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816" r:id="rId1"/>
    <p:sldMasterId id="2147483854" r:id="rId2"/>
    <p:sldMasterId id="2147483866" r:id="rId3"/>
  </p:sldMasterIdLst>
  <p:notesMasterIdLst>
    <p:notesMasterId r:id="rId25"/>
  </p:notesMasterIdLst>
  <p:sldIdLst>
    <p:sldId id="473" r:id="rId4"/>
    <p:sldId id="527" r:id="rId5"/>
    <p:sldId id="312" r:id="rId6"/>
    <p:sldId id="405" r:id="rId7"/>
    <p:sldId id="572" r:id="rId8"/>
    <p:sldId id="573" r:id="rId9"/>
    <p:sldId id="574" r:id="rId10"/>
    <p:sldId id="575" r:id="rId11"/>
    <p:sldId id="488" r:id="rId12"/>
    <p:sldId id="578" r:id="rId13"/>
    <p:sldId id="579" r:id="rId14"/>
    <p:sldId id="580" r:id="rId15"/>
    <p:sldId id="581" r:id="rId16"/>
    <p:sldId id="582" r:id="rId17"/>
    <p:sldId id="576" r:id="rId18"/>
    <p:sldId id="577" r:id="rId19"/>
    <p:sldId id="586" r:id="rId20"/>
    <p:sldId id="585" r:id="rId21"/>
    <p:sldId id="583" r:id="rId22"/>
    <p:sldId id="584" r:id="rId23"/>
    <p:sldId id="571"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onstantia" pitchFamily="18" charset="0"/>
        <a:ea typeface="+mn-ea"/>
        <a:cs typeface="Arial" pitchFamily="34" charset="0"/>
      </a:defRPr>
    </a:lvl1pPr>
    <a:lvl2pPr marL="457200" algn="l" rtl="0" fontAlgn="base">
      <a:spcBef>
        <a:spcPct val="0"/>
      </a:spcBef>
      <a:spcAft>
        <a:spcPct val="0"/>
      </a:spcAft>
      <a:defRPr kern="1200">
        <a:solidFill>
          <a:schemeClr val="tx1"/>
        </a:solidFill>
        <a:latin typeface="Constantia" pitchFamily="18" charset="0"/>
        <a:ea typeface="+mn-ea"/>
        <a:cs typeface="Arial" pitchFamily="34" charset="0"/>
      </a:defRPr>
    </a:lvl2pPr>
    <a:lvl3pPr marL="914400" algn="l" rtl="0" fontAlgn="base">
      <a:spcBef>
        <a:spcPct val="0"/>
      </a:spcBef>
      <a:spcAft>
        <a:spcPct val="0"/>
      </a:spcAft>
      <a:defRPr kern="1200">
        <a:solidFill>
          <a:schemeClr val="tx1"/>
        </a:solidFill>
        <a:latin typeface="Constantia" pitchFamily="18" charset="0"/>
        <a:ea typeface="+mn-ea"/>
        <a:cs typeface="Arial" pitchFamily="34" charset="0"/>
      </a:defRPr>
    </a:lvl3pPr>
    <a:lvl4pPr marL="1371600" algn="l" rtl="0" fontAlgn="base">
      <a:spcBef>
        <a:spcPct val="0"/>
      </a:spcBef>
      <a:spcAft>
        <a:spcPct val="0"/>
      </a:spcAft>
      <a:defRPr kern="1200">
        <a:solidFill>
          <a:schemeClr val="tx1"/>
        </a:solidFill>
        <a:latin typeface="Constantia" pitchFamily="18" charset="0"/>
        <a:ea typeface="+mn-ea"/>
        <a:cs typeface="Arial" pitchFamily="34" charset="0"/>
      </a:defRPr>
    </a:lvl4pPr>
    <a:lvl5pPr marL="1828800" algn="l" rtl="0" fontAlgn="base">
      <a:spcBef>
        <a:spcPct val="0"/>
      </a:spcBef>
      <a:spcAft>
        <a:spcPct val="0"/>
      </a:spcAft>
      <a:defRPr kern="1200">
        <a:solidFill>
          <a:schemeClr val="tx1"/>
        </a:solidFill>
        <a:latin typeface="Constantia" pitchFamily="18" charset="0"/>
        <a:ea typeface="+mn-ea"/>
        <a:cs typeface="Arial" pitchFamily="34" charset="0"/>
      </a:defRPr>
    </a:lvl5pPr>
    <a:lvl6pPr marL="2286000" algn="l" defTabSz="914400" rtl="0" eaLnBrk="1" latinLnBrk="0" hangingPunct="1">
      <a:defRPr kern="1200">
        <a:solidFill>
          <a:schemeClr val="tx1"/>
        </a:solidFill>
        <a:latin typeface="Constantia" pitchFamily="18" charset="0"/>
        <a:ea typeface="+mn-ea"/>
        <a:cs typeface="Arial" pitchFamily="34" charset="0"/>
      </a:defRPr>
    </a:lvl6pPr>
    <a:lvl7pPr marL="2743200" algn="l" defTabSz="914400" rtl="0" eaLnBrk="1" latinLnBrk="0" hangingPunct="1">
      <a:defRPr kern="1200">
        <a:solidFill>
          <a:schemeClr val="tx1"/>
        </a:solidFill>
        <a:latin typeface="Constantia" pitchFamily="18" charset="0"/>
        <a:ea typeface="+mn-ea"/>
        <a:cs typeface="Arial" pitchFamily="34" charset="0"/>
      </a:defRPr>
    </a:lvl7pPr>
    <a:lvl8pPr marL="3200400" algn="l" defTabSz="914400" rtl="0" eaLnBrk="1" latinLnBrk="0" hangingPunct="1">
      <a:defRPr kern="1200">
        <a:solidFill>
          <a:schemeClr val="tx1"/>
        </a:solidFill>
        <a:latin typeface="Constantia" pitchFamily="18" charset="0"/>
        <a:ea typeface="+mn-ea"/>
        <a:cs typeface="Arial" pitchFamily="34" charset="0"/>
      </a:defRPr>
    </a:lvl8pPr>
    <a:lvl9pPr marL="3657600" algn="l" defTabSz="914400" rtl="0" eaLnBrk="1" latinLnBrk="0" hangingPunct="1">
      <a:defRPr kern="1200">
        <a:solidFill>
          <a:schemeClr val="tx1"/>
        </a:solidFill>
        <a:latin typeface="Constantia"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C0FB"/>
    <a:srgbClr val="3333CC"/>
    <a:srgbClr val="0DF318"/>
    <a:srgbClr val="FEF933"/>
    <a:srgbClr val="FF9900"/>
    <a:srgbClr val="52D8A5"/>
    <a:srgbClr val="FF33CC"/>
    <a:srgbClr val="CC3300"/>
    <a:srgbClr val="E77517"/>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1437" autoAdjust="0"/>
  </p:normalViewPr>
  <p:slideViewPr>
    <p:cSldViewPr snapToGrid="0">
      <p:cViewPr varScale="1">
        <p:scale>
          <a:sx n="67" d="100"/>
          <a:sy n="67" d="100"/>
        </p:scale>
        <p:origin x="1500" y="9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8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8032902C-3A7F-4F9F-8E59-91B4F3A771F1}" type="datetimeFigureOut">
              <a:rPr lang="en-US"/>
              <a:pPr>
                <a:defRPr/>
              </a:pPr>
              <a:t>2/16/2019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0E56269C-5F43-467C-9C54-7BE319BB8B6D}" type="slidenum">
              <a:rPr lang="en-US"/>
              <a:pPr>
                <a:defRPr/>
              </a:pPr>
              <a:t>‹#›</a:t>
            </a:fld>
            <a:endParaRPr lang="en-US"/>
          </a:p>
        </p:txBody>
      </p:sp>
    </p:spTree>
    <p:extLst>
      <p:ext uri="{BB962C8B-B14F-4D97-AF65-F5344CB8AC3E}">
        <p14:creationId xmlns:p14="http://schemas.microsoft.com/office/powerpoint/2010/main" val="172779490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با عرض سلام</a:t>
            </a:r>
            <a:r>
              <a:rPr lang="fa-IR" baseline="0" dirty="0" smtClean="0"/>
              <a:t> و خسته نباشید </a:t>
            </a:r>
            <a:endParaRPr lang="en-US" dirty="0"/>
          </a:p>
        </p:txBody>
      </p:sp>
      <p:sp>
        <p:nvSpPr>
          <p:cNvPr id="4" name="Slide Number Placeholder 3"/>
          <p:cNvSpPr>
            <a:spLocks noGrp="1"/>
          </p:cNvSpPr>
          <p:nvPr>
            <p:ph type="sldNum" sz="quarter" idx="10"/>
          </p:nvPr>
        </p:nvSpPr>
        <p:spPr/>
        <p:txBody>
          <a:bodyPr/>
          <a:lstStyle/>
          <a:p>
            <a:pPr>
              <a:defRPr/>
            </a:pPr>
            <a:fld id="{0E56269C-5F43-467C-9C54-7BE319BB8B6D}" type="slidenum">
              <a:rPr lang="en-US" smtClean="0"/>
              <a:pPr>
                <a:defRPr/>
              </a:pPr>
              <a:t>1</a:t>
            </a:fld>
            <a:endParaRPr lang="en-US"/>
          </a:p>
        </p:txBody>
      </p:sp>
    </p:spTree>
    <p:extLst>
      <p:ext uri="{BB962C8B-B14F-4D97-AF65-F5344CB8AC3E}">
        <p14:creationId xmlns:p14="http://schemas.microsoft.com/office/powerpoint/2010/main" val="2645543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در شکلی</a:t>
            </a:r>
            <a:r>
              <a:rPr lang="fa-IR" baseline="0" dirty="0" smtClean="0"/>
              <a:t> که ملاحظه میکنید مستطیل های وسط نشان دهنده سطوح پایگاه داده هستند. در سمت چپ شرح مختصری از استفاده کنندگان از این سطوح نوشته شده و در سمت راست نیز توضیحات مختصری درباره هر سطح داده شده است.</a:t>
            </a:r>
          </a:p>
          <a:p>
            <a:pPr algn="r" rtl="1"/>
            <a:r>
              <a:rPr lang="fa-IR" baseline="0" dirty="0" smtClean="0"/>
              <a:t>سطح خارجی: دیدی است که کاربرد از پایگاه داده در ذهن خود دارد. بخشی از پایگاه داده است که مربوط به نیازهای یک یا چند برنامه کاربردی  میباشد.</a:t>
            </a:r>
          </a:p>
          <a:p>
            <a:pPr algn="r" rtl="1"/>
            <a:r>
              <a:rPr lang="fa-IR" baseline="0" dirty="0" smtClean="0"/>
              <a:t>سطح ادراکی: کل پایگاه داده را دریک سطح انتزاعی نشان میدهد. این سطح شامل تمام موجودیت های پایگاه داده و روابط بین آنهاس. 2 هدف دارد: 1. تعریف داده های مورد نظر به صورت صحیح 2. ارائه یک تصویر ساده به صورتیکه درک آن برای کاربران آسان باشد.</a:t>
            </a:r>
          </a:p>
          <a:p>
            <a:pPr algn="r" rtl="1"/>
            <a:r>
              <a:rPr lang="fa-IR" baseline="0" dirty="0" smtClean="0"/>
              <a:t>سطح خارجی: نشان میدهد که عملا موجودیت ها چگونه با یکدیگر مرتبط میشوند و تصویری از روابط رکوردها در یک سطح را نشان میدهد.</a:t>
            </a:r>
          </a:p>
          <a:p>
            <a:pPr algn="r" rtl="1"/>
            <a:r>
              <a:rPr lang="fa-IR" baseline="0" dirty="0" smtClean="0"/>
              <a:t>سطح فیزیکی: پایین ترین سطح سطح فیزیکی داده هاس و گروهبندی رکوردها در فایل داده ای و نیز ساختار داده ها را در فایلها نشان میدهد.</a:t>
            </a:r>
          </a:p>
          <a:p>
            <a:pPr algn="r" rtl="1"/>
            <a:r>
              <a:rPr lang="fa-IR" baseline="0" dirty="0" smtClean="0"/>
              <a:t> </a:t>
            </a:r>
            <a:endParaRPr lang="fa-IR" dirty="0"/>
          </a:p>
        </p:txBody>
      </p:sp>
      <p:sp>
        <p:nvSpPr>
          <p:cNvPr id="4" name="Slide Number Placeholder 3"/>
          <p:cNvSpPr>
            <a:spLocks noGrp="1"/>
          </p:cNvSpPr>
          <p:nvPr>
            <p:ph type="sldNum" sz="quarter" idx="10"/>
          </p:nvPr>
        </p:nvSpPr>
        <p:spPr/>
        <p:txBody>
          <a:bodyPr/>
          <a:lstStyle/>
          <a:p>
            <a:pPr>
              <a:defRPr/>
            </a:pPr>
            <a:fld id="{0E56269C-5F43-467C-9C54-7BE319BB8B6D}" type="slidenum">
              <a:rPr lang="en-US" smtClean="0"/>
              <a:pPr>
                <a:defRPr/>
              </a:pPr>
              <a:t>10</a:t>
            </a:fld>
            <a:endParaRPr lang="en-US"/>
          </a:p>
        </p:txBody>
      </p:sp>
    </p:spTree>
    <p:extLst>
      <p:ext uri="{BB962C8B-B14F-4D97-AF65-F5344CB8AC3E}">
        <p14:creationId xmlns:p14="http://schemas.microsoft.com/office/powerpoint/2010/main" val="2128873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انتخاب</a:t>
            </a:r>
            <a:r>
              <a:rPr lang="fa-IR" baseline="0" dirty="0" smtClean="0"/>
              <a:t> یک مدل بستگی به شرایطی دارد که مدیر پایگاه داده با در نظر گرفتن آنها و ویژگی سیستم و سازمان، یک مدل یا تلفیقی از مدلها را به کار میگیرد. 4 مدل رایج: سلسله مراتبی، شبکه ای، رابطه‌ای، شی‌گرا</a:t>
            </a:r>
          </a:p>
          <a:p>
            <a:pPr algn="r" rtl="1"/>
            <a:r>
              <a:rPr lang="fa-IR" baseline="0" dirty="0" smtClean="0"/>
              <a:t>مدل سلسله مراتبی: شبیه درخت وارونه است که ریشه در بالا و شاخه ها در پایین هستند این مدل از گره‌هایی تشکیل شده که بالاترین گره ریشه و گره‌های پایینی برگ هستند. گره ها با خطوط بهم وصل شده و تشکیل یک مجموعه را میدهند. در این مجموعه رابطه پدر فرزندی وجود دارد. * فیلد: کوچکترین واحد اطلاعاتی *سگمنت: جمعی از دادهاس، شامل یک یا چند فیلد است. با رکورد قابل قیاس است.*سگمنت ریشه: در راس سلسله مراتب است. * سگمنت وابسته: به سگمنتی در سطح بالاتر خود متکی است. *سگمنت پدر فرزند: یک رابطه بالادست زیردست دارند. * سگمنت همزاد: واقعه‌ای از یک نوع سگمنت است. * رکورد منطقی: مجموعه‌ای از سگمنت هاس که به‌طور سلسله مراتبی باهم مرتبط هستند و به یک برنامه کاربردی منتقل میشوند. برنامه نویس یا کاربر همین را میبیند.</a:t>
            </a:r>
          </a:p>
          <a:p>
            <a:pPr algn="r" rtl="1"/>
            <a:r>
              <a:rPr lang="fa-IR" baseline="0" dirty="0" smtClean="0"/>
              <a:t>* رکورد فیزیکی: گروهی از سگمنتهایی که به‌طور سلسله مراتبی بهم مرتبط بوده و به عنوان یک رکورد در پایگاه داده ذخیره میشود.  * اشاره‌گرها: نشان دهنده رکورد بعدی است.</a:t>
            </a:r>
          </a:p>
          <a:p>
            <a:pPr algn="r" rtl="1"/>
            <a:endParaRPr lang="fa-IR" baseline="0" dirty="0" smtClean="0"/>
          </a:p>
          <a:p>
            <a:pPr algn="r" rtl="1"/>
            <a:r>
              <a:rPr lang="fa-IR" baseline="0" dirty="0" smtClean="0"/>
              <a:t> </a:t>
            </a:r>
            <a:endParaRPr lang="fa-IR" dirty="0"/>
          </a:p>
        </p:txBody>
      </p:sp>
      <p:sp>
        <p:nvSpPr>
          <p:cNvPr id="4" name="Slide Number Placeholder 3"/>
          <p:cNvSpPr>
            <a:spLocks noGrp="1"/>
          </p:cNvSpPr>
          <p:nvPr>
            <p:ph type="sldNum" sz="quarter" idx="10"/>
          </p:nvPr>
        </p:nvSpPr>
        <p:spPr/>
        <p:txBody>
          <a:bodyPr/>
          <a:lstStyle/>
          <a:p>
            <a:pPr>
              <a:defRPr/>
            </a:pPr>
            <a:fld id="{0E56269C-5F43-467C-9C54-7BE319BB8B6D}" type="slidenum">
              <a:rPr lang="en-US" smtClean="0"/>
              <a:pPr>
                <a:defRPr/>
              </a:pPr>
              <a:t>11</a:t>
            </a:fld>
            <a:endParaRPr lang="en-US"/>
          </a:p>
        </p:txBody>
      </p:sp>
    </p:spTree>
    <p:extLst>
      <p:ext uri="{BB962C8B-B14F-4D97-AF65-F5344CB8AC3E}">
        <p14:creationId xmlns:p14="http://schemas.microsoft.com/office/powerpoint/2010/main" val="3398600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مدل شبکه‌ای: برای رفع محدودیت‌های مدل سلسله مراتبی طراحی</a:t>
            </a:r>
            <a:r>
              <a:rPr lang="fa-IR" baseline="0" dirty="0" smtClean="0"/>
              <a:t> شده است. رابطه ای بین گره های مختلف برقرار است. افزونگی داده‌ها به حداقل میرسد. گره‌ها میتوانند در جهات مختلف باهم در ارتباط باشند.</a:t>
            </a:r>
          </a:p>
          <a:p>
            <a:pPr algn="r" rtl="1"/>
            <a:r>
              <a:rPr lang="fa-IR" baseline="0" dirty="0" smtClean="0"/>
              <a:t>*مجموعه: از یک درخت دوسطحی که از یک رکورد پدر و یک یا چند رکورد فرزند تشکیل شده است. * اشاره‌گرها: فیلدی از یک رکورد اطلاعاتی است که حاوی نشان رکورد مرتبط با آن است.</a:t>
            </a:r>
          </a:p>
          <a:p>
            <a:pPr algn="r" rtl="1"/>
            <a:r>
              <a:rPr lang="fa-IR" dirty="0" smtClean="0"/>
              <a:t>مدل رابطه‌ای: این مدل از متداولترین شیوه های سازماندهی داده است. در این مدل به راحتی میتوان روابط داده‌ها را تغییر</a:t>
            </a:r>
            <a:r>
              <a:rPr lang="fa-IR" baseline="0" dirty="0" smtClean="0"/>
              <a:t> داد.اساس این مدل جدولی است که در آن سطر و ستون در حالت دو بعدی قرار میگیرند. سطر مجموعه مقادیر مربوط به یک موجودیت است و داده‌های مربوط به یک شخص، شی یا مکان را دربر میگیرند.جداول را بر حسب سطرها تقسیم میکنند. *مولفه:  هر ستون مقادیراز یک مولفه خاص است مثل شماره دانشجویی. * سلول: محل تقاطع یک سطر با یک ستون که یک مقدار ارزشی است.</a:t>
            </a:r>
          </a:p>
          <a:p>
            <a:pPr algn="r" rtl="1"/>
            <a:r>
              <a:rPr lang="fa-IR" baseline="0" dirty="0" smtClean="0"/>
              <a:t>*کاردینالیته:به تعداد سطرهای یک جدول در یک زمان خاص گفته میشود که با تعداد رکوردها برابر است. * کلید: مولفه یا ترکیبی از مولفه هاست که سطری از جدول را منحصر به فرد میسازد. به آن کلید اصلی نیز گفته میشود.</a:t>
            </a:r>
            <a:r>
              <a:rPr lang="fa-IR" baseline="0" dirty="0"/>
              <a:t> </a:t>
            </a:r>
            <a:r>
              <a:rPr lang="fa-IR" baseline="0" dirty="0" smtClean="0"/>
              <a:t>* عملگردها: عمل جستجو و استخراج داده را تسهیل میکند.</a:t>
            </a:r>
          </a:p>
        </p:txBody>
      </p:sp>
      <p:sp>
        <p:nvSpPr>
          <p:cNvPr id="4" name="Slide Number Placeholder 3"/>
          <p:cNvSpPr>
            <a:spLocks noGrp="1"/>
          </p:cNvSpPr>
          <p:nvPr>
            <p:ph type="sldNum" sz="quarter" idx="10"/>
          </p:nvPr>
        </p:nvSpPr>
        <p:spPr/>
        <p:txBody>
          <a:bodyPr/>
          <a:lstStyle/>
          <a:p>
            <a:pPr>
              <a:defRPr/>
            </a:pPr>
            <a:fld id="{0E56269C-5F43-467C-9C54-7BE319BB8B6D}" type="slidenum">
              <a:rPr lang="en-US" smtClean="0"/>
              <a:pPr>
                <a:defRPr/>
              </a:pPr>
              <a:t>12</a:t>
            </a:fld>
            <a:endParaRPr lang="en-US"/>
          </a:p>
        </p:txBody>
      </p:sp>
    </p:spTree>
    <p:extLst>
      <p:ext uri="{BB962C8B-B14F-4D97-AF65-F5344CB8AC3E}">
        <p14:creationId xmlns:p14="http://schemas.microsoft.com/office/powerpoint/2010/main" val="1711854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b="0" i="0" kern="1200" dirty="0" smtClean="0">
                <a:solidFill>
                  <a:schemeClr val="tx1"/>
                </a:solidFill>
                <a:effectLst/>
                <a:latin typeface="+mn-lt"/>
                <a:ea typeface="+mn-ea"/>
                <a:cs typeface="+mn-cs"/>
              </a:rPr>
              <a:t>یشترین قدرت شی گرائی ناشی از قابلیت ان در مدلسازی پدیده های دنیای واقعی می باشد . مدل بانکهای اطلاعاتی شی گرا ، قدرت زبانهای شی گرا و سیستم های ذخیره و بازیابی اطلاعات را ترکیب کرده و به سیستم های بسیار قدرتمندی تبدیل شده اند. در مدل بانک اطلاعات شئ گرا داده ها فقط به شکل شئ ذخیره می شوند و ارتباط بین داده ها ،صفتها، محدودیت ها، و مسائل زمان و مکان را نیز در بر می گیرد.</a:t>
            </a:r>
          </a:p>
          <a:p>
            <a:pPr algn="r" rtl="1"/>
            <a:r>
              <a:rPr lang="fa-IR" sz="1200" b="0" i="0" kern="1200" dirty="0" smtClean="0">
                <a:solidFill>
                  <a:schemeClr val="tx1"/>
                </a:solidFill>
                <a:effectLst/>
                <a:latin typeface="+mn-lt"/>
                <a:ea typeface="+mn-ea"/>
                <a:cs typeface="+mn-cs"/>
              </a:rPr>
              <a:t>شی مرکب: چیزی است که در دنیای واقعی به صورت یک شی دیده میشود. اما دربردارنده اشیاء دیگر نیز هست، این اشیا خود نیز ساختار داخلی مرکب دارند.</a:t>
            </a:r>
            <a:r>
              <a:rPr lang="fa-IR" sz="1200" b="0" i="0" kern="1200" baseline="0" dirty="0" smtClean="0">
                <a:solidFill>
                  <a:schemeClr val="tx1"/>
                </a:solidFill>
                <a:effectLst/>
                <a:latin typeface="+mn-lt"/>
                <a:ea typeface="+mn-ea"/>
                <a:cs typeface="+mn-cs"/>
              </a:rPr>
              <a:t> مدل سازی اشیاء مرکب باعث ایجاد بانک اطلاعات شی گرا شده است.</a:t>
            </a:r>
          </a:p>
          <a:p>
            <a:pPr algn="r" rtl="1"/>
            <a:r>
              <a:rPr lang="fa-IR" sz="1200" b="0" i="0" kern="1200" baseline="0" dirty="0" smtClean="0">
                <a:solidFill>
                  <a:schemeClr val="tx1"/>
                </a:solidFill>
                <a:effectLst/>
                <a:latin typeface="+mn-lt"/>
                <a:ea typeface="+mn-ea"/>
                <a:cs typeface="+mn-cs"/>
              </a:rPr>
              <a:t>*ساختار شی: رابطه بین یک شی و بقیه سیستم با مجموعه‌ای از پیغام‌ها تعریف میشود. یک شی شامل موارد زیر است :1. مجموعه‌ای از متغیرها که حاوی داده‌هایی از شی هستند. مقدار هر متغیر یک شی بحساب می آید. 2. مجموعه‌ای از پیغام ها که شی به آنها جواب میدهد.</a:t>
            </a:r>
          </a:p>
          <a:p>
            <a:pPr algn="r" rtl="1"/>
            <a:r>
              <a:rPr lang="fa-IR" sz="1200" b="0" i="0" kern="1200" baseline="0" dirty="0" smtClean="0">
                <a:solidFill>
                  <a:schemeClr val="tx1"/>
                </a:solidFill>
                <a:effectLst/>
                <a:latin typeface="+mn-lt"/>
                <a:ea typeface="+mn-ea"/>
                <a:cs typeface="+mn-cs"/>
              </a:rPr>
              <a:t>3. در این روش یک قطعه برای اجرای یک پیام است.</a:t>
            </a:r>
          </a:p>
          <a:p>
            <a:pPr algn="r" rtl="1"/>
            <a:r>
              <a:rPr lang="fa-IR" sz="1200" b="0" i="0" kern="1200" baseline="0" dirty="0" smtClean="0">
                <a:solidFill>
                  <a:schemeClr val="tx1"/>
                </a:solidFill>
                <a:effectLst/>
                <a:latin typeface="+mn-lt"/>
                <a:ea typeface="+mn-ea"/>
                <a:cs typeface="+mn-cs"/>
              </a:rPr>
              <a:t>کلاس: اشیایی که در بانک اطلاعات تعریف شده‌اند و به پیام‌های یکسان پاسخ میدهند و روش‌های مشابهی را بکار میگیرند و متغیرهایی با نام و نوع یکسان داشته باشند آنها را در یک کلاس قرار میدهند. در ساختار یک بانک اطلاعاتی شی‌گرا تعداد زیادی کلاس تعریف میشود.</a:t>
            </a:r>
          </a:p>
          <a:p>
            <a:pPr algn="r" rtl="1"/>
            <a:r>
              <a:rPr lang="fa-IR" sz="1200" b="0" i="0" kern="1200" baseline="0" dirty="0" smtClean="0">
                <a:solidFill>
                  <a:schemeClr val="tx1"/>
                </a:solidFill>
                <a:effectLst/>
                <a:latin typeface="+mn-lt"/>
                <a:ea typeface="+mn-ea"/>
                <a:cs typeface="+mn-cs"/>
              </a:rPr>
              <a:t>زیر کلاس: کلاس‌هایی که با نگرش از ابعاد خاصی از یک کلاس بوجود می‌آیند زیر کلاس نامیده میشود.هر کلاس زیرین ویژگی‌های را از کلاس بالاتر به ارث میبرند.</a:t>
            </a:r>
            <a:endParaRPr lang="fa-IR"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0E56269C-5F43-467C-9C54-7BE319BB8B6D}" type="slidenum">
              <a:rPr lang="en-US" smtClean="0"/>
              <a:pPr>
                <a:defRPr/>
              </a:pPr>
              <a:t>13</a:t>
            </a:fld>
            <a:endParaRPr lang="en-US"/>
          </a:p>
        </p:txBody>
      </p:sp>
    </p:spTree>
    <p:extLst>
      <p:ext uri="{BB962C8B-B14F-4D97-AF65-F5344CB8AC3E}">
        <p14:creationId xmlns:p14="http://schemas.microsoft.com/office/powerpoint/2010/main" val="2376394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برای تعریف موجودیت‌ها و روابط بینشان</a:t>
            </a:r>
            <a:r>
              <a:rPr lang="fa-IR" baseline="0" dirty="0" smtClean="0"/>
              <a:t> از نمودار ارتباط موجودیت‌ها استفاده میشود. در طراحی پایگاه داده اولین گام تعیین موجودیت‌هاس. موجودیت نشان دهنده نمایی مفهومی از داده هاس.</a:t>
            </a:r>
          </a:p>
          <a:p>
            <a:pPr algn="r" rtl="1"/>
            <a:r>
              <a:rPr lang="fa-IR" baseline="0" dirty="0" smtClean="0"/>
              <a:t>رابطه یک به یک: هر واقعه از یک موجودیت تنها به یک واقعه از موجودیت دیگر مرتبط میشود.</a:t>
            </a:r>
          </a:p>
          <a:p>
            <a:pPr algn="r" rtl="1"/>
            <a:r>
              <a:rPr lang="fa-IR" baseline="0" dirty="0" smtClean="0"/>
              <a:t>رابطه یک به چند: یک موجودیت میتواند به هیچ، یک یا چند واقعه از موجودیت‌های دیگر مرتبط شود.</a:t>
            </a:r>
          </a:p>
          <a:p>
            <a:pPr algn="r" rtl="1"/>
            <a:r>
              <a:rPr lang="fa-IR" baseline="0" dirty="0" smtClean="0"/>
              <a:t>رابطه چند به چند: هریک از دو موجودیت میتوانند با بیش از یک مورد از موجودیت دیگر در ارتباط باشند.</a:t>
            </a:r>
            <a:endParaRPr lang="fa-IR" dirty="0"/>
          </a:p>
        </p:txBody>
      </p:sp>
      <p:sp>
        <p:nvSpPr>
          <p:cNvPr id="4" name="Slide Number Placeholder 3"/>
          <p:cNvSpPr>
            <a:spLocks noGrp="1"/>
          </p:cNvSpPr>
          <p:nvPr>
            <p:ph type="sldNum" sz="quarter" idx="10"/>
          </p:nvPr>
        </p:nvSpPr>
        <p:spPr/>
        <p:txBody>
          <a:bodyPr/>
          <a:lstStyle/>
          <a:p>
            <a:pPr>
              <a:defRPr/>
            </a:pPr>
            <a:fld id="{0E56269C-5F43-467C-9C54-7BE319BB8B6D}" type="slidenum">
              <a:rPr lang="en-US" smtClean="0"/>
              <a:pPr>
                <a:defRPr/>
              </a:pPr>
              <a:t>14</a:t>
            </a:fld>
            <a:endParaRPr lang="en-US"/>
          </a:p>
        </p:txBody>
      </p:sp>
    </p:spTree>
    <p:extLst>
      <p:ext uri="{BB962C8B-B14F-4D97-AF65-F5344CB8AC3E}">
        <p14:creationId xmlns:p14="http://schemas.microsoft.com/office/powerpoint/2010/main" val="35519081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اگر به یاد داشته باشید در مدیریت پایگاه داده، هر برنامه توسط یک </a:t>
            </a:r>
            <a:r>
              <a:rPr lang="en-US" dirty="0" smtClean="0"/>
              <a:t>DBMS</a:t>
            </a:r>
            <a:r>
              <a:rPr lang="fa-IR" dirty="0" smtClean="0"/>
              <a:t> میتوانستند از همه داده های ذخیره شده در پایگاه استفاده کنند.</a:t>
            </a:r>
          </a:p>
          <a:p>
            <a:pPr algn="r" rtl="1"/>
            <a:r>
              <a:rPr lang="fa-IR" dirty="0" smtClean="0"/>
              <a:t>مزایا: 1. جامعیت داده ها: داده‌ها با یک ساختار</a:t>
            </a:r>
            <a:r>
              <a:rPr lang="fa-IR" baseline="0" dirty="0" smtClean="0"/>
              <a:t> منطقی سازماندهی میشوند که روابط زیادی را بین موجودیت‌ها تعریف میکنند. 2. دسترسی سریع به داده‌ها: توانایی کاربررا در تهیه اطلاعات مورد نیازش از پایگاه داده سرعت میبخشد.</a:t>
            </a:r>
          </a:p>
          <a:p>
            <a:pPr algn="r" rtl="1"/>
            <a:r>
              <a:rPr lang="fa-IR" baseline="0" dirty="0" smtClean="0"/>
              <a:t>3. افزایش کنترل داده‌ها: پایگاه داده شامل یک سری فایل‌های هماهنگ است. به کمک این برنامه داده های ورودی کنترل میشوند و داده های تکراری حداقل میشوند. عدم هماهنگی داده کم میشود.</a:t>
            </a:r>
          </a:p>
          <a:p>
            <a:pPr algn="r" rtl="1"/>
            <a:r>
              <a:rPr lang="fa-IR" baseline="0" dirty="0" smtClean="0"/>
              <a:t>4. سهولت استفاده: در سیستم مدیریت پایگاه داده ضرورتی ندارد که برنامه نویس از ساختار واقعی و محل فایل اطلاع داشته باشد به همین دلیل به راحتی میتوان ساختار داده را تغییر بدهند. بدون اینکه مجبوربه اصلاح برنامه کاربردی باشد. و هزینه نگهداری را کاهش میدهد.</a:t>
            </a:r>
          </a:p>
          <a:p>
            <a:pPr algn="r" rtl="1"/>
            <a:r>
              <a:rPr lang="fa-IR" baseline="0" dirty="0" smtClean="0"/>
              <a:t>5. امنیت مناسب داده ها: امنیت داده مانع دستیابی افراد غیر مجاز به داده ها میشود و توسط </a:t>
            </a:r>
            <a:r>
              <a:rPr lang="en-US" baseline="0" dirty="0" smtClean="0"/>
              <a:t>DBMS</a:t>
            </a:r>
            <a:r>
              <a:rPr lang="fa-IR" baseline="0" dirty="0" smtClean="0"/>
              <a:t> به آسانی قابل اجراس.</a:t>
            </a:r>
          </a:p>
        </p:txBody>
      </p:sp>
      <p:sp>
        <p:nvSpPr>
          <p:cNvPr id="4" name="Slide Number Placeholder 3"/>
          <p:cNvSpPr>
            <a:spLocks noGrp="1"/>
          </p:cNvSpPr>
          <p:nvPr>
            <p:ph type="sldNum" sz="quarter" idx="10"/>
          </p:nvPr>
        </p:nvSpPr>
        <p:spPr/>
        <p:txBody>
          <a:bodyPr/>
          <a:lstStyle/>
          <a:p>
            <a:pPr>
              <a:defRPr/>
            </a:pPr>
            <a:fld id="{0E56269C-5F43-467C-9C54-7BE319BB8B6D}" type="slidenum">
              <a:rPr lang="en-US" smtClean="0"/>
              <a:pPr>
                <a:defRPr/>
              </a:pPr>
              <a:t>15</a:t>
            </a:fld>
            <a:endParaRPr lang="en-US"/>
          </a:p>
        </p:txBody>
      </p:sp>
    </p:spTree>
    <p:extLst>
      <p:ext uri="{BB962C8B-B14F-4D97-AF65-F5344CB8AC3E}">
        <p14:creationId xmlns:p14="http://schemas.microsoft.com/office/powerpoint/2010/main" val="755219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en-US" dirty="0" smtClean="0"/>
              <a:t> </a:t>
            </a:r>
            <a:r>
              <a:rPr lang="fa-IR" dirty="0" smtClean="0"/>
              <a:t>امکانات</a:t>
            </a:r>
            <a:r>
              <a:rPr lang="fa-IR" baseline="0" dirty="0" smtClean="0"/>
              <a:t> یک سیستم مدیریت داده:1. استقلال داده: هر داده را بتوان بدون نیاز به تغییر در ساخت رکوردها یا ترتیب ذخیره آنها و مستقل از کاربران تغییر داد.این عمل تغییر در تعریف داده‌ها و روابط آنها را بدون نیاز به تغییر در برنامه کاربردب فراهم میکند.</a:t>
            </a:r>
          </a:p>
          <a:p>
            <a:pPr algn="r" rtl="1"/>
            <a:r>
              <a:rPr lang="fa-IR" baseline="0" dirty="0" smtClean="0"/>
              <a:t>2. کنترل افزونگی داده: در سیستم فایلینگ بین برنامه کاربردی و داده‌ها رابطه مستقیم وجود دارد. و هربرنامه مجبور به نگهداری فیلدهای تکراری می‌باشد. در سیستم پایگاه داده ها استقلال داده وجود دارد که باعث میشود داده ها هویت مستقلی بگیرند و هر برنامه کاربردی بتواند مستقلا ار آنها استفاده کند بدون اینکه نیاز به ذخیره داده تکراری باشد. این امر باعث کنترل افزونگی داده میشود.</a:t>
            </a:r>
          </a:p>
          <a:p>
            <a:pPr algn="r" rtl="1"/>
            <a:r>
              <a:rPr lang="fa-IR" baseline="0" dirty="0" smtClean="0"/>
              <a:t>3. عمومیت کاربردها: از پایگاه داده میتوان برای پشتیبانی سیستم‌های متفاوت سازمانی استفاده کرد.با تشکیل یک رکورد، هریک از برنامه ها به تناسب کاربرد خود میتوانند از داده‌های این رکورد استفاده کنند.  </a:t>
            </a:r>
          </a:p>
          <a:p>
            <a:pPr algn="r" rtl="1"/>
            <a:r>
              <a:rPr lang="fa-IR" baseline="0" dirty="0" smtClean="0"/>
              <a:t>4. سهولت استفاده: در این مورد طراحان و برنامه نویسان به راحتی میتوانند از پایگاه داده استفاده کنند و با بهره‌گیری از پایگاه از حجم کار در طراحی و برنامه نویسی و تعریف های تکراری داده بکاهند.</a:t>
            </a:r>
          </a:p>
          <a:p>
            <a:pPr algn="r" rtl="1"/>
            <a:r>
              <a:rPr lang="fa-IR" baseline="0" dirty="0" smtClean="0"/>
              <a:t>5. سهولت در اعمال تغیرات: بدلیل استقلال داه ها، تغییر داده‌ها بدون برنامه ریزی مجدد امکانپذیر است.</a:t>
            </a:r>
            <a:endParaRPr lang="en-US" baseline="0" dirty="0" smtClean="0"/>
          </a:p>
        </p:txBody>
      </p:sp>
      <p:sp>
        <p:nvSpPr>
          <p:cNvPr id="4" name="Slide Number Placeholder 3"/>
          <p:cNvSpPr>
            <a:spLocks noGrp="1"/>
          </p:cNvSpPr>
          <p:nvPr>
            <p:ph type="sldNum" sz="quarter" idx="10"/>
          </p:nvPr>
        </p:nvSpPr>
        <p:spPr/>
        <p:txBody>
          <a:bodyPr/>
          <a:lstStyle/>
          <a:p>
            <a:pPr>
              <a:defRPr/>
            </a:pPr>
            <a:fld id="{0E56269C-5F43-467C-9C54-7BE319BB8B6D}" type="slidenum">
              <a:rPr lang="en-US" smtClean="0"/>
              <a:pPr>
                <a:defRPr/>
              </a:pPr>
              <a:t>16</a:t>
            </a:fld>
            <a:endParaRPr lang="en-US"/>
          </a:p>
        </p:txBody>
      </p:sp>
    </p:spTree>
    <p:extLst>
      <p:ext uri="{BB962C8B-B14F-4D97-AF65-F5344CB8AC3E}">
        <p14:creationId xmlns:p14="http://schemas.microsoft.com/office/powerpoint/2010/main" val="16600051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در محیط پایگاه داده،</a:t>
            </a:r>
            <a:r>
              <a:rPr lang="fa-IR" baseline="0" dirty="0" smtClean="0"/>
              <a:t> یک فرد یا گروه خاص مسئول تعیین ساختار پایگاه داده میباشند این وظیفه رو مدیریت پایگاه داده گویند و فردی که مسئول این امر است مدیر پایگاه داده است که مسئولیت‌های زیر را به عهده دارد: 1. تعریف داده 2. تعیین مدل داده 3. طراحی پایگاه داده 4.اطمینان از جامعیت داده‌ها 5. نظارت بر کارایی پایگاه داده 6. ارزیابی تکنولوژی مختلف </a:t>
            </a:r>
            <a:r>
              <a:rPr lang="en-US" baseline="0" dirty="0" smtClean="0"/>
              <a:t>DBMS</a:t>
            </a:r>
            <a:endParaRPr lang="fa-IR" dirty="0"/>
          </a:p>
        </p:txBody>
      </p:sp>
      <p:sp>
        <p:nvSpPr>
          <p:cNvPr id="4" name="Slide Number Placeholder 3"/>
          <p:cNvSpPr>
            <a:spLocks noGrp="1"/>
          </p:cNvSpPr>
          <p:nvPr>
            <p:ph type="sldNum" sz="quarter" idx="10"/>
          </p:nvPr>
        </p:nvSpPr>
        <p:spPr/>
        <p:txBody>
          <a:bodyPr/>
          <a:lstStyle/>
          <a:p>
            <a:pPr>
              <a:defRPr/>
            </a:pPr>
            <a:fld id="{0E56269C-5F43-467C-9C54-7BE319BB8B6D}" type="slidenum">
              <a:rPr lang="en-US" smtClean="0"/>
              <a:pPr>
                <a:defRPr/>
              </a:pPr>
              <a:t>17</a:t>
            </a:fld>
            <a:endParaRPr lang="en-US"/>
          </a:p>
        </p:txBody>
      </p:sp>
    </p:spTree>
    <p:extLst>
      <p:ext uri="{BB962C8B-B14F-4D97-AF65-F5344CB8AC3E}">
        <p14:creationId xmlns:p14="http://schemas.microsoft.com/office/powerpoint/2010/main" val="7693925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زبان پرسشی ساخت یافته: یکی از بخش‌های تشکیل دهنده سیستم مدیریت زبان پرسشی است. هر مدل داده بدون یک زبان مناسب که مدل را مدیریت نماید،</a:t>
            </a:r>
            <a:r>
              <a:rPr lang="fa-IR" baseline="0" dirty="0" smtClean="0"/>
              <a:t> قابل دسترس نمیباشد. بیشتر سیستم های مدیریت پایگاه داده بر مبنای مدل رابطه ای ساخته شده اند.در مدل رابطه ای یک زبان پرسشی ساخت یافته بنام </a:t>
            </a:r>
            <a:r>
              <a:rPr lang="en-US" baseline="0" dirty="0" smtClean="0"/>
              <a:t>SQL</a:t>
            </a:r>
            <a:r>
              <a:rPr lang="fa-IR" baseline="0" dirty="0" smtClean="0"/>
              <a:t> هست که بسیار شبیه انگلیسی است. </a:t>
            </a:r>
            <a:r>
              <a:rPr lang="en-US" baseline="0" dirty="0" smtClean="0"/>
              <a:t>SELECT- FROM- WHERE- MAX- MIN- COUNT- SUM- AVG</a:t>
            </a:r>
            <a:r>
              <a:rPr lang="fa-IR" baseline="0" dirty="0" smtClean="0"/>
              <a:t> </a:t>
            </a:r>
          </a:p>
          <a:p>
            <a:pPr algn="r" rtl="1"/>
            <a:r>
              <a:rPr lang="fa-IR" baseline="0" dirty="0" smtClean="0"/>
              <a:t>همه این دستور عملها یک سری تغیررات را روی داده ها میدهند تا به مقصد نهایی برسد.</a:t>
            </a:r>
            <a:endParaRPr lang="fa-IR" dirty="0"/>
          </a:p>
        </p:txBody>
      </p:sp>
      <p:sp>
        <p:nvSpPr>
          <p:cNvPr id="4" name="Slide Number Placeholder 3"/>
          <p:cNvSpPr>
            <a:spLocks noGrp="1"/>
          </p:cNvSpPr>
          <p:nvPr>
            <p:ph type="sldNum" sz="quarter" idx="10"/>
          </p:nvPr>
        </p:nvSpPr>
        <p:spPr/>
        <p:txBody>
          <a:bodyPr/>
          <a:lstStyle/>
          <a:p>
            <a:pPr>
              <a:defRPr/>
            </a:pPr>
            <a:fld id="{0E56269C-5F43-467C-9C54-7BE319BB8B6D}" type="slidenum">
              <a:rPr lang="en-US" smtClean="0"/>
              <a:pPr>
                <a:defRPr/>
              </a:pPr>
              <a:t>18</a:t>
            </a:fld>
            <a:endParaRPr lang="en-US"/>
          </a:p>
        </p:txBody>
      </p:sp>
    </p:spTree>
    <p:extLst>
      <p:ext uri="{BB962C8B-B14F-4D97-AF65-F5344CB8AC3E}">
        <p14:creationId xmlns:p14="http://schemas.microsoft.com/office/powerpoint/2010/main" val="25954277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انبار داده و داده کاوی:</a:t>
            </a:r>
            <a:r>
              <a:rPr lang="fa-IR" baseline="0" dirty="0" smtClean="0"/>
              <a:t> به صورت ساده انبار داده گام بعدی پس از پایگاه داده‌ها برای توسعه و ایجاد دانش کسب و کار است.ابزارهای داده کاوی وسیله‌ای برای دسترسی به داده‌های ذخیره شده و کسب دانش مورد نیازبرای تصمیم گیری حل مشکلات یا استفاده از فرصتهاس.</a:t>
            </a:r>
          </a:p>
          <a:p>
            <a:pPr algn="r" rtl="1"/>
            <a:r>
              <a:rPr lang="fa-IR" baseline="0" dirty="0" smtClean="0"/>
              <a:t>انبار داده: مجموعه‌ای از اطلاعاتی است که از پایگاه داده عملیاتی مختلف جمع‌آوری میشود تا در جهت ایجاد دانش کسب و کار و پشتیبانی از تحلیل‌های سازمانی بکار گرفته شود. انبارهای داده چند بعدی هستند و دارای لایه‌های ستونی و ردیفی هستند بدین جهت انبار داده‌ها واقعا پایگاه داده چند بعدی اند.</a:t>
            </a:r>
            <a:endParaRPr lang="fa-IR" dirty="0"/>
          </a:p>
        </p:txBody>
      </p:sp>
      <p:sp>
        <p:nvSpPr>
          <p:cNvPr id="4" name="Slide Number Placeholder 3"/>
          <p:cNvSpPr>
            <a:spLocks noGrp="1"/>
          </p:cNvSpPr>
          <p:nvPr>
            <p:ph type="sldNum" sz="quarter" idx="10"/>
          </p:nvPr>
        </p:nvSpPr>
        <p:spPr/>
        <p:txBody>
          <a:bodyPr/>
          <a:lstStyle/>
          <a:p>
            <a:pPr>
              <a:defRPr/>
            </a:pPr>
            <a:fld id="{0E56269C-5F43-467C-9C54-7BE319BB8B6D}" type="slidenum">
              <a:rPr lang="en-US" smtClean="0"/>
              <a:pPr>
                <a:defRPr/>
              </a:pPr>
              <a:t>19</a:t>
            </a:fld>
            <a:endParaRPr lang="en-US"/>
          </a:p>
        </p:txBody>
      </p:sp>
    </p:spTree>
    <p:extLst>
      <p:ext uri="{BB962C8B-B14F-4D97-AF65-F5344CB8AC3E}">
        <p14:creationId xmlns:p14="http://schemas.microsoft.com/office/powerpoint/2010/main" val="4185067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E56269C-5F43-467C-9C54-7BE319BB8B6D}" type="slidenum">
              <a:rPr lang="en-US" smtClean="0"/>
              <a:pPr>
                <a:defRPr/>
              </a:pPr>
              <a:t>2</a:t>
            </a:fld>
            <a:endParaRPr lang="en-US"/>
          </a:p>
        </p:txBody>
      </p:sp>
    </p:spTree>
    <p:extLst>
      <p:ext uri="{BB962C8B-B14F-4D97-AF65-F5344CB8AC3E}">
        <p14:creationId xmlns:p14="http://schemas.microsoft.com/office/powerpoint/2010/main" val="11425006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ابزارهای داده‌کاوی: ابزارهای</a:t>
            </a:r>
            <a:r>
              <a:rPr lang="fa-IR" baseline="0" dirty="0" smtClean="0"/>
              <a:t> نرم‌افزاری هستند که در جهت پرسش و پاسخ اطلاعات در انبار داده‌ها استفاده میشوند. ابزارهای داده‌کاوی شامل ابزارهای : پرسش و گزارش دهی، عوامل هوشمند، ابزار تحلیل چند بعدی و ابزارهای آماری هستند.</a:t>
            </a:r>
          </a:p>
          <a:p>
            <a:pPr algn="r" rtl="1"/>
            <a:r>
              <a:rPr lang="fa-IR" baseline="0" dirty="0" smtClean="0"/>
              <a:t>ابزارهای پرسش و گزارش دهی : بیشتر شبیه ابزارهای </a:t>
            </a:r>
            <a:r>
              <a:rPr lang="en-US" baseline="0" dirty="0" smtClean="0"/>
              <a:t>SQL</a:t>
            </a:r>
            <a:r>
              <a:rPr lang="fa-IR" baseline="0" dirty="0" smtClean="0"/>
              <a:t> و گزارشات در محیط پایگاه داده است.</a:t>
            </a:r>
          </a:p>
          <a:p>
            <a:pPr algn="r" rtl="1"/>
            <a:r>
              <a:rPr lang="fa-IR" dirty="0" smtClean="0"/>
              <a:t>عوامل</a:t>
            </a:r>
            <a:r>
              <a:rPr lang="fa-IR" baseline="0" dirty="0" smtClean="0"/>
              <a:t> هوشمند: از ابزارهای مختلف هوش مصنوعی مانند شبکه‌های عصبی و منطقی فازی برای ایجاد هوش کسب و کار در </a:t>
            </a:r>
            <a:r>
              <a:rPr lang="en-US" baseline="0" dirty="0" smtClean="0"/>
              <a:t>OLAP</a:t>
            </a:r>
            <a:r>
              <a:rPr lang="fa-IR" baseline="0" dirty="0" smtClean="0"/>
              <a:t> استفاده میکنند. عوامل هوشمند معرف نزدیکی ابزارهای مختلف فناوری اطلاعات برای کار با اطلاعات است. </a:t>
            </a:r>
          </a:p>
          <a:p>
            <a:pPr algn="r" rtl="1"/>
            <a:r>
              <a:rPr lang="fa-IR" baseline="0" dirty="0" smtClean="0"/>
              <a:t>ابزارهای تحلیل چند بعدی: تکنیک های </a:t>
            </a:r>
            <a:r>
              <a:rPr lang="en-US" baseline="0" dirty="0" smtClean="0"/>
              <a:t>Slice and Dice</a:t>
            </a:r>
            <a:r>
              <a:rPr lang="fa-IR" baseline="0" dirty="0" smtClean="0"/>
              <a:t> هستند که این امکان را میدهند که اطلاعات چند بعدی را ازجنبه های مختلف ببینید.</a:t>
            </a:r>
          </a:p>
          <a:p>
            <a:pPr algn="r" rtl="1"/>
            <a:r>
              <a:rPr lang="fa-IR" baseline="0" smtClean="0"/>
              <a:t>ابزارهای آماری: این امکان را میدهند که مدل ریاضی مختلف را در اطلاعات ذخیره شده در انبار داده برای رسیدن به اطلاعات جدید بکار گیرد.</a:t>
            </a:r>
          </a:p>
        </p:txBody>
      </p:sp>
      <p:sp>
        <p:nvSpPr>
          <p:cNvPr id="4" name="Slide Number Placeholder 3"/>
          <p:cNvSpPr>
            <a:spLocks noGrp="1"/>
          </p:cNvSpPr>
          <p:nvPr>
            <p:ph type="sldNum" sz="quarter" idx="10"/>
          </p:nvPr>
        </p:nvSpPr>
        <p:spPr/>
        <p:txBody>
          <a:bodyPr/>
          <a:lstStyle/>
          <a:p>
            <a:pPr>
              <a:defRPr/>
            </a:pPr>
            <a:fld id="{0E56269C-5F43-467C-9C54-7BE319BB8B6D}" type="slidenum">
              <a:rPr lang="en-US" smtClean="0"/>
              <a:pPr>
                <a:defRPr/>
              </a:pPr>
              <a:t>20</a:t>
            </a:fld>
            <a:endParaRPr lang="en-US"/>
          </a:p>
        </p:txBody>
      </p:sp>
    </p:spTree>
    <p:extLst>
      <p:ext uri="{BB962C8B-B14F-4D97-AF65-F5344CB8AC3E}">
        <p14:creationId xmlns:p14="http://schemas.microsoft.com/office/powerpoint/2010/main" val="32513072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534572" y="2954215"/>
            <a:ext cx="5788856" cy="5856410"/>
          </a:xfrm>
        </p:spPr>
        <p:txBody>
          <a:bodyPr>
            <a:normAutofit/>
          </a:bodyPr>
          <a:lstStyle/>
          <a:p>
            <a:pPr>
              <a:spcAft>
                <a:spcPts val="300"/>
              </a:spcAft>
            </a:pPr>
            <a:endParaRPr lang="en-US" sz="1200" dirty="0" smtClean="0"/>
          </a:p>
        </p:txBody>
      </p:sp>
      <p:sp>
        <p:nvSpPr>
          <p:cNvPr id="5" name="Slide Image Placeholder 4"/>
          <p:cNvSpPr>
            <a:spLocks noGrp="1" noRot="1" noChangeAspect="1"/>
          </p:cNvSpPr>
          <p:nvPr>
            <p:ph type="sldImg"/>
          </p:nvPr>
        </p:nvSpPr>
        <p:spPr>
          <a:xfrm>
            <a:off x="536575" y="503238"/>
            <a:ext cx="3140075" cy="2354262"/>
          </a:xfrm>
        </p:spPr>
      </p:sp>
    </p:spTree>
    <p:extLst>
      <p:ext uri="{BB962C8B-B14F-4D97-AF65-F5344CB8AC3E}">
        <p14:creationId xmlns:p14="http://schemas.microsoft.com/office/powerpoint/2010/main" val="625519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cs typeface="B Mitra" panose="00000400000000000000" pitchFamily="2" charset="-78"/>
              </a:rPr>
              <a:t>رئوس</a:t>
            </a:r>
            <a:r>
              <a:rPr lang="fa-IR" baseline="0" dirty="0" smtClean="0">
                <a:cs typeface="B Mitra" panose="00000400000000000000" pitchFamily="2" charset="-78"/>
              </a:rPr>
              <a:t> مطالبی که دنبال خواهیم کرد به صورت فهرست وار خدمتتان عرض میکنم.</a:t>
            </a:r>
          </a:p>
          <a:p>
            <a:pPr algn="r" rtl="1"/>
            <a:r>
              <a:rPr lang="fa-IR" baseline="0" dirty="0" smtClean="0">
                <a:cs typeface="B Mitra" panose="00000400000000000000" pitchFamily="2" charset="-78"/>
              </a:rPr>
              <a:t>ابتدا تعاریف اول پایگاه داده را گفته و بعد مدیریت داده و مدلسازی داده ها را شرح می‌دهیم.در مراحل بعد موجودیت ها و مدیریت پایگاه داده و (به صورت مختصر) انبار داده را توضیح خواهیم داد</a:t>
            </a:r>
            <a:endParaRPr lang="en-US" dirty="0">
              <a:cs typeface="B Mitra" panose="00000400000000000000" pitchFamily="2" charset="-78"/>
            </a:endParaRPr>
          </a:p>
        </p:txBody>
      </p:sp>
      <p:sp>
        <p:nvSpPr>
          <p:cNvPr id="4" name="Slide Number Placeholder 3"/>
          <p:cNvSpPr>
            <a:spLocks noGrp="1"/>
          </p:cNvSpPr>
          <p:nvPr>
            <p:ph type="sldNum" sz="quarter" idx="10"/>
          </p:nvPr>
        </p:nvSpPr>
        <p:spPr/>
        <p:txBody>
          <a:bodyPr/>
          <a:lstStyle/>
          <a:p>
            <a:pPr>
              <a:defRPr/>
            </a:pPr>
            <a:fld id="{0E56269C-5F43-467C-9C54-7BE319BB8B6D}" type="slidenum">
              <a:rPr lang="en-US" smtClean="0"/>
              <a:pPr>
                <a:defRPr/>
              </a:pPr>
              <a:t>3</a:t>
            </a:fld>
            <a:endParaRPr lang="en-US"/>
          </a:p>
        </p:txBody>
      </p:sp>
    </p:spTree>
    <p:extLst>
      <p:ext uri="{BB962C8B-B14F-4D97-AF65-F5344CB8AC3E}">
        <p14:creationId xmlns:p14="http://schemas.microsoft.com/office/powerpoint/2010/main" val="2983125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cs typeface="B Mitra" panose="00000400000000000000" pitchFamily="2" charset="-78"/>
              </a:rPr>
              <a:t>عنصر داده: کوچکترین</a:t>
            </a:r>
            <a:r>
              <a:rPr lang="fa-IR" baseline="0" dirty="0" smtClean="0">
                <a:cs typeface="B Mitra" panose="00000400000000000000" pitchFamily="2" charset="-78"/>
              </a:rPr>
              <a:t> واحد اطلاعاتی در سیستم پایگاه داده- موجودیت: به شخص مکان یا شیی گفته میشود که داده برای آن ذخیره میشود- رکورد: مجموعه ای از داده ها که موجودیت برای آن تعریف شده و با یکدیگر قابل فهم هستند و در رایانه قرار میگیرند.</a:t>
            </a:r>
          </a:p>
          <a:p>
            <a:pPr algn="r" rtl="1"/>
            <a:r>
              <a:rPr lang="fa-IR" baseline="0" dirty="0" smtClean="0">
                <a:cs typeface="B Mitra" panose="00000400000000000000" pitchFamily="2" charset="-78"/>
              </a:rPr>
              <a:t>فایل: از یک سری رکورد تشکیل میشود-پایگاه داده: مجموعه ای از فایلهای مرتبط که بر اساس یک منطق سازماندهی و گروهبندی شده است، داده ها کاملا یکپارچه و منظم هستند و به وسیله برنامه نرم‌افزاری میتوان به آنها دست پیدا کرد.</a:t>
            </a:r>
          </a:p>
          <a:p>
            <a:pPr algn="r" rtl="1"/>
            <a:r>
              <a:rPr lang="fa-IR" baseline="0" dirty="0" smtClean="0">
                <a:cs typeface="B Mitra" panose="00000400000000000000" pitchFamily="2" charset="-78"/>
              </a:rPr>
              <a:t>سیستم مدیریت پایگاه داده:مجموعه‌ای از برنامه هاس که نحوه دسترسی به پایگاه داده را ازطریق سازماندهی متمرکز امکانپذیر میکند. رابطی میان پایگاه داده و برنامه کاربردی است.</a:t>
            </a:r>
            <a:endParaRPr lang="en-US" dirty="0">
              <a:cs typeface="B Mitra" panose="00000400000000000000" pitchFamily="2" charset="-78"/>
            </a:endParaRPr>
          </a:p>
        </p:txBody>
      </p:sp>
      <p:sp>
        <p:nvSpPr>
          <p:cNvPr id="4" name="Slide Number Placeholder 3"/>
          <p:cNvSpPr>
            <a:spLocks noGrp="1"/>
          </p:cNvSpPr>
          <p:nvPr>
            <p:ph type="sldNum" sz="quarter" idx="10"/>
          </p:nvPr>
        </p:nvSpPr>
        <p:spPr/>
        <p:txBody>
          <a:bodyPr/>
          <a:lstStyle/>
          <a:p>
            <a:pPr>
              <a:defRPr/>
            </a:pPr>
            <a:fld id="{0E56269C-5F43-467C-9C54-7BE319BB8B6D}" type="slidenum">
              <a:rPr lang="en-US" smtClean="0"/>
              <a:pPr>
                <a:defRPr/>
              </a:pPr>
              <a:t>4</a:t>
            </a:fld>
            <a:endParaRPr lang="en-US"/>
          </a:p>
        </p:txBody>
      </p:sp>
    </p:spTree>
    <p:extLst>
      <p:ext uri="{BB962C8B-B14F-4D97-AF65-F5344CB8AC3E}">
        <p14:creationId xmlns:p14="http://schemas.microsoft.com/office/powerpoint/2010/main" val="2542833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cs typeface="B Mitra" panose="00000400000000000000" pitchFamily="2" charset="-78"/>
              </a:rPr>
              <a:t>مدل داده: نشان دهنده طرح خاصی از بانک اطلاعاتی و یا حاکی از یکی از مدلهای نظری است که سیستم</a:t>
            </a:r>
            <a:r>
              <a:rPr lang="fa-IR" baseline="0" dirty="0" smtClean="0">
                <a:cs typeface="B Mitra" panose="00000400000000000000" pitchFamily="2" charset="-78"/>
              </a:rPr>
              <a:t> عمده مدیریت بر اساس آن بنا شده است.</a:t>
            </a:r>
          </a:p>
          <a:p>
            <a:pPr algn="r" rtl="1"/>
            <a:r>
              <a:rPr lang="fa-IR" baseline="0" dirty="0" smtClean="0">
                <a:cs typeface="B Mitra" panose="00000400000000000000" pitchFamily="2" charset="-78"/>
              </a:rPr>
              <a:t>بانک اطلاعات:مجموعه ای از داده های مرتبط به هم هستن که با استفاده از رایانه میتوان به آنها دست یافت،مدیر بانک اطلاعات  عامل اصلی کارکرد بانک اطلاعات است که ذخیره و به هنگام سازی داده را به عهده دارد.</a:t>
            </a:r>
          </a:p>
          <a:p>
            <a:pPr algn="r" rtl="1"/>
            <a:r>
              <a:rPr lang="fa-IR" baseline="0" dirty="0" smtClean="0">
                <a:cs typeface="B Mitra" panose="00000400000000000000" pitchFamily="2" charset="-78"/>
              </a:rPr>
              <a:t>سیستم مدیریت بانک اطلاعات: نرم افزاری که مکانیزم جامعی را برای بانک اطلاعات تعریف میکند و مدیر توسط آن اطلاعات را ذخیره میکند.</a:t>
            </a:r>
          </a:p>
          <a:p>
            <a:pPr algn="r" rtl="1"/>
            <a:r>
              <a:rPr lang="fa-IR" dirty="0" smtClean="0"/>
              <a:t> </a:t>
            </a:r>
            <a:endParaRPr lang="en-US" dirty="0"/>
          </a:p>
        </p:txBody>
      </p:sp>
      <p:sp>
        <p:nvSpPr>
          <p:cNvPr id="4" name="Slide Number Placeholder 3"/>
          <p:cNvSpPr>
            <a:spLocks noGrp="1"/>
          </p:cNvSpPr>
          <p:nvPr>
            <p:ph type="sldNum" sz="quarter" idx="10"/>
          </p:nvPr>
        </p:nvSpPr>
        <p:spPr/>
        <p:txBody>
          <a:bodyPr/>
          <a:lstStyle/>
          <a:p>
            <a:pPr>
              <a:defRPr/>
            </a:pPr>
            <a:fld id="{0E56269C-5F43-467C-9C54-7BE319BB8B6D}" type="slidenum">
              <a:rPr lang="en-US" smtClean="0"/>
              <a:pPr>
                <a:defRPr/>
              </a:pPr>
              <a:t>5</a:t>
            </a:fld>
            <a:endParaRPr lang="en-US"/>
          </a:p>
        </p:txBody>
      </p:sp>
    </p:spTree>
    <p:extLst>
      <p:ext uri="{BB962C8B-B14F-4D97-AF65-F5344CB8AC3E}">
        <p14:creationId xmlns:p14="http://schemas.microsoft.com/office/powerpoint/2010/main" val="3358606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cs typeface="B Mitra" panose="00000400000000000000" pitchFamily="2" charset="-78"/>
              </a:rPr>
              <a:t>مدیریت داده فرایند ذخیره سازی و بازیابی داده است. وظایف: 1.تشریح سازمان و تعریف رابطه متقابل بین داده‌ها 2.ذخیره سازی داده ها به صورت فیزیکی در قالبی خاص بر روی یک رسانه ذخیره ساز3.بازیابی داده ها</a:t>
            </a:r>
            <a:r>
              <a:rPr lang="fa-IR" baseline="0" dirty="0" smtClean="0">
                <a:cs typeface="B Mitra" panose="00000400000000000000" pitchFamily="2" charset="-78"/>
              </a:rPr>
              <a:t> به صورتی که اطلاعات موثق در اختیار کاربران قرار دهد. رایانه به خاطر قابلیت های بالایش ابزار بسیار مناسبی برای ذخیره سازی و بازیابی داده‌هاس. </a:t>
            </a:r>
          </a:p>
          <a:p>
            <a:pPr algn="r" rtl="1"/>
            <a:r>
              <a:rPr lang="fa-IR" baseline="0" dirty="0" smtClean="0"/>
              <a:t>دو شیوه در رایانه برای مدیریت داده ها : پردازش فایل به صورت فایلینگ. مدیریت پایگاه داده.</a:t>
            </a:r>
            <a:r>
              <a:rPr lang="fa-IR" dirty="0" smtClean="0"/>
              <a:t> </a:t>
            </a:r>
            <a:endParaRPr lang="en-US" dirty="0"/>
          </a:p>
        </p:txBody>
      </p:sp>
      <p:sp>
        <p:nvSpPr>
          <p:cNvPr id="4" name="Slide Number Placeholder 3"/>
          <p:cNvSpPr>
            <a:spLocks noGrp="1"/>
          </p:cNvSpPr>
          <p:nvPr>
            <p:ph type="sldNum" sz="quarter" idx="10"/>
          </p:nvPr>
        </p:nvSpPr>
        <p:spPr/>
        <p:txBody>
          <a:bodyPr/>
          <a:lstStyle/>
          <a:p>
            <a:pPr>
              <a:defRPr/>
            </a:pPr>
            <a:fld id="{0E56269C-5F43-467C-9C54-7BE319BB8B6D}" type="slidenum">
              <a:rPr lang="en-US" smtClean="0"/>
              <a:pPr>
                <a:defRPr/>
              </a:pPr>
              <a:t>6</a:t>
            </a:fld>
            <a:endParaRPr lang="en-US"/>
          </a:p>
        </p:txBody>
      </p:sp>
    </p:spTree>
    <p:extLst>
      <p:ext uri="{BB962C8B-B14F-4D97-AF65-F5344CB8AC3E}">
        <p14:creationId xmlns:p14="http://schemas.microsoft.com/office/powerpoint/2010/main" val="3951306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در این پردازش داده ها از</a:t>
            </a:r>
            <a:r>
              <a:rPr lang="fa-IR" baseline="0" dirty="0" smtClean="0"/>
              <a:t> یک برنامه به برنامه دیگر وارد میشوند.. و اصولا فایل داده به منظور یکسری نیازهای خاص تهیه میشود هر برنامه یا سیستم کاربردی که ایجاد میشود شامل داده هایی است که هدف آن رفع نیازهای یک واحد خاص یا گروه کاربران خاص است. فرضا فایل دانشجو شامل رکوردهای دانشجو، و فایل رئوس حاوی رکوردهای درسی است و بین انواع رکوردها هیچ ارتباطی و جود ندارد.</a:t>
            </a:r>
            <a:endParaRPr lang="en-US" dirty="0"/>
          </a:p>
        </p:txBody>
      </p:sp>
      <p:sp>
        <p:nvSpPr>
          <p:cNvPr id="4" name="Slide Number Placeholder 3"/>
          <p:cNvSpPr>
            <a:spLocks noGrp="1"/>
          </p:cNvSpPr>
          <p:nvPr>
            <p:ph type="sldNum" sz="quarter" idx="10"/>
          </p:nvPr>
        </p:nvSpPr>
        <p:spPr/>
        <p:txBody>
          <a:bodyPr/>
          <a:lstStyle/>
          <a:p>
            <a:pPr>
              <a:defRPr/>
            </a:pPr>
            <a:fld id="{0E56269C-5F43-467C-9C54-7BE319BB8B6D}" type="slidenum">
              <a:rPr lang="en-US" smtClean="0"/>
              <a:pPr>
                <a:defRPr/>
              </a:pPr>
              <a:t>7</a:t>
            </a:fld>
            <a:endParaRPr lang="en-US"/>
          </a:p>
        </p:txBody>
      </p:sp>
    </p:spTree>
    <p:extLst>
      <p:ext uri="{BB962C8B-B14F-4D97-AF65-F5344CB8AC3E}">
        <p14:creationId xmlns:p14="http://schemas.microsoft.com/office/powerpoint/2010/main" val="4284690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در مدیریت پایگاه داده کانون توجه داده‌ها هستند نه</a:t>
            </a:r>
            <a:r>
              <a:rPr lang="fa-IR" baseline="0" dirty="0" smtClean="0"/>
              <a:t> شیوه پردازش آنها. پایگاه داده جدای از برنامه کاربردی ایجاد میشود و داده به صورت یک منبع مشترک مورد استفاده قرار میگیرد. در شکلی که میبینید هر برنامه به جای اینکه مستقیم با داده در ارتباط باشد با سیستم مدیریت پایگاه داده (</a:t>
            </a:r>
            <a:r>
              <a:rPr lang="en-US" baseline="0" dirty="0" smtClean="0"/>
              <a:t>DBMS</a:t>
            </a:r>
            <a:r>
              <a:rPr lang="fa-IR" baseline="0" dirty="0" smtClean="0"/>
              <a:t>) ارتباط دارد. </a:t>
            </a:r>
            <a:endParaRPr lang="en-US" dirty="0"/>
          </a:p>
        </p:txBody>
      </p:sp>
      <p:sp>
        <p:nvSpPr>
          <p:cNvPr id="4" name="Slide Number Placeholder 3"/>
          <p:cNvSpPr>
            <a:spLocks noGrp="1"/>
          </p:cNvSpPr>
          <p:nvPr>
            <p:ph type="sldNum" sz="quarter" idx="10"/>
          </p:nvPr>
        </p:nvSpPr>
        <p:spPr/>
        <p:txBody>
          <a:bodyPr/>
          <a:lstStyle/>
          <a:p>
            <a:pPr>
              <a:defRPr/>
            </a:pPr>
            <a:fld id="{0E56269C-5F43-467C-9C54-7BE319BB8B6D}" type="slidenum">
              <a:rPr lang="en-US" smtClean="0"/>
              <a:pPr>
                <a:defRPr/>
              </a:pPr>
              <a:t>8</a:t>
            </a:fld>
            <a:endParaRPr lang="en-US"/>
          </a:p>
        </p:txBody>
      </p:sp>
    </p:spTree>
    <p:extLst>
      <p:ext uri="{BB962C8B-B14F-4D97-AF65-F5344CB8AC3E}">
        <p14:creationId xmlns:p14="http://schemas.microsoft.com/office/powerpoint/2010/main" val="141251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وظایف:</a:t>
            </a:r>
            <a:r>
              <a:rPr lang="fa-IR" baseline="0" dirty="0" smtClean="0"/>
              <a:t> 1.تعریف تمام داده‌هایی که در سیستم مورد استفاده قرار میگیرند و تعیین روابط بین داده ها و برنامه کاربردی 2. ارائه روش برای اضافه و حذف و تغییر دادن داده ها در پایگاه داده 3. حفاظت از داده ها به صورتی که امنیت، دقت و جامعیت داده ها تضمین شود.</a:t>
            </a:r>
          </a:p>
          <a:p>
            <a:pPr algn="r" rtl="1"/>
            <a:r>
              <a:rPr lang="fa-IR" baseline="0" dirty="0" smtClean="0"/>
              <a:t>4. ارایه داده ها به صورت مشترک بین کاربران پایگاه داده 5. امکان بازیابی داده ها به صورتی که برای تمام کاربران قابل درک باشد.</a:t>
            </a:r>
          </a:p>
          <a:p>
            <a:pPr algn="r" rtl="1"/>
            <a:r>
              <a:rPr lang="fa-IR" baseline="0" dirty="0" smtClean="0"/>
              <a:t>عناصر اصلی : موتور </a:t>
            </a:r>
            <a:r>
              <a:rPr lang="en-US" baseline="0" dirty="0" smtClean="0"/>
              <a:t>DBMS</a:t>
            </a:r>
            <a:r>
              <a:rPr lang="fa-IR" baseline="0" dirty="0" smtClean="0"/>
              <a:t> اصلیترین عنصر است. تقاضای منطقی را از دیگر اجزا دریافت کرده و آنها را به معادل‌های فیزیکی تبدیل کرده و به داده های پایگاه که در مخزن موجود دارد دسترسی می‌یابد.</a:t>
            </a:r>
          </a:p>
          <a:p>
            <a:pPr algn="r" rtl="1"/>
            <a:r>
              <a:rPr lang="fa-IR" baseline="0" dirty="0" smtClean="0"/>
              <a:t>سیستم ها به ایجاد و نگهداری فرهنگ داده و تعریف ساختار داده در پایگاه داده کمک میکنند.</a:t>
            </a:r>
            <a:endParaRPr lang="fa-IR" dirty="0"/>
          </a:p>
        </p:txBody>
      </p:sp>
      <p:sp>
        <p:nvSpPr>
          <p:cNvPr id="4" name="Slide Number Placeholder 3"/>
          <p:cNvSpPr>
            <a:spLocks noGrp="1"/>
          </p:cNvSpPr>
          <p:nvPr>
            <p:ph type="sldNum" sz="quarter" idx="10"/>
          </p:nvPr>
        </p:nvSpPr>
        <p:spPr/>
        <p:txBody>
          <a:bodyPr/>
          <a:lstStyle/>
          <a:p>
            <a:pPr>
              <a:defRPr/>
            </a:pPr>
            <a:fld id="{0E56269C-5F43-467C-9C54-7BE319BB8B6D}" type="slidenum">
              <a:rPr lang="en-US" smtClean="0"/>
              <a:pPr>
                <a:defRPr/>
              </a:pPr>
              <a:t>9</a:t>
            </a:fld>
            <a:endParaRPr lang="en-US"/>
          </a:p>
        </p:txBody>
      </p:sp>
    </p:spTree>
    <p:extLst>
      <p:ext uri="{BB962C8B-B14F-4D97-AF65-F5344CB8AC3E}">
        <p14:creationId xmlns:p14="http://schemas.microsoft.com/office/powerpoint/2010/main" val="263497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D62E2F84-C799-47C5-BE2F-70C776FD456C}" type="datetime1">
              <a:rPr lang="en-US"/>
              <a:pPr>
                <a:defRPr/>
              </a:pPr>
              <a:t>2/16/2019</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B7778CE3-A498-41E8-9BD7-37CB2C1928CD}" type="slidenum">
              <a:rPr lang="en-US"/>
              <a:pPr>
                <a:defRPr/>
              </a:pPr>
              <a:t>‹#›</a:t>
            </a:fld>
            <a:endParaRPr lang="en-US"/>
          </a:p>
        </p:txBody>
      </p:sp>
    </p:spTree>
    <p:extLst>
      <p:ext uri="{BB962C8B-B14F-4D97-AF65-F5344CB8AC3E}">
        <p14:creationId xmlns:p14="http://schemas.microsoft.com/office/powerpoint/2010/main" val="157945760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FC955A0B-4D71-464A-A4E5-D5470A40E4EC}" type="datetime1">
              <a:rPr lang="en-US"/>
              <a:pPr>
                <a:defRPr/>
              </a:pPr>
              <a:t>2/16/2019</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65FCA0BE-3558-48EC-80A7-8146A5244403}" type="slidenum">
              <a:rPr lang="en-US"/>
              <a:pPr>
                <a:defRPr/>
              </a:pPr>
              <a:t>‹#›</a:t>
            </a:fld>
            <a:endParaRPr lang="en-US"/>
          </a:p>
        </p:txBody>
      </p:sp>
    </p:spTree>
    <p:extLst>
      <p:ext uri="{BB962C8B-B14F-4D97-AF65-F5344CB8AC3E}">
        <p14:creationId xmlns:p14="http://schemas.microsoft.com/office/powerpoint/2010/main" val="3657111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EF385CD-5A19-4C4A-B790-3BB79243FD9E}" type="datetime1">
              <a:rPr lang="en-US"/>
              <a:pPr>
                <a:defRPr/>
              </a:pPr>
              <a:t>2/16/2019</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DF73C6B7-7CEC-450C-9608-F53BC18F1E21}" type="slidenum">
              <a:rPr lang="en-US"/>
              <a:pPr>
                <a:defRPr/>
              </a:pPr>
              <a:t>‹#›</a:t>
            </a:fld>
            <a:endParaRPr lang="en-US"/>
          </a:p>
        </p:txBody>
      </p:sp>
    </p:spTree>
    <p:extLst>
      <p:ext uri="{BB962C8B-B14F-4D97-AF65-F5344CB8AC3E}">
        <p14:creationId xmlns:p14="http://schemas.microsoft.com/office/powerpoint/2010/main" val="4241411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D62E2F84-C799-47C5-BE2F-70C776FD456C}" type="datetime1">
              <a:rPr lang="en-US">
                <a:solidFill>
                  <a:srgbClr val="DBF5F9">
                    <a:shade val="90000"/>
                  </a:srgbClr>
                </a:solidFill>
              </a:rPr>
              <a:pPr>
                <a:defRPr/>
              </a:pPr>
              <a:t>2/16/2019</a:t>
            </a:fld>
            <a:endParaRPr lang="en-US">
              <a:solidFill>
                <a:srgbClr val="DBF5F9">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26"/>
          <p:cNvSpPr>
            <a:spLocks noGrp="1"/>
          </p:cNvSpPr>
          <p:nvPr>
            <p:ph type="sldNum" sz="quarter" idx="12"/>
          </p:nvPr>
        </p:nvSpPr>
        <p:spPr/>
        <p:txBody>
          <a:bodyPr/>
          <a:lstStyle>
            <a:lvl1pPr>
              <a:defRPr/>
            </a:lvl1pPr>
          </a:lstStyle>
          <a:p>
            <a:pPr>
              <a:defRPr/>
            </a:pPr>
            <a:fld id="{B7778CE3-A498-41E8-9BD7-37CB2C1928CD}" type="slidenum">
              <a:rPr lang="en-US">
                <a:solidFill>
                  <a:srgbClr val="DBF5F9">
                    <a:shade val="90000"/>
                  </a:srgbClr>
                </a:solidFill>
              </a:rPr>
              <a:pPr>
                <a:defRPr/>
              </a:pPr>
              <a:t>‹#›</a:t>
            </a:fld>
            <a:endParaRPr lang="en-US">
              <a:solidFill>
                <a:srgbClr val="DBF5F9">
                  <a:shade val="90000"/>
                </a:srgbClr>
              </a:solidFill>
            </a:endParaRPr>
          </a:p>
        </p:txBody>
      </p:sp>
    </p:spTree>
    <p:extLst>
      <p:ext uri="{BB962C8B-B14F-4D97-AF65-F5344CB8AC3E}">
        <p14:creationId xmlns:p14="http://schemas.microsoft.com/office/powerpoint/2010/main" val="2370276157"/>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2452E8F3-6D1F-4F37-BC86-1CD3FCC67463}" type="datetime1">
              <a:rPr lang="en-US">
                <a:solidFill>
                  <a:srgbClr val="04617B">
                    <a:shade val="90000"/>
                  </a:srgbClr>
                </a:solidFill>
              </a:rPr>
              <a:pPr>
                <a:defRPr/>
              </a:pPr>
              <a:t>2/16/2019</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E04803DA-25D2-4464-BAA3-DF862F0AB0A3}"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331772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EAD029A-9B3F-4A7E-9B7D-6591BD90633D}" type="datetime1">
              <a:rPr lang="en-US">
                <a:solidFill>
                  <a:srgbClr val="DBF5F9">
                    <a:shade val="90000"/>
                  </a:srgbClr>
                </a:solidFill>
              </a:rPr>
              <a:pPr>
                <a:defRPr/>
              </a:pPr>
              <a:t>2/16/2019</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45D2AEE4-2D0E-48EA-94E5-20230FDA8E64}" type="slidenum">
              <a:rPr lang="en-US">
                <a:solidFill>
                  <a:srgbClr val="DBF5F9">
                    <a:shade val="90000"/>
                  </a:srgbClr>
                </a:solidFill>
              </a:rPr>
              <a:pPr>
                <a:defRPr/>
              </a:pPr>
              <a:t>‹#›</a:t>
            </a:fld>
            <a:endParaRPr lang="en-US">
              <a:solidFill>
                <a:srgbClr val="DBF5F9">
                  <a:shade val="90000"/>
                </a:srgbClr>
              </a:solidFill>
            </a:endParaRPr>
          </a:p>
        </p:txBody>
      </p:sp>
    </p:spTree>
    <p:extLst>
      <p:ext uri="{BB962C8B-B14F-4D97-AF65-F5344CB8AC3E}">
        <p14:creationId xmlns:p14="http://schemas.microsoft.com/office/powerpoint/2010/main" val="3173141163"/>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EE1F088A-3BFD-4445-BC5D-BF36DC3C36F6}" type="datetime1">
              <a:rPr lang="en-US">
                <a:solidFill>
                  <a:srgbClr val="04617B">
                    <a:shade val="90000"/>
                  </a:srgbClr>
                </a:solidFill>
              </a:rPr>
              <a:pPr>
                <a:defRPr/>
              </a:pPr>
              <a:t>2/16/2019</a:t>
            </a:fld>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4EA87056-A89B-4525-A66B-6181E01D9643}"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34213599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CA44B19D-2E0E-4FC4-9E32-519B820C781F}" type="datetime1">
              <a:rPr lang="en-US">
                <a:solidFill>
                  <a:srgbClr val="04617B">
                    <a:shade val="90000"/>
                  </a:srgbClr>
                </a:solidFill>
              </a:rPr>
              <a:pPr>
                <a:defRPr/>
              </a:pPr>
              <a:t>2/16/2019</a:t>
            </a:fld>
            <a:endParaRPr lang="en-US">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a:defRPr/>
            </a:pPr>
            <a:fld id="{9A81702F-3468-4B9F-9C3D-4FF8672E1979}"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8445520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02C43BC2-838D-44A3-B100-F855D291DF95}" type="datetime1">
              <a:rPr lang="en-US">
                <a:solidFill>
                  <a:srgbClr val="04617B">
                    <a:shade val="90000"/>
                  </a:srgbClr>
                </a:solidFill>
              </a:rPr>
              <a:pPr>
                <a:defRPr/>
              </a:pPr>
              <a:t>2/16/2019</a:t>
            </a:fld>
            <a:endParaRPr lang="en-US">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1CAD8A69-F657-43D2-BE9B-D1134810F0EC}"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36526986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C569DD3B-796E-47BE-AC56-0C6471CF23C5}" type="datetime1">
              <a:rPr lang="en-US">
                <a:solidFill>
                  <a:srgbClr val="04617B">
                    <a:shade val="90000"/>
                  </a:srgbClr>
                </a:solidFill>
              </a:rPr>
              <a:pPr>
                <a:defRPr/>
              </a:pPr>
              <a:t>2/16/2019</a:t>
            </a:fld>
            <a:endParaRPr lang="en-US">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4C9B4F8F-64DE-4DA1-8BB4-D482CFE835C5}"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4334199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0ACA7264-7541-4D28-BBB3-294EA3891B48}" type="datetime1">
              <a:rPr lang="en-US">
                <a:solidFill>
                  <a:srgbClr val="04617B">
                    <a:shade val="90000"/>
                  </a:srgbClr>
                </a:solidFill>
              </a:rPr>
              <a:pPr>
                <a:defRPr/>
              </a:pPr>
              <a:t>2/16/2019</a:t>
            </a:fld>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2F715309-FEFD-4864-9EB4-39BE780295E2}"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3253351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2452E8F3-6D1F-4F37-BC86-1CD3FCC67463}" type="datetime1">
              <a:rPr lang="en-US"/>
              <a:pPr>
                <a:defRPr/>
              </a:pPr>
              <a:t>2/16/2019</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E04803DA-25D2-4464-BAA3-DF862F0AB0A3}" type="slidenum">
              <a:rPr lang="en-US"/>
              <a:pPr>
                <a:defRPr/>
              </a:pPr>
              <a:t>‹#›</a:t>
            </a:fld>
            <a:endParaRPr lang="en-US"/>
          </a:p>
        </p:txBody>
      </p:sp>
    </p:spTree>
    <p:extLst>
      <p:ext uri="{BB962C8B-B14F-4D97-AF65-F5344CB8AC3E}">
        <p14:creationId xmlns:p14="http://schemas.microsoft.com/office/powerpoint/2010/main" val="1220892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9045873F-A8AF-4492-9D70-E6C36678857A}" type="datetime1">
              <a:rPr lang="en-US">
                <a:solidFill>
                  <a:srgbClr val="04617B">
                    <a:shade val="90000"/>
                  </a:srgbClr>
                </a:solidFill>
              </a:rPr>
              <a:pPr>
                <a:defRPr/>
              </a:pPr>
              <a:t>2/16/2019</a:t>
            </a:fld>
            <a:endParaRPr lang="en-US">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04920519-AAF3-49D5-A100-B111A31A3223}"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11620280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FC955A0B-4D71-464A-A4E5-D5470A40E4EC}" type="datetime1">
              <a:rPr lang="en-US">
                <a:solidFill>
                  <a:srgbClr val="04617B">
                    <a:shade val="90000"/>
                  </a:srgbClr>
                </a:solidFill>
              </a:rPr>
              <a:pPr>
                <a:defRPr/>
              </a:pPr>
              <a:t>2/16/2019</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65FCA0BE-3558-48EC-80A7-8146A5244403}"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22490484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EF385CD-5A19-4C4A-B790-3BB79243FD9E}" type="datetime1">
              <a:rPr lang="en-US">
                <a:solidFill>
                  <a:srgbClr val="04617B">
                    <a:shade val="90000"/>
                  </a:srgbClr>
                </a:solidFill>
              </a:rPr>
              <a:pPr>
                <a:defRPr/>
              </a:pPr>
              <a:t>2/16/2019</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DF73C6B7-7CEC-450C-9608-F53BC18F1E21}"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21845253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D70AC6-3EB9-43F3-92FD-A940FD2BE8B9}" type="datetime1">
              <a:rPr lang="en-US" smtClean="0">
                <a:solidFill>
                  <a:prstClr val="black">
                    <a:tint val="75000"/>
                  </a:prstClr>
                </a:solidFill>
              </a:rPr>
              <a:pPr/>
              <a:t>2/16/2019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92896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F30FDD-A719-4135-BFB4-0974C8E53FB6}" type="datetime1">
              <a:rPr lang="en-US" smtClean="0">
                <a:solidFill>
                  <a:prstClr val="black">
                    <a:tint val="75000"/>
                  </a:prstClr>
                </a:solidFill>
              </a:rPr>
              <a:pPr/>
              <a:t>2/16/2019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1738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2A10F5-A8C0-4027-AD77-1FF9AEC7B6D3}" type="datetime1">
              <a:rPr lang="en-US" smtClean="0">
                <a:solidFill>
                  <a:prstClr val="black">
                    <a:tint val="75000"/>
                  </a:prstClr>
                </a:solidFill>
              </a:rPr>
              <a:pPr/>
              <a:t>2/16/2019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0709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3490FA-669D-459F-B7EA-98007C898604}" type="datetime1">
              <a:rPr lang="en-US" smtClean="0">
                <a:solidFill>
                  <a:prstClr val="black">
                    <a:tint val="75000"/>
                  </a:prstClr>
                </a:solidFill>
              </a:rPr>
              <a:pPr/>
              <a:t>2/16/2019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43538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949A28-D662-4538-81F6-9E14F7D0BBB0}" type="datetime1">
              <a:rPr lang="en-US" smtClean="0">
                <a:solidFill>
                  <a:prstClr val="black">
                    <a:tint val="75000"/>
                  </a:prstClr>
                </a:solidFill>
              </a:rPr>
              <a:pPr/>
              <a:t>2/16/2019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0093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32F964-14BC-4138-9844-2EB04891784E}" type="datetime1">
              <a:rPr lang="en-US" smtClean="0">
                <a:solidFill>
                  <a:prstClr val="black">
                    <a:tint val="75000"/>
                  </a:prstClr>
                </a:solidFill>
              </a:rPr>
              <a:pPr/>
              <a:t>2/16/2019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63237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5B1DD1-8C4F-4082-86B6-3BF7EE2F7CE1}" type="datetime1">
              <a:rPr lang="en-US" smtClean="0">
                <a:solidFill>
                  <a:prstClr val="black">
                    <a:tint val="75000"/>
                  </a:prstClr>
                </a:solidFill>
              </a:rPr>
              <a:pPr/>
              <a:t>2/16/2019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5516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EAD029A-9B3F-4A7E-9B7D-6591BD90633D}" type="datetime1">
              <a:rPr lang="en-US"/>
              <a:pPr>
                <a:defRPr/>
              </a:pPr>
              <a:t>2/16/2019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5D2AEE4-2D0E-48EA-94E5-20230FDA8E64}" type="slidenum">
              <a:rPr lang="en-US"/>
              <a:pPr>
                <a:defRPr/>
              </a:pPr>
              <a:t>‹#›</a:t>
            </a:fld>
            <a:endParaRPr lang="en-US"/>
          </a:p>
        </p:txBody>
      </p:sp>
    </p:spTree>
    <p:extLst>
      <p:ext uri="{BB962C8B-B14F-4D97-AF65-F5344CB8AC3E}">
        <p14:creationId xmlns:p14="http://schemas.microsoft.com/office/powerpoint/2010/main" val="1873258432"/>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F6F589-2532-4F9F-9744-5548C3AF6784}" type="datetime1">
              <a:rPr lang="en-US" smtClean="0">
                <a:solidFill>
                  <a:prstClr val="black">
                    <a:tint val="75000"/>
                  </a:prstClr>
                </a:solidFill>
              </a:rPr>
              <a:pPr/>
              <a:t>2/16/2019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11482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CEA2BD-9120-4C30-A1D6-333BF98F7AB7}" type="datetime1">
              <a:rPr lang="en-US" smtClean="0">
                <a:solidFill>
                  <a:prstClr val="black">
                    <a:tint val="75000"/>
                  </a:prstClr>
                </a:solidFill>
              </a:rPr>
              <a:pPr/>
              <a:t>2/16/2019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57035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13734D-FE77-429B-9E38-651BD9B3E2B8}" type="datetime1">
              <a:rPr lang="en-US" smtClean="0">
                <a:solidFill>
                  <a:prstClr val="black">
                    <a:tint val="75000"/>
                  </a:prstClr>
                </a:solidFill>
              </a:rPr>
              <a:pPr/>
              <a:t>2/16/2019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92434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30B67E-7EBF-4996-80D4-1D523B89DE07}" type="datetime1">
              <a:rPr lang="en-US" smtClean="0">
                <a:solidFill>
                  <a:prstClr val="black">
                    <a:tint val="75000"/>
                  </a:prstClr>
                </a:solidFill>
              </a:rPr>
              <a:pPr/>
              <a:t>2/16/2019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1323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EE1F088A-3BFD-4445-BC5D-BF36DC3C36F6}" type="datetime1">
              <a:rPr lang="en-US"/>
              <a:pPr>
                <a:defRPr/>
              </a:pPr>
              <a:t>2/16/2019</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4EA87056-A89B-4525-A66B-6181E01D9643}" type="slidenum">
              <a:rPr lang="en-US"/>
              <a:pPr>
                <a:defRPr/>
              </a:pPr>
              <a:t>‹#›</a:t>
            </a:fld>
            <a:endParaRPr lang="en-US"/>
          </a:p>
        </p:txBody>
      </p:sp>
    </p:spTree>
    <p:extLst>
      <p:ext uri="{BB962C8B-B14F-4D97-AF65-F5344CB8AC3E}">
        <p14:creationId xmlns:p14="http://schemas.microsoft.com/office/powerpoint/2010/main" val="1895307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CA44B19D-2E0E-4FC4-9E32-519B820C781F}" type="datetime1">
              <a:rPr lang="en-US"/>
              <a:pPr>
                <a:defRPr/>
              </a:pPr>
              <a:t>2/16/2019</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9A81702F-3468-4B9F-9C3D-4FF8672E1979}" type="slidenum">
              <a:rPr lang="en-US"/>
              <a:pPr>
                <a:defRPr/>
              </a:pPr>
              <a:t>‹#›</a:t>
            </a:fld>
            <a:endParaRPr lang="en-US"/>
          </a:p>
        </p:txBody>
      </p:sp>
    </p:spTree>
    <p:extLst>
      <p:ext uri="{BB962C8B-B14F-4D97-AF65-F5344CB8AC3E}">
        <p14:creationId xmlns:p14="http://schemas.microsoft.com/office/powerpoint/2010/main" val="1674851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02C43BC2-838D-44A3-B100-F855D291DF95}" type="datetime1">
              <a:rPr lang="en-US"/>
              <a:pPr>
                <a:defRPr/>
              </a:pPr>
              <a:t>2/16/2019</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1CAD8A69-F657-43D2-BE9B-D1134810F0EC}" type="slidenum">
              <a:rPr lang="en-US"/>
              <a:pPr>
                <a:defRPr/>
              </a:pPr>
              <a:t>‹#›</a:t>
            </a:fld>
            <a:endParaRPr lang="en-US"/>
          </a:p>
        </p:txBody>
      </p:sp>
    </p:spTree>
    <p:extLst>
      <p:ext uri="{BB962C8B-B14F-4D97-AF65-F5344CB8AC3E}">
        <p14:creationId xmlns:p14="http://schemas.microsoft.com/office/powerpoint/2010/main" val="995151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C569DD3B-796E-47BE-AC56-0C6471CF23C5}" type="datetime1">
              <a:rPr lang="en-US"/>
              <a:pPr>
                <a:defRPr/>
              </a:pPr>
              <a:t>2/16/2019</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4C9B4F8F-64DE-4DA1-8BB4-D482CFE835C5}" type="slidenum">
              <a:rPr lang="en-US"/>
              <a:pPr>
                <a:defRPr/>
              </a:pPr>
              <a:t>‹#›</a:t>
            </a:fld>
            <a:endParaRPr lang="en-US"/>
          </a:p>
        </p:txBody>
      </p:sp>
    </p:spTree>
    <p:extLst>
      <p:ext uri="{BB962C8B-B14F-4D97-AF65-F5344CB8AC3E}">
        <p14:creationId xmlns:p14="http://schemas.microsoft.com/office/powerpoint/2010/main" val="69874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0ACA7264-7541-4D28-BBB3-294EA3891B48}" type="datetime1">
              <a:rPr lang="en-US"/>
              <a:pPr>
                <a:defRPr/>
              </a:pPr>
              <a:t>2/16/2019</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2F715309-FEFD-4864-9EB4-39BE780295E2}" type="slidenum">
              <a:rPr lang="en-US"/>
              <a:pPr>
                <a:defRPr/>
              </a:pPr>
              <a:t>‹#›</a:t>
            </a:fld>
            <a:endParaRPr lang="en-US"/>
          </a:p>
        </p:txBody>
      </p:sp>
    </p:spTree>
    <p:extLst>
      <p:ext uri="{BB962C8B-B14F-4D97-AF65-F5344CB8AC3E}">
        <p14:creationId xmlns:p14="http://schemas.microsoft.com/office/powerpoint/2010/main" val="170649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9045873F-A8AF-4492-9D70-E6C36678857A}" type="datetime1">
              <a:rPr lang="en-US"/>
              <a:pPr>
                <a:defRPr/>
              </a:pPr>
              <a:t>2/16/2019</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04920519-AAF3-49D5-A100-B111A31A3223}" type="slidenum">
              <a:rPr lang="en-US"/>
              <a:pPr>
                <a:defRPr/>
              </a:pPr>
              <a:t>‹#›</a:t>
            </a:fld>
            <a:endParaRPr lang="en-US"/>
          </a:p>
        </p:txBody>
      </p:sp>
    </p:spTree>
    <p:extLst>
      <p:ext uri="{BB962C8B-B14F-4D97-AF65-F5344CB8AC3E}">
        <p14:creationId xmlns:p14="http://schemas.microsoft.com/office/powerpoint/2010/main" val="545550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57C63136-CEEF-4DE1-AFB0-EC02BA990D43}" type="datetime1">
              <a:rPr lang="en-US"/>
              <a:pPr>
                <a:defRPr/>
              </a:pPr>
              <a:t>2/16/2019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01B0E2E3-BB36-49C9-A3B2-E40766A77282}"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839" r:id="rId1"/>
    <p:sldLayoutId id="2147483831" r:id="rId2"/>
    <p:sldLayoutId id="2147483840" r:id="rId3"/>
    <p:sldLayoutId id="2147483832" r:id="rId4"/>
    <p:sldLayoutId id="2147483833" r:id="rId5"/>
    <p:sldLayoutId id="2147483834" r:id="rId6"/>
    <p:sldLayoutId id="2147483835" r:id="rId7"/>
    <p:sldLayoutId id="2147483836" r:id="rId8"/>
    <p:sldLayoutId id="2147483841" r:id="rId9"/>
    <p:sldLayoutId id="2147483837" r:id="rId10"/>
    <p:sldLayoutId id="2147483838" r:id="rId11"/>
  </p:sldLayoutIdLst>
  <p:hf hdr="0" ftr="0" dt="0"/>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1B587C"/>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1B587C"/>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4E8542"/>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57C63136-CEEF-4DE1-AFB0-EC02BA990D43}" type="datetime1">
              <a:rPr lang="en-US">
                <a:solidFill>
                  <a:srgbClr val="04617B">
                    <a:shade val="90000"/>
                  </a:srgbClr>
                </a:solidFill>
              </a:rPr>
              <a:pPr>
                <a:defRPr/>
              </a:pPr>
              <a:t>2/16/2019</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01B0E2E3-BB36-49C9-A3B2-E40766A77282}" type="slidenum">
              <a:rPr lang="en-US">
                <a:solidFill>
                  <a:srgbClr val="04617B">
                    <a:shade val="90000"/>
                  </a:srgbClr>
                </a:solidFill>
              </a:rPr>
              <a:pPr>
                <a:defRPr/>
              </a:pPr>
              <a:t>‹#›</a:t>
            </a:fld>
            <a:endParaRPr lang="en-US">
              <a:solidFill>
                <a:srgbClr val="04617B">
                  <a:shade val="90000"/>
                </a:srgbClr>
              </a:solidFill>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endParaRPr>
            </a:p>
          </p:txBody>
        </p:sp>
      </p:grpSp>
    </p:spTree>
    <p:extLst>
      <p:ext uri="{BB962C8B-B14F-4D97-AF65-F5344CB8AC3E}">
        <p14:creationId xmlns:p14="http://schemas.microsoft.com/office/powerpoint/2010/main" val="3413238195"/>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hf hdr="0" ftr="0" dt="0"/>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1B587C"/>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1B587C"/>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4E8542"/>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33CBE6D2-7308-4C47-A40E-63F3E1C7D8A0}" type="datetime1">
              <a:rPr lang="en-US" smtClean="0">
                <a:solidFill>
                  <a:prstClr val="black">
                    <a:tint val="75000"/>
                  </a:prstClr>
                </a:solidFill>
                <a:latin typeface="Calibri"/>
              </a:rPr>
              <a:pPr fontAlgn="auto">
                <a:spcBef>
                  <a:spcPts val="0"/>
                </a:spcBef>
                <a:spcAft>
                  <a:spcPts val="0"/>
                </a:spcAft>
              </a:pPr>
              <a:t>2/16/2019</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08325465"/>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png"/><Relationship Id="rId7"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png"/><Relationship Id="rId7" Type="http://schemas.openxmlformats.org/officeDocument/2006/relationships/image" Target="../media/image25.jp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2.wdp"/><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04803DA-25D2-4464-BAA3-DF862F0AB0A3}" type="slidenum">
              <a:rPr lang="en-US" smtClean="0">
                <a:solidFill>
                  <a:srgbClr val="04617B">
                    <a:shade val="90000"/>
                  </a:srgbClr>
                </a:solidFill>
              </a:rPr>
              <a:pPr>
                <a:defRPr/>
              </a:pPr>
              <a:t>1</a:t>
            </a:fld>
            <a:endParaRPr lang="en-US">
              <a:solidFill>
                <a:srgbClr val="04617B">
                  <a:shade val="90000"/>
                </a:srgbClr>
              </a:solidFill>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378611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0" y="766865"/>
            <a:ext cx="9144000" cy="6091135"/>
          </a:xfrm>
          <a:prstGeom prst="rect">
            <a:avLst/>
          </a:prstGeom>
        </p:spPr>
      </p:pic>
      <p:cxnSp>
        <p:nvCxnSpPr>
          <p:cNvPr id="21" name="Straight Connector 20"/>
          <p:cNvCxnSpPr/>
          <p:nvPr/>
        </p:nvCxnSpPr>
        <p:spPr>
          <a:xfrm>
            <a:off x="0" y="6091417"/>
            <a:ext cx="9144000" cy="1588"/>
          </a:xfrm>
          <a:prstGeom prst="line">
            <a:avLst/>
          </a:prstGeom>
          <a:ln w="79375" cmpd="tri">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6824841"/>
            <a:ext cx="9144000" cy="1588"/>
          </a:xfrm>
          <a:prstGeom prst="line">
            <a:avLst/>
          </a:prstGeom>
          <a:ln w="79375" cmpd="tri">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23" name="Slide Number Placeholder 6"/>
          <p:cNvSpPr>
            <a:spLocks noGrp="1"/>
          </p:cNvSpPr>
          <p:nvPr>
            <p:ph type="sldNum" sz="quarter" idx="12"/>
          </p:nvPr>
        </p:nvSpPr>
        <p:spPr>
          <a:xfrm>
            <a:off x="13444" y="6154201"/>
            <a:ext cx="330921" cy="319009"/>
          </a:xfrm>
          <a:ln>
            <a:noFill/>
          </a:ln>
        </p:spPr>
        <p:txBody>
          <a:bodyPr/>
          <a:lstStyle/>
          <a:p>
            <a:pPr algn="ctr" rtl="1">
              <a:defRPr/>
            </a:pPr>
            <a:fld id="{543FCF21-82A4-4260-B9BA-EFAA1AAF3BD2}" type="slidenum">
              <a:rPr lang="fa-IR" sz="1800">
                <a:solidFill>
                  <a:schemeClr val="tx1"/>
                </a:solidFill>
                <a:latin typeface="IPT Nazanin" panose="020B0604020202020204" charset="2"/>
                <a:cs typeface="B Nazanin" panose="00000400000000000000" pitchFamily="2" charset="-78"/>
              </a:rPr>
              <a:t>10</a:t>
            </a:fld>
            <a:endParaRPr lang="en-US" sz="1400" dirty="0">
              <a:solidFill>
                <a:schemeClr val="tx1"/>
              </a:solidFill>
              <a:latin typeface="IPT Nazanin" panose="020B0604020202020204" charset="2"/>
              <a:cs typeface="B Nazanin" panose="00000400000000000000" pitchFamily="2" charset="-78"/>
            </a:endParaRPr>
          </a:p>
        </p:txBody>
      </p:sp>
      <p:cxnSp>
        <p:nvCxnSpPr>
          <p:cNvPr id="41" name="Straight Connector 40"/>
          <p:cNvCxnSpPr/>
          <p:nvPr/>
        </p:nvCxnSpPr>
        <p:spPr>
          <a:xfrm flipH="1">
            <a:off x="13444" y="6446177"/>
            <a:ext cx="429121" cy="0"/>
          </a:xfrm>
          <a:prstGeom prst="line">
            <a:avLst/>
          </a:prstGeom>
          <a:ln>
            <a:solidFill>
              <a:schemeClr val="tx1"/>
            </a:solidFill>
          </a:ln>
        </p:spPr>
        <p:style>
          <a:lnRef idx="2">
            <a:schemeClr val="accent2"/>
          </a:lnRef>
          <a:fillRef idx="0">
            <a:schemeClr val="accent2"/>
          </a:fillRef>
          <a:effectRef idx="1">
            <a:schemeClr val="accent2"/>
          </a:effectRef>
          <a:fontRef idx="minor">
            <a:schemeClr val="tx1"/>
          </a:fontRef>
        </p:style>
      </p:cxnSp>
      <p:sp>
        <p:nvSpPr>
          <p:cNvPr id="42" name="Slide Number Placeholder 6"/>
          <p:cNvSpPr txBox="1">
            <a:spLocks/>
          </p:cNvSpPr>
          <p:nvPr/>
        </p:nvSpPr>
        <p:spPr>
          <a:xfrm>
            <a:off x="30663" y="6475873"/>
            <a:ext cx="330921" cy="319009"/>
          </a:xfrm>
          <a:prstGeom prst="rect">
            <a:avLst/>
          </a:prstGeom>
          <a:ln>
            <a:noFill/>
          </a:ln>
        </p:spPr>
        <p:txBody>
          <a:bodyPr vert="horz" lIns="0" tIns="0" rIns="0" bIns="0" anchor="b"/>
          <a:lstStyle>
            <a:defPPr>
              <a:defRPr lang="en-US"/>
            </a:defPPr>
            <a:lvl1pPr algn="r" rtl="0" eaLnBrk="1" fontAlgn="auto" latinLnBrk="0" hangingPunct="1">
              <a:spcBef>
                <a:spcPts val="0"/>
              </a:spcBef>
              <a:spcAft>
                <a:spcPts val="0"/>
              </a:spcAft>
              <a:defRPr kumimoji="0" sz="1200" kern="1200">
                <a:solidFill>
                  <a:schemeClr val="tx2">
                    <a:shade val="90000"/>
                  </a:schemeClr>
                </a:solidFill>
                <a:latin typeface="+mn-lt"/>
                <a:ea typeface="+mn-ea"/>
                <a:cs typeface="+mn-cs"/>
              </a:defRPr>
            </a:lvl1pPr>
            <a:lvl2pPr marL="457200" algn="l" rtl="0" fontAlgn="base">
              <a:spcBef>
                <a:spcPct val="0"/>
              </a:spcBef>
              <a:spcAft>
                <a:spcPct val="0"/>
              </a:spcAft>
              <a:defRPr kern="1200">
                <a:solidFill>
                  <a:schemeClr val="tx1"/>
                </a:solidFill>
                <a:latin typeface="Constantia" pitchFamily="18" charset="0"/>
                <a:ea typeface="+mn-ea"/>
                <a:cs typeface="Arial" pitchFamily="34" charset="0"/>
              </a:defRPr>
            </a:lvl2pPr>
            <a:lvl3pPr marL="914400" algn="l" rtl="0" fontAlgn="base">
              <a:spcBef>
                <a:spcPct val="0"/>
              </a:spcBef>
              <a:spcAft>
                <a:spcPct val="0"/>
              </a:spcAft>
              <a:defRPr kern="1200">
                <a:solidFill>
                  <a:schemeClr val="tx1"/>
                </a:solidFill>
                <a:latin typeface="Constantia" pitchFamily="18" charset="0"/>
                <a:ea typeface="+mn-ea"/>
                <a:cs typeface="Arial" pitchFamily="34" charset="0"/>
              </a:defRPr>
            </a:lvl3pPr>
            <a:lvl4pPr marL="1371600" algn="l" rtl="0" fontAlgn="base">
              <a:spcBef>
                <a:spcPct val="0"/>
              </a:spcBef>
              <a:spcAft>
                <a:spcPct val="0"/>
              </a:spcAft>
              <a:defRPr kern="1200">
                <a:solidFill>
                  <a:schemeClr val="tx1"/>
                </a:solidFill>
                <a:latin typeface="Constantia" pitchFamily="18" charset="0"/>
                <a:ea typeface="+mn-ea"/>
                <a:cs typeface="Arial" pitchFamily="34" charset="0"/>
              </a:defRPr>
            </a:lvl4pPr>
            <a:lvl5pPr marL="1828800" algn="l" rtl="0" fontAlgn="base">
              <a:spcBef>
                <a:spcPct val="0"/>
              </a:spcBef>
              <a:spcAft>
                <a:spcPct val="0"/>
              </a:spcAft>
              <a:defRPr kern="1200">
                <a:solidFill>
                  <a:schemeClr val="tx1"/>
                </a:solidFill>
                <a:latin typeface="Constantia" pitchFamily="18" charset="0"/>
                <a:ea typeface="+mn-ea"/>
                <a:cs typeface="Arial" pitchFamily="34" charset="0"/>
              </a:defRPr>
            </a:lvl5pPr>
            <a:lvl6pPr marL="2286000" algn="l" defTabSz="914400" rtl="0" eaLnBrk="1" latinLnBrk="0" hangingPunct="1">
              <a:defRPr kern="1200">
                <a:solidFill>
                  <a:schemeClr val="tx1"/>
                </a:solidFill>
                <a:latin typeface="Constantia" pitchFamily="18" charset="0"/>
                <a:ea typeface="+mn-ea"/>
                <a:cs typeface="Arial" pitchFamily="34" charset="0"/>
              </a:defRPr>
            </a:lvl6pPr>
            <a:lvl7pPr marL="2743200" algn="l" defTabSz="914400" rtl="0" eaLnBrk="1" latinLnBrk="0" hangingPunct="1">
              <a:defRPr kern="1200">
                <a:solidFill>
                  <a:schemeClr val="tx1"/>
                </a:solidFill>
                <a:latin typeface="Constantia" pitchFamily="18" charset="0"/>
                <a:ea typeface="+mn-ea"/>
                <a:cs typeface="Arial" pitchFamily="34" charset="0"/>
              </a:defRPr>
            </a:lvl7pPr>
            <a:lvl8pPr marL="3200400" algn="l" defTabSz="914400" rtl="0" eaLnBrk="1" latinLnBrk="0" hangingPunct="1">
              <a:defRPr kern="1200">
                <a:solidFill>
                  <a:schemeClr val="tx1"/>
                </a:solidFill>
                <a:latin typeface="Constantia" pitchFamily="18" charset="0"/>
                <a:ea typeface="+mn-ea"/>
                <a:cs typeface="Arial" pitchFamily="34" charset="0"/>
              </a:defRPr>
            </a:lvl8pPr>
            <a:lvl9pPr marL="3657600" algn="l" defTabSz="914400" rtl="0" eaLnBrk="1" latinLnBrk="0" hangingPunct="1">
              <a:defRPr kern="1200">
                <a:solidFill>
                  <a:schemeClr val="tx1"/>
                </a:solidFill>
                <a:latin typeface="Constantia" pitchFamily="18" charset="0"/>
                <a:ea typeface="+mn-ea"/>
                <a:cs typeface="Arial" pitchFamily="34" charset="0"/>
              </a:defRPr>
            </a:lvl9pPr>
          </a:lstStyle>
          <a:p>
            <a:pPr algn="ctr" rtl="1">
              <a:defRPr/>
            </a:pPr>
            <a:r>
              <a:rPr lang="fa-IR" sz="1800" dirty="0" smtClean="0">
                <a:solidFill>
                  <a:schemeClr val="tx1"/>
                </a:solidFill>
                <a:latin typeface="IPT Nazanin" pitchFamily="2" charset="2"/>
                <a:cs typeface="B Nazanin" panose="00000400000000000000" pitchFamily="2" charset="-78"/>
              </a:rPr>
              <a:t>22</a:t>
            </a:r>
            <a:endParaRPr lang="en-US" sz="1400" dirty="0">
              <a:solidFill>
                <a:schemeClr val="tx1"/>
              </a:solidFill>
              <a:latin typeface="IPT Nazanin" pitchFamily="2" charset="2"/>
              <a:cs typeface="B Nazanin" panose="00000400000000000000" pitchFamily="2" charset="-78"/>
            </a:endParaRPr>
          </a:p>
        </p:txBody>
      </p:sp>
      <p:cxnSp>
        <p:nvCxnSpPr>
          <p:cNvPr id="27" name="Straight Connector 26"/>
          <p:cNvCxnSpPr/>
          <p:nvPr/>
        </p:nvCxnSpPr>
        <p:spPr>
          <a:xfrm>
            <a:off x="0" y="752119"/>
            <a:ext cx="9144000" cy="1588"/>
          </a:xfrm>
          <a:prstGeom prst="line">
            <a:avLst/>
          </a:prstGeom>
          <a:ln w="79375" cmpd="tri">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 y="830097"/>
            <a:ext cx="9144000" cy="941796"/>
          </a:xfrm>
          <a:prstGeom prst="rect">
            <a:avLst/>
          </a:prstGeom>
          <a:noFill/>
        </p:spPr>
        <p:txBody>
          <a:bodyPr wrap="square">
            <a:spAutoFit/>
          </a:bodyPr>
          <a:lstStyle/>
          <a:p>
            <a:pPr marL="342900" marR="0" lvl="0" indent="-342900" algn="just" defTabSz="457200" rtl="1" eaLnBrk="1" fontAlgn="auto" latinLnBrk="0" hangingPunct="1">
              <a:lnSpc>
                <a:spcPct val="115000"/>
              </a:lnSpc>
              <a:spcBef>
                <a:spcPts val="0"/>
              </a:spcBef>
              <a:spcAft>
                <a:spcPts val="0"/>
              </a:spcAft>
              <a:buClr>
                <a:schemeClr val="tx1">
                  <a:lumMod val="95000"/>
                </a:schemeClr>
              </a:buClr>
              <a:buSzTx/>
              <a:buFont typeface="Wingdings" panose="05000000000000000000" pitchFamily="2" charset="2"/>
              <a:buChar char="q"/>
              <a:tabLst/>
              <a:defRPr/>
            </a:pPr>
            <a:r>
              <a:rPr lang="fa-IR" sz="2400" b="1" dirty="0" smtClean="0">
                <a:latin typeface="Times New Roman" pitchFamily="18" charset="0"/>
                <a:cs typeface="B Nazanin" panose="00000400000000000000" pitchFamily="2" charset="-78"/>
              </a:rPr>
              <a:t>سطوح مختلف داده ها در پایگاه داده</a:t>
            </a:r>
          </a:p>
          <a:p>
            <a:pPr marR="0" lvl="0" algn="just" defTabSz="457200" rtl="1" eaLnBrk="1" fontAlgn="auto" latinLnBrk="0" hangingPunct="1">
              <a:lnSpc>
                <a:spcPct val="115000"/>
              </a:lnSpc>
              <a:spcBef>
                <a:spcPts val="0"/>
              </a:spcBef>
              <a:spcAft>
                <a:spcPts val="0"/>
              </a:spcAft>
              <a:buClr>
                <a:schemeClr val="tx1">
                  <a:lumMod val="95000"/>
                </a:schemeClr>
              </a:buClr>
              <a:buSzTx/>
              <a:tabLst/>
              <a:defRPr/>
            </a:pPr>
            <a:endParaRPr lang="fa-IR" sz="2400" b="1" dirty="0" smtClean="0">
              <a:latin typeface="Times New Roman" pitchFamily="18" charset="0"/>
              <a:cs typeface="B Nazanin" panose="00000400000000000000" pitchFamily="2" charset="-78"/>
            </a:endParaRPr>
          </a:p>
        </p:txBody>
      </p:sp>
      <p:pic>
        <p:nvPicPr>
          <p:cNvPr id="62" name="Picture 6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367" y="0"/>
            <a:ext cx="482527" cy="854899"/>
          </a:xfrm>
          <a:prstGeom prst="rect">
            <a:avLst/>
          </a:prstGeom>
          <a:effectLst>
            <a:glow rad="63500">
              <a:schemeClr val="accent1">
                <a:satMod val="175000"/>
                <a:alpha val="40000"/>
              </a:schemeClr>
            </a:glow>
          </a:effectLst>
        </p:spPr>
      </p:pic>
      <p:pic>
        <p:nvPicPr>
          <p:cNvPr id="63" name="Picture 6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38799" y="-114338"/>
            <a:ext cx="4322841" cy="909650"/>
          </a:xfrm>
          <a:prstGeom prst="rect">
            <a:avLst/>
          </a:prstGeom>
          <a:effectLst>
            <a:glow rad="63500">
              <a:schemeClr val="accent1">
                <a:satMod val="175000"/>
                <a:alpha val="40000"/>
              </a:schemeClr>
            </a:glow>
          </a:effectLst>
        </p:spPr>
      </p:pic>
      <p:sp>
        <p:nvSpPr>
          <p:cNvPr id="35" name="Rounded Rectangle 34"/>
          <p:cNvSpPr/>
          <p:nvPr/>
        </p:nvSpPr>
        <p:spPr>
          <a:xfrm>
            <a:off x="7729536" y="6225191"/>
            <a:ext cx="1371600" cy="457200"/>
          </a:xfrm>
          <a:prstGeom prst="roundRect">
            <a:avLst/>
          </a:prstGeom>
          <a:solidFill>
            <a:schemeClr val="tx1">
              <a:lumMod val="50000"/>
            </a:schemeClr>
          </a:solidFill>
          <a:ln>
            <a:solidFill>
              <a:schemeClr val="accent1">
                <a:lumMod val="50000"/>
              </a:schemeClr>
            </a:solidFill>
          </a:ln>
          <a:effectLst>
            <a:outerShdw blurRad="57150" dist="38100" dir="5400000" algn="ctr" rotWithShape="0">
              <a:schemeClr val="accent3">
                <a:shade val="9000"/>
                <a:satMod val="105000"/>
                <a:alpha val="48000"/>
              </a:scheme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fa-IR" b="1" dirty="0">
                <a:solidFill>
                  <a:schemeClr val="bg1"/>
                </a:solidFill>
                <a:cs typeface="B Nazanin" panose="00000400000000000000" pitchFamily="2" charset="-78"/>
              </a:rPr>
              <a:t>مقدمه</a:t>
            </a:r>
            <a:endParaRPr lang="en-US" b="1" dirty="0">
              <a:solidFill>
                <a:schemeClr val="bg1"/>
              </a:solidFill>
              <a:cs typeface="B Nazanin" panose="00000400000000000000" pitchFamily="2" charset="-78"/>
            </a:endParaRPr>
          </a:p>
        </p:txBody>
      </p:sp>
      <p:sp>
        <p:nvSpPr>
          <p:cNvPr id="36" name="Rounded Rectangle 35"/>
          <p:cNvSpPr/>
          <p:nvPr/>
        </p:nvSpPr>
        <p:spPr>
          <a:xfrm>
            <a:off x="6273517" y="6218302"/>
            <a:ext cx="1371600" cy="457200"/>
          </a:xfrm>
          <a:prstGeom prst="roundRect">
            <a:avLst/>
          </a:prstGeom>
          <a:solidFill>
            <a:srgbClr val="0DF318"/>
          </a:solidFill>
          <a:ln>
            <a:solidFill>
              <a:srgbClr val="FFFF00"/>
            </a:solidFill>
          </a:ln>
          <a:effectLst>
            <a:glow rad="228600">
              <a:schemeClr val="accent6">
                <a:satMod val="175000"/>
                <a:alpha val="40000"/>
              </a:schemeClr>
            </a:glow>
            <a:outerShdw blurRad="57150" dist="38100" dir="5400000" algn="ctr" rotWithShape="0">
              <a:schemeClr val="accent3">
                <a:shade val="9000"/>
                <a:satMod val="105000"/>
                <a:alpha val="48000"/>
              </a:scheme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fa-IR" b="1" dirty="0">
                <a:solidFill>
                  <a:schemeClr val="bg1"/>
                </a:solidFill>
                <a:cs typeface="B Nazanin" panose="00000400000000000000" pitchFamily="2" charset="-78"/>
              </a:rPr>
              <a:t>مدیریت داده</a:t>
            </a:r>
            <a:endParaRPr lang="en-US" b="1" dirty="0">
              <a:solidFill>
                <a:schemeClr val="bg1"/>
              </a:solidFill>
              <a:cs typeface="B Nazanin" panose="00000400000000000000" pitchFamily="2" charset="-78"/>
            </a:endParaRPr>
          </a:p>
        </p:txBody>
      </p:sp>
      <p:sp>
        <p:nvSpPr>
          <p:cNvPr id="37" name="Rounded Rectangle 36"/>
          <p:cNvSpPr/>
          <p:nvPr/>
        </p:nvSpPr>
        <p:spPr>
          <a:xfrm>
            <a:off x="4817498" y="6227080"/>
            <a:ext cx="1371600" cy="457200"/>
          </a:xfrm>
          <a:prstGeom prst="roundRect">
            <a:avLst/>
          </a:prstGeom>
          <a:solidFill>
            <a:schemeClr val="bg2">
              <a:lumMod val="60000"/>
              <a:lumOff val="40000"/>
            </a:schemeClr>
          </a:solidFill>
          <a:effectLst>
            <a:outerShdw blurRad="57150" dist="38100" dir="5400000" algn="ctr" rotWithShape="0">
              <a:schemeClr val="accent3">
                <a:shade val="9000"/>
                <a:satMod val="105000"/>
                <a:alpha val="48000"/>
              </a:scheme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fa-IR" b="1" dirty="0" smtClean="0">
                <a:solidFill>
                  <a:schemeClr val="bg1"/>
                </a:solidFill>
                <a:cs typeface="B Nazanin" panose="00000400000000000000" pitchFamily="2" charset="-78"/>
              </a:rPr>
              <a:t>مدلسازی داده</a:t>
            </a:r>
            <a:endParaRPr lang="en-US" b="1" dirty="0">
              <a:solidFill>
                <a:schemeClr val="bg1"/>
              </a:solidFill>
              <a:cs typeface="B Nazanin" panose="00000400000000000000" pitchFamily="2" charset="-78"/>
            </a:endParaRPr>
          </a:p>
        </p:txBody>
      </p:sp>
      <p:sp>
        <p:nvSpPr>
          <p:cNvPr id="38" name="Rounded Rectangle 37"/>
          <p:cNvSpPr/>
          <p:nvPr/>
        </p:nvSpPr>
        <p:spPr>
          <a:xfrm>
            <a:off x="3361479" y="6225191"/>
            <a:ext cx="1371600" cy="457200"/>
          </a:xfrm>
          <a:prstGeom prst="roundRect">
            <a:avLst/>
          </a:prstGeom>
          <a:solidFill>
            <a:schemeClr val="bg2">
              <a:lumMod val="60000"/>
              <a:lumOff val="40000"/>
            </a:schemeClr>
          </a:solidFill>
          <a:effectLst>
            <a:outerShdw blurRad="57150" dist="38100" dir="5400000" algn="ctr" rotWithShape="0">
              <a:schemeClr val="accent3">
                <a:shade val="9000"/>
                <a:satMod val="105000"/>
                <a:alpha val="48000"/>
              </a:scheme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fa-IR" sz="1700" b="1" dirty="0" smtClean="0">
                <a:solidFill>
                  <a:schemeClr val="bg1"/>
                </a:solidFill>
                <a:cs typeface="B Nazanin" panose="00000400000000000000" pitchFamily="2" charset="-78"/>
              </a:rPr>
              <a:t>موجودیت‌ها</a:t>
            </a:r>
            <a:endParaRPr lang="en-US" sz="1700" b="1" dirty="0">
              <a:solidFill>
                <a:schemeClr val="bg1"/>
              </a:solidFill>
              <a:cs typeface="B Nazanin" panose="00000400000000000000" pitchFamily="2" charset="-78"/>
            </a:endParaRPr>
          </a:p>
        </p:txBody>
      </p:sp>
      <p:sp>
        <p:nvSpPr>
          <p:cNvPr id="39" name="Rounded Rectangle 38"/>
          <p:cNvSpPr/>
          <p:nvPr/>
        </p:nvSpPr>
        <p:spPr>
          <a:xfrm>
            <a:off x="1902022" y="6225191"/>
            <a:ext cx="1371600" cy="457200"/>
          </a:xfrm>
          <a:prstGeom prst="roundRect">
            <a:avLst/>
          </a:prstGeom>
          <a:solidFill>
            <a:schemeClr val="bg2">
              <a:lumMod val="60000"/>
              <a:lumOff val="40000"/>
            </a:schemeClr>
          </a:solidFill>
          <a:effectLst>
            <a:outerShdw blurRad="57150" dist="38100" dir="5400000" algn="ctr" rotWithShape="0">
              <a:schemeClr val="accent3">
                <a:shade val="9000"/>
                <a:satMod val="105000"/>
                <a:alpha val="48000"/>
              </a:scheme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fa-IR" sz="1350" b="1" dirty="0" smtClean="0">
                <a:solidFill>
                  <a:schemeClr val="bg1"/>
                </a:solidFill>
                <a:cs typeface="B Nazanin" panose="00000400000000000000" pitchFamily="2" charset="-78"/>
              </a:rPr>
              <a:t>مدیریت پایگاه داده</a:t>
            </a:r>
            <a:endParaRPr lang="en-US" sz="1350" b="1" dirty="0">
              <a:solidFill>
                <a:schemeClr val="bg1"/>
              </a:solidFill>
              <a:cs typeface="B Nazanin" panose="00000400000000000000" pitchFamily="2" charset="-78"/>
            </a:endParaRPr>
          </a:p>
        </p:txBody>
      </p:sp>
      <p:sp>
        <p:nvSpPr>
          <p:cNvPr id="40" name="Rounded Rectangle 39"/>
          <p:cNvSpPr/>
          <p:nvPr/>
        </p:nvSpPr>
        <p:spPr>
          <a:xfrm>
            <a:off x="442565" y="6217577"/>
            <a:ext cx="1371600" cy="457200"/>
          </a:xfrm>
          <a:prstGeom prst="roundRect">
            <a:avLst/>
          </a:prstGeom>
          <a:solidFill>
            <a:schemeClr val="bg2">
              <a:lumMod val="60000"/>
              <a:lumOff val="40000"/>
            </a:schemeClr>
          </a:solidFill>
          <a:effectLst>
            <a:outerShdw blurRad="57150" dist="38100" dir="5400000" algn="ctr" rotWithShape="0">
              <a:schemeClr val="accent3">
                <a:shade val="9000"/>
                <a:satMod val="105000"/>
                <a:alpha val="48000"/>
              </a:scheme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fa-IR" b="1" dirty="0" smtClean="0">
                <a:solidFill>
                  <a:schemeClr val="bg1"/>
                </a:solidFill>
                <a:cs typeface="B Nazanin" panose="00000400000000000000" pitchFamily="2" charset="-78"/>
              </a:rPr>
              <a:t>انبار داده</a:t>
            </a:r>
            <a:endParaRPr lang="en-US" b="1" dirty="0">
              <a:solidFill>
                <a:schemeClr val="bg1"/>
              </a:solidFill>
              <a:cs typeface="B Nazanin" panose="00000400000000000000" pitchFamily="2" charset="-78"/>
            </a:endParaRPr>
          </a:p>
        </p:txBody>
      </p:sp>
      <p:grpSp>
        <p:nvGrpSpPr>
          <p:cNvPr id="18" name="Group 17"/>
          <p:cNvGrpSpPr/>
          <p:nvPr/>
        </p:nvGrpSpPr>
        <p:grpSpPr>
          <a:xfrm>
            <a:off x="570043" y="1785510"/>
            <a:ext cx="8003914" cy="3848233"/>
            <a:chOff x="1207846" y="1901602"/>
            <a:chExt cx="8003914" cy="3848233"/>
          </a:xfrm>
          <a:effectLst>
            <a:glow rad="101600">
              <a:schemeClr val="accent2">
                <a:satMod val="175000"/>
                <a:alpha val="40000"/>
              </a:schemeClr>
            </a:glow>
            <a:outerShdw blurRad="50800" dist="38100" dir="5400000" algn="t" rotWithShape="0">
              <a:srgbClr val="002060">
                <a:alpha val="40000"/>
              </a:srgbClr>
            </a:outerShdw>
          </a:effectLst>
        </p:grpSpPr>
        <p:sp>
          <p:nvSpPr>
            <p:cNvPr id="2" name="Rectangle 1"/>
            <p:cNvSpPr/>
            <p:nvPr/>
          </p:nvSpPr>
          <p:spPr>
            <a:xfrm>
              <a:off x="4677128" y="2465622"/>
              <a:ext cx="1145978" cy="493697"/>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fa-IR" sz="1600" b="1" dirty="0" smtClean="0">
                  <a:cs typeface="B Nazanin" panose="00000400000000000000" pitchFamily="2" charset="-78"/>
                </a:rPr>
                <a:t>سطح خارجی</a:t>
              </a:r>
              <a:endParaRPr lang="fa-IR" sz="1600" b="1" dirty="0">
                <a:cs typeface="B Nazanin" panose="00000400000000000000" pitchFamily="2" charset="-78"/>
              </a:endParaRPr>
            </a:p>
          </p:txBody>
        </p:sp>
        <p:sp>
          <p:nvSpPr>
            <p:cNvPr id="19" name="Rectangle 18"/>
            <p:cNvSpPr/>
            <p:nvPr/>
          </p:nvSpPr>
          <p:spPr>
            <a:xfrm>
              <a:off x="4677127" y="3345027"/>
              <a:ext cx="1143000" cy="493776"/>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fa-IR" sz="1600" b="1" dirty="0" smtClean="0">
                  <a:cs typeface="B Nazanin" panose="00000400000000000000" pitchFamily="2" charset="-78"/>
                </a:rPr>
                <a:t>سطح ادراکی</a:t>
              </a:r>
              <a:endParaRPr lang="fa-IR" sz="1600" b="1" dirty="0">
                <a:cs typeface="B Nazanin" panose="00000400000000000000" pitchFamily="2" charset="-78"/>
              </a:endParaRPr>
            </a:p>
          </p:txBody>
        </p:sp>
        <p:sp>
          <p:nvSpPr>
            <p:cNvPr id="20" name="Rectangle 19"/>
            <p:cNvSpPr/>
            <p:nvPr/>
          </p:nvSpPr>
          <p:spPr>
            <a:xfrm>
              <a:off x="4677127" y="4280246"/>
              <a:ext cx="1143000" cy="493776"/>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fa-IR" sz="1600" b="1" dirty="0" smtClean="0">
                  <a:cs typeface="B Nazanin" panose="00000400000000000000" pitchFamily="2" charset="-78"/>
                </a:rPr>
                <a:t>سطح داخلی</a:t>
              </a:r>
              <a:endParaRPr lang="fa-IR" sz="1600" b="1" dirty="0">
                <a:cs typeface="B Nazanin" panose="00000400000000000000" pitchFamily="2" charset="-78"/>
              </a:endParaRPr>
            </a:p>
          </p:txBody>
        </p:sp>
        <p:sp>
          <p:nvSpPr>
            <p:cNvPr id="26" name="Rectangle 25"/>
            <p:cNvSpPr/>
            <p:nvPr/>
          </p:nvSpPr>
          <p:spPr>
            <a:xfrm>
              <a:off x="4677127" y="5196725"/>
              <a:ext cx="1143000" cy="493776"/>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fa-IR" sz="1600" b="1" dirty="0" smtClean="0">
                  <a:cs typeface="B Nazanin" panose="00000400000000000000" pitchFamily="2" charset="-78"/>
                </a:rPr>
                <a:t>سطح فیزیکی</a:t>
              </a:r>
              <a:endParaRPr lang="fa-IR" sz="1600" b="1" dirty="0">
                <a:cs typeface="B Nazanin" panose="00000400000000000000" pitchFamily="2" charset="-78"/>
              </a:endParaRPr>
            </a:p>
          </p:txBody>
        </p:sp>
        <p:cxnSp>
          <p:nvCxnSpPr>
            <p:cNvPr id="4" name="Straight Connector 3"/>
            <p:cNvCxnSpPr>
              <a:stCxn id="2" idx="2"/>
              <a:endCxn id="19" idx="0"/>
            </p:cNvCxnSpPr>
            <p:nvPr/>
          </p:nvCxnSpPr>
          <p:spPr>
            <a:xfrm flipH="1">
              <a:off x="5248627" y="2959319"/>
              <a:ext cx="1490" cy="385708"/>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a:stCxn id="19" idx="2"/>
              <a:endCxn id="20" idx="0"/>
            </p:cNvCxnSpPr>
            <p:nvPr/>
          </p:nvCxnSpPr>
          <p:spPr>
            <a:xfrm>
              <a:off x="5248627" y="3838803"/>
              <a:ext cx="0" cy="44144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20" idx="2"/>
              <a:endCxn id="26" idx="0"/>
            </p:cNvCxnSpPr>
            <p:nvPr/>
          </p:nvCxnSpPr>
          <p:spPr>
            <a:xfrm>
              <a:off x="5248627" y="4774022"/>
              <a:ext cx="0" cy="422703"/>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518898" y="1903436"/>
              <a:ext cx="1459458" cy="369332"/>
            </a:xfrm>
            <a:prstGeom prst="rect">
              <a:avLst/>
            </a:prstGeom>
            <a:noFill/>
          </p:spPr>
          <p:txBody>
            <a:bodyPr wrap="square" rtlCol="1">
              <a:spAutoFit/>
            </a:bodyPr>
            <a:lstStyle/>
            <a:p>
              <a:pPr algn="ctr"/>
              <a:r>
                <a:rPr lang="fa-IR" b="1" u="sng" dirty="0" smtClean="0">
                  <a:cs typeface="B Nazanin" panose="00000400000000000000" pitchFamily="2" charset="-78"/>
                </a:rPr>
                <a:t>سطح داده‌ها</a:t>
              </a:r>
              <a:endParaRPr lang="fa-IR" b="1" u="sng" dirty="0">
                <a:cs typeface="B Nazanin" panose="00000400000000000000" pitchFamily="2" charset="-78"/>
              </a:endParaRPr>
            </a:p>
          </p:txBody>
        </p:sp>
        <p:sp>
          <p:nvSpPr>
            <p:cNvPr id="12" name="TextBox 11"/>
            <p:cNvSpPr txBox="1"/>
            <p:nvPr/>
          </p:nvSpPr>
          <p:spPr>
            <a:xfrm>
              <a:off x="1378756" y="1903436"/>
              <a:ext cx="2874129" cy="369332"/>
            </a:xfrm>
            <a:prstGeom prst="rect">
              <a:avLst/>
            </a:prstGeom>
            <a:noFill/>
          </p:spPr>
          <p:txBody>
            <a:bodyPr wrap="square" rtlCol="1">
              <a:spAutoFit/>
            </a:bodyPr>
            <a:lstStyle/>
            <a:p>
              <a:pPr algn="ctr"/>
              <a:r>
                <a:rPr lang="fa-IR" u="sng" dirty="0" smtClean="0">
                  <a:cs typeface="B Nazanin" panose="00000400000000000000" pitchFamily="2" charset="-78"/>
                </a:rPr>
                <a:t>کسانی که ازاین سطح استفاده می‌کنند</a:t>
              </a:r>
              <a:endParaRPr lang="fa-IR" u="sng" dirty="0">
                <a:cs typeface="B Nazanin" panose="00000400000000000000" pitchFamily="2" charset="-78"/>
              </a:endParaRPr>
            </a:p>
          </p:txBody>
        </p:sp>
        <p:sp>
          <p:nvSpPr>
            <p:cNvPr id="8" name="TextBox 7"/>
            <p:cNvSpPr txBox="1"/>
            <p:nvPr/>
          </p:nvSpPr>
          <p:spPr>
            <a:xfrm>
              <a:off x="1808973" y="2527804"/>
              <a:ext cx="2013693" cy="369332"/>
            </a:xfrm>
            <a:prstGeom prst="rect">
              <a:avLst/>
            </a:prstGeom>
            <a:noFill/>
          </p:spPr>
          <p:txBody>
            <a:bodyPr wrap="none" rtlCol="1">
              <a:spAutoFit/>
            </a:bodyPr>
            <a:lstStyle/>
            <a:p>
              <a:pPr lvl="0"/>
              <a:r>
                <a:rPr lang="fa-IR" b="1" dirty="0">
                  <a:latin typeface="Times New Roman" pitchFamily="18" charset="0"/>
                  <a:cs typeface="B Nazanin" panose="00000400000000000000" pitchFamily="2" charset="-78"/>
                </a:rPr>
                <a:t>برنامه نویسان و </a:t>
              </a:r>
              <a:r>
                <a:rPr lang="fa-IR" b="1" dirty="0" smtClean="0">
                  <a:latin typeface="Times New Roman" pitchFamily="18" charset="0"/>
                  <a:cs typeface="B Nazanin" panose="00000400000000000000" pitchFamily="2" charset="-78"/>
                </a:rPr>
                <a:t>کاربران</a:t>
              </a:r>
              <a:endParaRPr lang="fa-IR" b="1" dirty="0">
                <a:latin typeface="Times New Roman" pitchFamily="18" charset="0"/>
                <a:cs typeface="B Nazanin" panose="00000400000000000000" pitchFamily="2" charset="-78"/>
              </a:endParaRPr>
            </a:p>
          </p:txBody>
        </p:sp>
        <p:sp>
          <p:nvSpPr>
            <p:cNvPr id="9" name="TextBox 8"/>
            <p:cNvSpPr txBox="1"/>
            <p:nvPr/>
          </p:nvSpPr>
          <p:spPr>
            <a:xfrm>
              <a:off x="1406651" y="3404475"/>
              <a:ext cx="2892138" cy="369332"/>
            </a:xfrm>
            <a:prstGeom prst="rect">
              <a:avLst/>
            </a:prstGeom>
            <a:noFill/>
          </p:spPr>
          <p:txBody>
            <a:bodyPr wrap="none" rtlCol="1">
              <a:spAutoFit/>
            </a:bodyPr>
            <a:lstStyle/>
            <a:p>
              <a:pPr lvl="0"/>
              <a:r>
                <a:rPr lang="fa-IR" b="1" dirty="0">
                  <a:latin typeface="Times New Roman" pitchFamily="18" charset="0"/>
                  <a:cs typeface="B Nazanin" panose="00000400000000000000" pitchFamily="2" charset="-78"/>
                </a:rPr>
                <a:t>برنامه نویسان و مدیران پایگاه </a:t>
              </a:r>
              <a:r>
                <a:rPr lang="fa-IR" b="1" dirty="0" smtClean="0">
                  <a:latin typeface="Times New Roman" pitchFamily="18" charset="0"/>
                  <a:cs typeface="B Nazanin" panose="00000400000000000000" pitchFamily="2" charset="-78"/>
                </a:rPr>
                <a:t>داده</a:t>
              </a:r>
              <a:endParaRPr lang="fa-IR" b="1" dirty="0">
                <a:latin typeface="Times New Roman" pitchFamily="18" charset="0"/>
                <a:cs typeface="B Nazanin" panose="00000400000000000000" pitchFamily="2" charset="-78"/>
              </a:endParaRPr>
            </a:p>
          </p:txBody>
        </p:sp>
        <p:sp>
          <p:nvSpPr>
            <p:cNvPr id="13" name="TextBox 12"/>
            <p:cNvSpPr txBox="1"/>
            <p:nvPr/>
          </p:nvSpPr>
          <p:spPr>
            <a:xfrm>
              <a:off x="1207846" y="4342468"/>
              <a:ext cx="3215945" cy="369332"/>
            </a:xfrm>
            <a:prstGeom prst="rect">
              <a:avLst/>
            </a:prstGeom>
            <a:noFill/>
          </p:spPr>
          <p:txBody>
            <a:bodyPr wrap="none" rtlCol="1">
              <a:spAutoFit/>
            </a:bodyPr>
            <a:lstStyle/>
            <a:p>
              <a:pPr lvl="0"/>
              <a:r>
                <a:rPr lang="fa-IR" b="1" dirty="0">
                  <a:latin typeface="Times New Roman" pitchFamily="18" charset="0"/>
                  <a:cs typeface="B Nazanin" panose="00000400000000000000" pitchFamily="2" charset="-78"/>
                </a:rPr>
                <a:t>مدیر پایگاه داده و برنامه نویس </a:t>
              </a:r>
              <a:r>
                <a:rPr lang="fa-IR" b="1" dirty="0" smtClean="0">
                  <a:latin typeface="Times New Roman" pitchFamily="18" charset="0"/>
                  <a:cs typeface="B Nazanin" panose="00000400000000000000" pitchFamily="2" charset="-78"/>
                </a:rPr>
                <a:t>سیستم</a:t>
              </a:r>
              <a:endParaRPr lang="fa-IR" b="1" dirty="0">
                <a:latin typeface="Times New Roman" pitchFamily="18" charset="0"/>
                <a:cs typeface="B Nazanin" panose="00000400000000000000" pitchFamily="2" charset="-78"/>
              </a:endParaRPr>
            </a:p>
          </p:txBody>
        </p:sp>
        <p:sp>
          <p:nvSpPr>
            <p:cNvPr id="14" name="TextBox 13"/>
            <p:cNvSpPr txBox="1"/>
            <p:nvPr/>
          </p:nvSpPr>
          <p:spPr>
            <a:xfrm>
              <a:off x="1934006" y="5256751"/>
              <a:ext cx="1763624" cy="369332"/>
            </a:xfrm>
            <a:prstGeom prst="rect">
              <a:avLst/>
            </a:prstGeom>
            <a:noFill/>
          </p:spPr>
          <p:txBody>
            <a:bodyPr wrap="none" rtlCol="1">
              <a:spAutoFit/>
            </a:bodyPr>
            <a:lstStyle/>
            <a:p>
              <a:pPr lvl="0"/>
              <a:r>
                <a:rPr lang="fa-IR" b="1" dirty="0">
                  <a:latin typeface="Times New Roman" pitchFamily="18" charset="0"/>
                  <a:cs typeface="B Nazanin" panose="00000400000000000000" pitchFamily="2" charset="-78"/>
                </a:rPr>
                <a:t>برنامه نویس </a:t>
              </a:r>
              <a:r>
                <a:rPr lang="fa-IR" b="1" dirty="0" smtClean="0">
                  <a:latin typeface="Times New Roman" pitchFamily="18" charset="0"/>
                  <a:cs typeface="B Nazanin" panose="00000400000000000000" pitchFamily="2" charset="-78"/>
                </a:rPr>
                <a:t>سیستم</a:t>
              </a:r>
              <a:endParaRPr lang="en-US" b="1" dirty="0">
                <a:latin typeface="Times New Roman" pitchFamily="18" charset="0"/>
                <a:cs typeface="B Nazanin" panose="00000400000000000000" pitchFamily="2" charset="-78"/>
              </a:endParaRPr>
            </a:p>
          </p:txBody>
        </p:sp>
        <p:sp>
          <p:nvSpPr>
            <p:cNvPr id="3" name="TextBox 2"/>
            <p:cNvSpPr txBox="1"/>
            <p:nvPr/>
          </p:nvSpPr>
          <p:spPr>
            <a:xfrm>
              <a:off x="6892409" y="1901602"/>
              <a:ext cx="1447800" cy="369332"/>
            </a:xfrm>
            <a:prstGeom prst="rect">
              <a:avLst/>
            </a:prstGeom>
            <a:noFill/>
          </p:spPr>
          <p:txBody>
            <a:bodyPr wrap="square" rtlCol="1">
              <a:spAutoFit/>
            </a:bodyPr>
            <a:lstStyle>
              <a:defPPr>
                <a:defRPr lang="en-US"/>
              </a:defPPr>
              <a:lvl1pPr algn="ctr">
                <a:defRPr u="sng">
                  <a:cs typeface="B Nazanin" panose="00000400000000000000" pitchFamily="2" charset="-78"/>
                </a:defRPr>
              </a:lvl1pPr>
            </a:lstStyle>
            <a:p>
              <a:r>
                <a:rPr lang="fa-IR" dirty="0"/>
                <a:t>توضیحات</a:t>
              </a:r>
              <a:endParaRPr lang="en-US" dirty="0"/>
            </a:p>
          </p:txBody>
        </p:sp>
        <p:sp>
          <p:nvSpPr>
            <p:cNvPr id="5" name="TextBox 4"/>
            <p:cNvSpPr txBox="1"/>
            <p:nvPr/>
          </p:nvSpPr>
          <p:spPr>
            <a:xfrm>
              <a:off x="6181068" y="2389304"/>
              <a:ext cx="2919850" cy="646331"/>
            </a:xfrm>
            <a:prstGeom prst="rect">
              <a:avLst/>
            </a:prstGeom>
            <a:noFill/>
            <a:effectLst>
              <a:outerShdw blurRad="50800" dist="38100" dir="5400000" algn="t" rotWithShape="0">
                <a:srgbClr val="002060">
                  <a:alpha val="40000"/>
                </a:srgbClr>
              </a:outerShdw>
            </a:effectLst>
          </p:spPr>
          <p:txBody>
            <a:bodyPr wrap="square" rtlCol="0">
              <a:spAutoFit/>
            </a:bodyPr>
            <a:lstStyle/>
            <a:p>
              <a:pPr algn="ctr" rtl="1"/>
              <a:r>
                <a:rPr lang="fa-IR" b="1" dirty="0">
                  <a:latin typeface="Times New Roman" pitchFamily="18" charset="0"/>
                  <a:cs typeface="B Nazanin" panose="00000400000000000000" pitchFamily="2" charset="-78"/>
                </a:rPr>
                <a:t>دیدگاهی از پایگاه داده برای کاربران سیستم بنام شِمای فرعی</a:t>
              </a:r>
              <a:endParaRPr lang="en-US" b="1" dirty="0">
                <a:latin typeface="Times New Roman" pitchFamily="18" charset="0"/>
                <a:cs typeface="B Nazanin" panose="00000400000000000000" pitchFamily="2" charset="-78"/>
              </a:endParaRPr>
            </a:p>
          </p:txBody>
        </p:sp>
        <p:sp>
          <p:nvSpPr>
            <p:cNvPr id="7" name="TextBox 6"/>
            <p:cNvSpPr txBox="1"/>
            <p:nvPr/>
          </p:nvSpPr>
          <p:spPr>
            <a:xfrm>
              <a:off x="6087291" y="3265163"/>
              <a:ext cx="3013627" cy="646331"/>
            </a:xfrm>
            <a:prstGeom prst="rect">
              <a:avLst/>
            </a:prstGeom>
            <a:noFill/>
            <a:effectLst>
              <a:outerShdw blurRad="50800" dist="38100" dir="5400000" algn="t" rotWithShape="0">
                <a:srgbClr val="002060">
                  <a:alpha val="40000"/>
                </a:srgbClr>
              </a:outerShdw>
            </a:effectLst>
          </p:spPr>
          <p:txBody>
            <a:bodyPr wrap="square" rtlCol="0">
              <a:spAutoFit/>
            </a:bodyPr>
            <a:lstStyle/>
            <a:p>
              <a:pPr algn="ctr" rtl="1"/>
              <a:r>
                <a:rPr lang="fa-IR" b="1" dirty="0">
                  <a:latin typeface="Times New Roman" pitchFamily="18" charset="0"/>
                  <a:cs typeface="B Nazanin" panose="00000400000000000000" pitchFamily="2" charset="-78"/>
                </a:rPr>
                <a:t>دیدگاهی از کل پایگاه داده‌ها یا شِمای پایگاه داده</a:t>
              </a:r>
              <a:endParaRPr lang="en-US" b="1" dirty="0">
                <a:latin typeface="Times New Roman" pitchFamily="18" charset="0"/>
                <a:cs typeface="B Nazanin" panose="00000400000000000000" pitchFamily="2" charset="-78"/>
              </a:endParaRPr>
            </a:p>
          </p:txBody>
        </p:sp>
        <p:sp>
          <p:nvSpPr>
            <p:cNvPr id="16" name="TextBox 15"/>
            <p:cNvSpPr txBox="1"/>
            <p:nvPr/>
          </p:nvSpPr>
          <p:spPr>
            <a:xfrm>
              <a:off x="6174725" y="4353030"/>
              <a:ext cx="2926193" cy="369332"/>
            </a:xfrm>
            <a:prstGeom prst="rect">
              <a:avLst/>
            </a:prstGeom>
            <a:noFill/>
            <a:effectLst>
              <a:outerShdw blurRad="50800" dist="38100" dir="5400000" algn="t" rotWithShape="0">
                <a:srgbClr val="002060">
                  <a:alpha val="40000"/>
                </a:srgbClr>
              </a:outerShdw>
            </a:effectLst>
          </p:spPr>
          <p:txBody>
            <a:bodyPr wrap="square" rtlCol="0">
              <a:spAutoFit/>
            </a:bodyPr>
            <a:lstStyle/>
            <a:p>
              <a:pPr algn="ctr" rtl="1"/>
              <a:r>
                <a:rPr lang="fa-IR" b="1" dirty="0">
                  <a:latin typeface="Times New Roman" pitchFamily="18" charset="0"/>
                  <a:cs typeface="B Nazanin" panose="00000400000000000000" pitchFamily="2" charset="-78"/>
                </a:rPr>
                <a:t>دیدگاهی از روابط بین موجودیت‌ها</a:t>
              </a:r>
              <a:endParaRPr lang="en-US" b="1" dirty="0">
                <a:latin typeface="Times New Roman" pitchFamily="18" charset="0"/>
                <a:cs typeface="B Nazanin" panose="00000400000000000000" pitchFamily="2" charset="-78"/>
              </a:endParaRPr>
            </a:p>
          </p:txBody>
        </p:sp>
        <p:sp>
          <p:nvSpPr>
            <p:cNvPr id="17" name="TextBox 16"/>
            <p:cNvSpPr txBox="1"/>
            <p:nvPr/>
          </p:nvSpPr>
          <p:spPr>
            <a:xfrm>
              <a:off x="5976447" y="5134282"/>
              <a:ext cx="3235313" cy="615553"/>
            </a:xfrm>
            <a:prstGeom prst="rect">
              <a:avLst/>
            </a:prstGeom>
            <a:noFill/>
            <a:effectLst>
              <a:outerShdw blurRad="50800" dist="38100" dir="5400000" algn="t" rotWithShape="0">
                <a:srgbClr val="002060">
                  <a:alpha val="40000"/>
                </a:srgbClr>
              </a:outerShdw>
            </a:effectLst>
          </p:spPr>
          <p:txBody>
            <a:bodyPr wrap="square" rtlCol="0">
              <a:spAutoFit/>
            </a:bodyPr>
            <a:lstStyle/>
            <a:p>
              <a:pPr algn="ctr" rtl="1"/>
              <a:r>
                <a:rPr lang="fa-IR" sz="1700" b="1" dirty="0">
                  <a:latin typeface="Times New Roman" pitchFamily="18" charset="0"/>
                  <a:cs typeface="B Nazanin" panose="00000400000000000000" pitchFamily="2" charset="-78"/>
                </a:rPr>
                <a:t>دیدگاهی از طرح فیزیکی داده‌ها بر روی ابزار ذخیره سازی بنام سازماندهی داده</a:t>
              </a:r>
              <a:endParaRPr lang="en-US" sz="1700" b="1" dirty="0">
                <a:latin typeface="Times New Roman" pitchFamily="18" charset="0"/>
                <a:cs typeface="B Nazanin" panose="00000400000000000000" pitchFamily="2" charset="-78"/>
              </a:endParaRPr>
            </a:p>
          </p:txBody>
        </p:sp>
      </p:grpSp>
    </p:spTree>
    <p:extLst>
      <p:ext uri="{BB962C8B-B14F-4D97-AF65-F5344CB8AC3E}">
        <p14:creationId xmlns:p14="http://schemas.microsoft.com/office/powerpoint/2010/main" val="726273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fade">
                                      <p:cBhvr>
                                        <p:cTn id="7" dur="500"/>
                                        <p:tgtEl>
                                          <p:spTgt spid="3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40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0" y="766865"/>
            <a:ext cx="9144000" cy="6091135"/>
          </a:xfrm>
          <a:prstGeom prst="rect">
            <a:avLst/>
          </a:prstGeom>
        </p:spPr>
      </p:pic>
      <p:cxnSp>
        <p:nvCxnSpPr>
          <p:cNvPr id="21" name="Straight Connector 20"/>
          <p:cNvCxnSpPr/>
          <p:nvPr/>
        </p:nvCxnSpPr>
        <p:spPr>
          <a:xfrm>
            <a:off x="0" y="6091417"/>
            <a:ext cx="9144000" cy="1588"/>
          </a:xfrm>
          <a:prstGeom prst="line">
            <a:avLst/>
          </a:prstGeom>
          <a:ln w="79375" cmpd="tri">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6824841"/>
            <a:ext cx="9144000" cy="1588"/>
          </a:xfrm>
          <a:prstGeom prst="line">
            <a:avLst/>
          </a:prstGeom>
          <a:ln w="79375" cmpd="tri">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23" name="Slide Number Placeholder 6"/>
          <p:cNvSpPr>
            <a:spLocks noGrp="1"/>
          </p:cNvSpPr>
          <p:nvPr>
            <p:ph type="sldNum" sz="quarter" idx="12"/>
          </p:nvPr>
        </p:nvSpPr>
        <p:spPr>
          <a:xfrm>
            <a:off x="13444" y="6154201"/>
            <a:ext cx="330921" cy="319009"/>
          </a:xfrm>
          <a:ln>
            <a:noFill/>
          </a:ln>
        </p:spPr>
        <p:txBody>
          <a:bodyPr/>
          <a:lstStyle/>
          <a:p>
            <a:pPr algn="ctr" rtl="1">
              <a:defRPr/>
            </a:pPr>
            <a:fld id="{543FCF21-82A4-4260-B9BA-EFAA1AAF3BD2}" type="slidenum">
              <a:rPr lang="fa-IR" sz="1800">
                <a:solidFill>
                  <a:schemeClr val="tx1"/>
                </a:solidFill>
                <a:latin typeface="IPT Nazanin" panose="020B0604020202020204" charset="2"/>
                <a:cs typeface="B Nazanin" panose="00000400000000000000" pitchFamily="2" charset="-78"/>
              </a:rPr>
              <a:t>11</a:t>
            </a:fld>
            <a:endParaRPr lang="en-US" sz="1400" dirty="0">
              <a:solidFill>
                <a:schemeClr val="tx1"/>
              </a:solidFill>
              <a:latin typeface="IPT Nazanin" panose="020B0604020202020204" charset="2"/>
              <a:cs typeface="B Nazanin" panose="00000400000000000000" pitchFamily="2" charset="-78"/>
            </a:endParaRPr>
          </a:p>
        </p:txBody>
      </p:sp>
      <p:cxnSp>
        <p:nvCxnSpPr>
          <p:cNvPr id="41" name="Straight Connector 40"/>
          <p:cNvCxnSpPr/>
          <p:nvPr/>
        </p:nvCxnSpPr>
        <p:spPr>
          <a:xfrm flipH="1">
            <a:off x="13444" y="6446177"/>
            <a:ext cx="429121" cy="0"/>
          </a:xfrm>
          <a:prstGeom prst="line">
            <a:avLst/>
          </a:prstGeom>
          <a:ln>
            <a:solidFill>
              <a:schemeClr val="tx1"/>
            </a:solidFill>
          </a:ln>
        </p:spPr>
        <p:style>
          <a:lnRef idx="2">
            <a:schemeClr val="accent2"/>
          </a:lnRef>
          <a:fillRef idx="0">
            <a:schemeClr val="accent2"/>
          </a:fillRef>
          <a:effectRef idx="1">
            <a:schemeClr val="accent2"/>
          </a:effectRef>
          <a:fontRef idx="minor">
            <a:schemeClr val="tx1"/>
          </a:fontRef>
        </p:style>
      </p:cxnSp>
      <p:sp>
        <p:nvSpPr>
          <p:cNvPr id="42" name="Slide Number Placeholder 6"/>
          <p:cNvSpPr txBox="1">
            <a:spLocks/>
          </p:cNvSpPr>
          <p:nvPr/>
        </p:nvSpPr>
        <p:spPr>
          <a:xfrm>
            <a:off x="30663" y="6475873"/>
            <a:ext cx="330921" cy="319009"/>
          </a:xfrm>
          <a:prstGeom prst="rect">
            <a:avLst/>
          </a:prstGeom>
          <a:ln>
            <a:noFill/>
          </a:ln>
        </p:spPr>
        <p:txBody>
          <a:bodyPr vert="horz" lIns="0" tIns="0" rIns="0" bIns="0" anchor="b"/>
          <a:lstStyle>
            <a:defPPr>
              <a:defRPr lang="en-US"/>
            </a:defPPr>
            <a:lvl1pPr algn="r" rtl="0" eaLnBrk="1" fontAlgn="auto" latinLnBrk="0" hangingPunct="1">
              <a:spcBef>
                <a:spcPts val="0"/>
              </a:spcBef>
              <a:spcAft>
                <a:spcPts val="0"/>
              </a:spcAft>
              <a:defRPr kumimoji="0" sz="1200" kern="1200">
                <a:solidFill>
                  <a:schemeClr val="tx2">
                    <a:shade val="90000"/>
                  </a:schemeClr>
                </a:solidFill>
                <a:latin typeface="+mn-lt"/>
                <a:ea typeface="+mn-ea"/>
                <a:cs typeface="+mn-cs"/>
              </a:defRPr>
            </a:lvl1pPr>
            <a:lvl2pPr marL="457200" algn="l" rtl="0" fontAlgn="base">
              <a:spcBef>
                <a:spcPct val="0"/>
              </a:spcBef>
              <a:spcAft>
                <a:spcPct val="0"/>
              </a:spcAft>
              <a:defRPr kern="1200">
                <a:solidFill>
                  <a:schemeClr val="tx1"/>
                </a:solidFill>
                <a:latin typeface="Constantia" pitchFamily="18" charset="0"/>
                <a:ea typeface="+mn-ea"/>
                <a:cs typeface="Arial" pitchFamily="34" charset="0"/>
              </a:defRPr>
            </a:lvl2pPr>
            <a:lvl3pPr marL="914400" algn="l" rtl="0" fontAlgn="base">
              <a:spcBef>
                <a:spcPct val="0"/>
              </a:spcBef>
              <a:spcAft>
                <a:spcPct val="0"/>
              </a:spcAft>
              <a:defRPr kern="1200">
                <a:solidFill>
                  <a:schemeClr val="tx1"/>
                </a:solidFill>
                <a:latin typeface="Constantia" pitchFamily="18" charset="0"/>
                <a:ea typeface="+mn-ea"/>
                <a:cs typeface="Arial" pitchFamily="34" charset="0"/>
              </a:defRPr>
            </a:lvl3pPr>
            <a:lvl4pPr marL="1371600" algn="l" rtl="0" fontAlgn="base">
              <a:spcBef>
                <a:spcPct val="0"/>
              </a:spcBef>
              <a:spcAft>
                <a:spcPct val="0"/>
              </a:spcAft>
              <a:defRPr kern="1200">
                <a:solidFill>
                  <a:schemeClr val="tx1"/>
                </a:solidFill>
                <a:latin typeface="Constantia" pitchFamily="18" charset="0"/>
                <a:ea typeface="+mn-ea"/>
                <a:cs typeface="Arial" pitchFamily="34" charset="0"/>
              </a:defRPr>
            </a:lvl4pPr>
            <a:lvl5pPr marL="1828800" algn="l" rtl="0" fontAlgn="base">
              <a:spcBef>
                <a:spcPct val="0"/>
              </a:spcBef>
              <a:spcAft>
                <a:spcPct val="0"/>
              </a:spcAft>
              <a:defRPr kern="1200">
                <a:solidFill>
                  <a:schemeClr val="tx1"/>
                </a:solidFill>
                <a:latin typeface="Constantia" pitchFamily="18" charset="0"/>
                <a:ea typeface="+mn-ea"/>
                <a:cs typeface="Arial" pitchFamily="34" charset="0"/>
              </a:defRPr>
            </a:lvl5pPr>
            <a:lvl6pPr marL="2286000" algn="l" defTabSz="914400" rtl="0" eaLnBrk="1" latinLnBrk="0" hangingPunct="1">
              <a:defRPr kern="1200">
                <a:solidFill>
                  <a:schemeClr val="tx1"/>
                </a:solidFill>
                <a:latin typeface="Constantia" pitchFamily="18" charset="0"/>
                <a:ea typeface="+mn-ea"/>
                <a:cs typeface="Arial" pitchFamily="34" charset="0"/>
              </a:defRPr>
            </a:lvl6pPr>
            <a:lvl7pPr marL="2743200" algn="l" defTabSz="914400" rtl="0" eaLnBrk="1" latinLnBrk="0" hangingPunct="1">
              <a:defRPr kern="1200">
                <a:solidFill>
                  <a:schemeClr val="tx1"/>
                </a:solidFill>
                <a:latin typeface="Constantia" pitchFamily="18" charset="0"/>
                <a:ea typeface="+mn-ea"/>
                <a:cs typeface="Arial" pitchFamily="34" charset="0"/>
              </a:defRPr>
            </a:lvl7pPr>
            <a:lvl8pPr marL="3200400" algn="l" defTabSz="914400" rtl="0" eaLnBrk="1" latinLnBrk="0" hangingPunct="1">
              <a:defRPr kern="1200">
                <a:solidFill>
                  <a:schemeClr val="tx1"/>
                </a:solidFill>
                <a:latin typeface="Constantia" pitchFamily="18" charset="0"/>
                <a:ea typeface="+mn-ea"/>
                <a:cs typeface="Arial" pitchFamily="34" charset="0"/>
              </a:defRPr>
            </a:lvl8pPr>
            <a:lvl9pPr marL="3657600" algn="l" defTabSz="914400" rtl="0" eaLnBrk="1" latinLnBrk="0" hangingPunct="1">
              <a:defRPr kern="1200">
                <a:solidFill>
                  <a:schemeClr val="tx1"/>
                </a:solidFill>
                <a:latin typeface="Constantia" pitchFamily="18" charset="0"/>
                <a:ea typeface="+mn-ea"/>
                <a:cs typeface="Arial" pitchFamily="34" charset="0"/>
              </a:defRPr>
            </a:lvl9pPr>
          </a:lstStyle>
          <a:p>
            <a:pPr algn="ctr" rtl="1">
              <a:defRPr/>
            </a:pPr>
            <a:r>
              <a:rPr lang="fa-IR" sz="1800" dirty="0" smtClean="0">
                <a:solidFill>
                  <a:schemeClr val="tx1"/>
                </a:solidFill>
                <a:latin typeface="IPT Nazanin" pitchFamily="2" charset="2"/>
                <a:cs typeface="B Nazanin" panose="00000400000000000000" pitchFamily="2" charset="-78"/>
              </a:rPr>
              <a:t>22</a:t>
            </a:r>
            <a:endParaRPr lang="en-US" sz="1400" dirty="0">
              <a:solidFill>
                <a:schemeClr val="tx1"/>
              </a:solidFill>
              <a:latin typeface="IPT Nazanin" pitchFamily="2" charset="2"/>
              <a:cs typeface="B Nazanin" panose="00000400000000000000" pitchFamily="2" charset="-78"/>
            </a:endParaRPr>
          </a:p>
        </p:txBody>
      </p:sp>
      <p:cxnSp>
        <p:nvCxnSpPr>
          <p:cNvPr id="27" name="Straight Connector 26"/>
          <p:cNvCxnSpPr/>
          <p:nvPr/>
        </p:nvCxnSpPr>
        <p:spPr>
          <a:xfrm>
            <a:off x="0" y="752119"/>
            <a:ext cx="9144000" cy="1588"/>
          </a:xfrm>
          <a:prstGeom prst="line">
            <a:avLst/>
          </a:prstGeom>
          <a:ln w="79375" cmpd="tri">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120156" y="808470"/>
            <a:ext cx="7023844" cy="6287875"/>
          </a:xfrm>
          <a:prstGeom prst="rect">
            <a:avLst/>
          </a:prstGeom>
          <a:noFill/>
        </p:spPr>
        <p:txBody>
          <a:bodyPr wrap="square">
            <a:spAutoFit/>
          </a:bodyPr>
          <a:lstStyle/>
          <a:p>
            <a:pPr marL="342900" marR="0" lvl="0" indent="-342900" algn="just" defTabSz="457200" rtl="1" eaLnBrk="1" fontAlgn="auto" latinLnBrk="0" hangingPunct="1">
              <a:lnSpc>
                <a:spcPct val="115000"/>
              </a:lnSpc>
              <a:spcBef>
                <a:spcPts val="0"/>
              </a:spcBef>
              <a:spcAft>
                <a:spcPts val="0"/>
              </a:spcAft>
              <a:buClr>
                <a:schemeClr val="tx1">
                  <a:lumMod val="95000"/>
                </a:schemeClr>
              </a:buClr>
              <a:buSzTx/>
              <a:buFont typeface="Wingdings" panose="05000000000000000000" pitchFamily="2" charset="2"/>
              <a:buChar char="q"/>
              <a:tabLst/>
              <a:defRPr/>
            </a:pPr>
            <a:r>
              <a:rPr lang="fa-IR" sz="2400" b="1" dirty="0" smtClean="0">
                <a:latin typeface="Times New Roman" pitchFamily="18" charset="0"/>
                <a:cs typeface="B Nazanin" panose="00000400000000000000" pitchFamily="2" charset="-78"/>
              </a:rPr>
              <a:t>مدلسازی داده ها</a:t>
            </a:r>
          </a:p>
          <a:p>
            <a:pPr marL="282575" marR="0" lvl="0" algn="just" defTabSz="457200" rtl="1" eaLnBrk="1" fontAlgn="auto" latinLnBrk="0" hangingPunct="1">
              <a:lnSpc>
                <a:spcPct val="115000"/>
              </a:lnSpc>
              <a:spcBef>
                <a:spcPts val="0"/>
              </a:spcBef>
              <a:spcAft>
                <a:spcPts val="0"/>
              </a:spcAft>
              <a:buClr>
                <a:schemeClr val="tx1">
                  <a:lumMod val="95000"/>
                </a:schemeClr>
              </a:buClr>
              <a:buSzTx/>
              <a:tabLst/>
              <a:defRPr/>
            </a:pPr>
            <a:r>
              <a:rPr lang="fa-IR" sz="2000" b="1" dirty="0" smtClean="0">
                <a:latin typeface="Times New Roman" pitchFamily="18" charset="0"/>
                <a:cs typeface="B Nazanin" panose="00000400000000000000" pitchFamily="2" charset="-78"/>
              </a:rPr>
              <a:t>1. مدل سلسله مراتبی</a:t>
            </a:r>
          </a:p>
          <a:p>
            <a:pPr marL="804863" marR="0" lvl="0" indent="-228600" algn="just" defTabSz="457200" rtl="1" eaLnBrk="1" fontAlgn="auto" latinLnBrk="0" hangingPunct="1">
              <a:lnSpc>
                <a:spcPct val="150000"/>
              </a:lnSpc>
              <a:spcBef>
                <a:spcPts val="0"/>
              </a:spcBef>
              <a:spcAft>
                <a:spcPts val="0"/>
              </a:spcAft>
              <a:buClr>
                <a:schemeClr val="tx1">
                  <a:lumMod val="95000"/>
                </a:schemeClr>
              </a:buClr>
              <a:buSzTx/>
              <a:buFont typeface="Arial" panose="020B0604020202020204" pitchFamily="34" charset="0"/>
              <a:buChar char="•"/>
              <a:tabLst/>
              <a:defRPr/>
            </a:pPr>
            <a:r>
              <a:rPr lang="fa-IR" sz="2000" b="1" dirty="0" smtClean="0">
                <a:latin typeface="Times New Roman" pitchFamily="18" charset="0"/>
                <a:cs typeface="B Nazanin" panose="00000400000000000000" pitchFamily="2" charset="-78"/>
              </a:rPr>
              <a:t>فیلد</a:t>
            </a:r>
          </a:p>
          <a:p>
            <a:pPr marL="804863" marR="0" lvl="0" indent="-228600" algn="just" defTabSz="457200" rtl="1" eaLnBrk="1" fontAlgn="auto" latinLnBrk="0" hangingPunct="1">
              <a:lnSpc>
                <a:spcPct val="150000"/>
              </a:lnSpc>
              <a:spcBef>
                <a:spcPts val="0"/>
              </a:spcBef>
              <a:spcAft>
                <a:spcPts val="0"/>
              </a:spcAft>
              <a:buClr>
                <a:schemeClr val="tx1">
                  <a:lumMod val="95000"/>
                </a:schemeClr>
              </a:buClr>
              <a:buSzTx/>
              <a:buFont typeface="Arial" panose="020B0604020202020204" pitchFamily="34" charset="0"/>
              <a:buChar char="•"/>
              <a:tabLst/>
              <a:defRPr/>
            </a:pPr>
            <a:r>
              <a:rPr lang="fa-IR" sz="2000" b="1" dirty="0" smtClean="0">
                <a:latin typeface="Times New Roman" pitchFamily="18" charset="0"/>
                <a:cs typeface="B Nazanin" panose="00000400000000000000" pitchFamily="2" charset="-78"/>
              </a:rPr>
              <a:t>سگمنت</a:t>
            </a:r>
          </a:p>
          <a:p>
            <a:pPr marL="804863" marR="0" lvl="0" indent="-228600" algn="just" defTabSz="457200" rtl="1" eaLnBrk="1" fontAlgn="auto" latinLnBrk="0" hangingPunct="1">
              <a:lnSpc>
                <a:spcPct val="150000"/>
              </a:lnSpc>
              <a:spcBef>
                <a:spcPts val="0"/>
              </a:spcBef>
              <a:spcAft>
                <a:spcPts val="0"/>
              </a:spcAft>
              <a:buClr>
                <a:schemeClr val="tx1">
                  <a:lumMod val="95000"/>
                </a:schemeClr>
              </a:buClr>
              <a:buSzTx/>
              <a:buFont typeface="Arial" panose="020B0604020202020204" pitchFamily="34" charset="0"/>
              <a:buChar char="•"/>
              <a:tabLst/>
              <a:defRPr/>
            </a:pPr>
            <a:r>
              <a:rPr lang="fa-IR" sz="2000" b="1" dirty="0" smtClean="0">
                <a:latin typeface="Times New Roman" pitchFamily="18" charset="0"/>
                <a:cs typeface="B Nazanin" panose="00000400000000000000" pitchFamily="2" charset="-78"/>
              </a:rPr>
              <a:t>سگمنت ریشه</a:t>
            </a:r>
          </a:p>
          <a:p>
            <a:pPr marL="804863" marR="0" lvl="0" indent="-228600" algn="just" defTabSz="457200" rtl="1" eaLnBrk="1" fontAlgn="auto" latinLnBrk="0" hangingPunct="1">
              <a:lnSpc>
                <a:spcPct val="150000"/>
              </a:lnSpc>
              <a:spcBef>
                <a:spcPts val="0"/>
              </a:spcBef>
              <a:spcAft>
                <a:spcPts val="0"/>
              </a:spcAft>
              <a:buClr>
                <a:schemeClr val="tx1">
                  <a:lumMod val="95000"/>
                </a:schemeClr>
              </a:buClr>
              <a:buSzTx/>
              <a:buFont typeface="Arial" panose="020B0604020202020204" pitchFamily="34" charset="0"/>
              <a:buChar char="•"/>
              <a:tabLst/>
              <a:defRPr/>
            </a:pPr>
            <a:r>
              <a:rPr lang="fa-IR" sz="2000" b="1" dirty="0" smtClean="0">
                <a:latin typeface="Times New Roman" pitchFamily="18" charset="0"/>
                <a:cs typeface="B Nazanin" panose="00000400000000000000" pitchFamily="2" charset="-78"/>
              </a:rPr>
              <a:t>سگمنت وابسته</a:t>
            </a:r>
          </a:p>
          <a:p>
            <a:pPr marL="804863" marR="0" lvl="0" indent="-228600" algn="just" defTabSz="457200" rtl="1" eaLnBrk="1" fontAlgn="auto" latinLnBrk="0" hangingPunct="1">
              <a:lnSpc>
                <a:spcPct val="150000"/>
              </a:lnSpc>
              <a:spcBef>
                <a:spcPts val="0"/>
              </a:spcBef>
              <a:spcAft>
                <a:spcPts val="0"/>
              </a:spcAft>
              <a:buClr>
                <a:schemeClr val="tx1">
                  <a:lumMod val="95000"/>
                </a:schemeClr>
              </a:buClr>
              <a:buSzTx/>
              <a:buFont typeface="Arial" panose="020B0604020202020204" pitchFamily="34" charset="0"/>
              <a:buChar char="•"/>
              <a:tabLst/>
              <a:defRPr/>
            </a:pPr>
            <a:r>
              <a:rPr lang="fa-IR" sz="2000" b="1" dirty="0" smtClean="0">
                <a:latin typeface="Times New Roman" pitchFamily="18" charset="0"/>
                <a:cs typeface="B Nazanin" panose="00000400000000000000" pitchFamily="2" charset="-78"/>
              </a:rPr>
              <a:t>سگمنت پدر فرزند</a:t>
            </a:r>
          </a:p>
          <a:p>
            <a:pPr marL="804863" marR="0" lvl="0" indent="-228600" algn="just" defTabSz="457200" rtl="1" eaLnBrk="1" fontAlgn="auto" latinLnBrk="0" hangingPunct="1">
              <a:lnSpc>
                <a:spcPct val="150000"/>
              </a:lnSpc>
              <a:spcBef>
                <a:spcPts val="0"/>
              </a:spcBef>
              <a:spcAft>
                <a:spcPts val="0"/>
              </a:spcAft>
              <a:buClr>
                <a:schemeClr val="tx1">
                  <a:lumMod val="95000"/>
                </a:schemeClr>
              </a:buClr>
              <a:buSzTx/>
              <a:buFont typeface="Arial" panose="020B0604020202020204" pitchFamily="34" charset="0"/>
              <a:buChar char="•"/>
              <a:tabLst/>
              <a:defRPr/>
            </a:pPr>
            <a:r>
              <a:rPr lang="fa-IR" sz="2000" b="1" dirty="0" smtClean="0">
                <a:latin typeface="Times New Roman" pitchFamily="18" charset="0"/>
                <a:cs typeface="B Nazanin" panose="00000400000000000000" pitchFamily="2" charset="-78"/>
              </a:rPr>
              <a:t>سگمنت همزاد</a:t>
            </a:r>
          </a:p>
          <a:p>
            <a:pPr marL="804863" marR="0" lvl="0" indent="-228600" algn="just" defTabSz="457200" rtl="1" eaLnBrk="1" fontAlgn="auto" latinLnBrk="0" hangingPunct="1">
              <a:lnSpc>
                <a:spcPct val="150000"/>
              </a:lnSpc>
              <a:spcBef>
                <a:spcPts val="0"/>
              </a:spcBef>
              <a:spcAft>
                <a:spcPts val="0"/>
              </a:spcAft>
              <a:buClr>
                <a:schemeClr val="tx1">
                  <a:lumMod val="95000"/>
                </a:schemeClr>
              </a:buClr>
              <a:buSzTx/>
              <a:buFont typeface="Arial" panose="020B0604020202020204" pitchFamily="34" charset="0"/>
              <a:buChar char="•"/>
              <a:tabLst/>
              <a:defRPr/>
            </a:pPr>
            <a:r>
              <a:rPr lang="fa-IR" sz="2000" b="1" dirty="0" smtClean="0">
                <a:latin typeface="Times New Roman" pitchFamily="18" charset="0"/>
                <a:cs typeface="B Nazanin" panose="00000400000000000000" pitchFamily="2" charset="-78"/>
              </a:rPr>
              <a:t>رکورد منطقی</a:t>
            </a:r>
          </a:p>
          <a:p>
            <a:pPr marL="804863" marR="0" lvl="0" indent="-228600" algn="just" defTabSz="457200" rtl="1" eaLnBrk="1" fontAlgn="auto" latinLnBrk="0" hangingPunct="1">
              <a:lnSpc>
                <a:spcPct val="150000"/>
              </a:lnSpc>
              <a:spcBef>
                <a:spcPts val="0"/>
              </a:spcBef>
              <a:spcAft>
                <a:spcPts val="0"/>
              </a:spcAft>
              <a:buClr>
                <a:schemeClr val="tx1">
                  <a:lumMod val="95000"/>
                </a:schemeClr>
              </a:buClr>
              <a:buSzTx/>
              <a:buFont typeface="Arial" panose="020B0604020202020204" pitchFamily="34" charset="0"/>
              <a:buChar char="•"/>
              <a:tabLst/>
              <a:defRPr/>
            </a:pPr>
            <a:r>
              <a:rPr lang="fa-IR" sz="2000" b="1" dirty="0" smtClean="0">
                <a:latin typeface="Times New Roman" pitchFamily="18" charset="0"/>
                <a:cs typeface="B Nazanin" panose="00000400000000000000" pitchFamily="2" charset="-78"/>
              </a:rPr>
              <a:t>رکورد فیزیکی</a:t>
            </a:r>
          </a:p>
          <a:p>
            <a:pPr marL="804863" marR="0" lvl="0" indent="-228600" algn="just" defTabSz="457200" rtl="1" eaLnBrk="1" fontAlgn="auto" latinLnBrk="0" hangingPunct="1">
              <a:lnSpc>
                <a:spcPct val="150000"/>
              </a:lnSpc>
              <a:spcBef>
                <a:spcPts val="0"/>
              </a:spcBef>
              <a:spcAft>
                <a:spcPts val="0"/>
              </a:spcAft>
              <a:buClr>
                <a:schemeClr val="tx1">
                  <a:lumMod val="95000"/>
                </a:schemeClr>
              </a:buClr>
              <a:buSzTx/>
              <a:buFont typeface="Arial" panose="020B0604020202020204" pitchFamily="34" charset="0"/>
              <a:buChar char="•"/>
              <a:tabLst/>
              <a:defRPr/>
            </a:pPr>
            <a:r>
              <a:rPr lang="fa-IR" sz="2000" b="1" dirty="0" smtClean="0">
                <a:latin typeface="Times New Roman" pitchFamily="18" charset="0"/>
                <a:cs typeface="B Nazanin" panose="00000400000000000000" pitchFamily="2" charset="-78"/>
              </a:rPr>
              <a:t>اشاره گرها</a:t>
            </a:r>
          </a:p>
          <a:p>
            <a:pPr marL="403225" marR="0" lvl="0" algn="just" defTabSz="457200" rtl="1" eaLnBrk="1" fontAlgn="auto" latinLnBrk="0" hangingPunct="1">
              <a:lnSpc>
                <a:spcPct val="115000"/>
              </a:lnSpc>
              <a:spcBef>
                <a:spcPts val="0"/>
              </a:spcBef>
              <a:spcAft>
                <a:spcPts val="0"/>
              </a:spcAft>
              <a:buClr>
                <a:schemeClr val="tx1">
                  <a:lumMod val="95000"/>
                </a:schemeClr>
              </a:buClr>
              <a:buSzTx/>
              <a:tabLst/>
              <a:defRPr/>
            </a:pPr>
            <a:endParaRPr lang="fa-IR" sz="2000" b="1" dirty="0" smtClean="0">
              <a:latin typeface="Times New Roman" pitchFamily="18" charset="0"/>
              <a:cs typeface="B Nazanin" panose="00000400000000000000" pitchFamily="2" charset="-78"/>
            </a:endParaRPr>
          </a:p>
          <a:p>
            <a:pPr marR="0" lvl="0" algn="just" defTabSz="457200" rtl="1" eaLnBrk="1" fontAlgn="auto" latinLnBrk="0" hangingPunct="1">
              <a:lnSpc>
                <a:spcPct val="115000"/>
              </a:lnSpc>
              <a:spcBef>
                <a:spcPts val="0"/>
              </a:spcBef>
              <a:spcAft>
                <a:spcPts val="0"/>
              </a:spcAft>
              <a:buClr>
                <a:schemeClr val="tx1">
                  <a:lumMod val="95000"/>
                </a:schemeClr>
              </a:buClr>
              <a:buSzTx/>
              <a:tabLst/>
              <a:defRPr/>
            </a:pPr>
            <a:r>
              <a:rPr lang="fa-IR" sz="2000" b="1" dirty="0" smtClean="0">
                <a:latin typeface="Times New Roman" pitchFamily="18" charset="0"/>
                <a:cs typeface="B Nazanin" panose="00000400000000000000" pitchFamily="2" charset="-78"/>
              </a:rPr>
              <a:t> </a:t>
            </a:r>
          </a:p>
          <a:p>
            <a:pPr marL="230188" algn="r" rtl="1" fontAlgn="auto">
              <a:lnSpc>
                <a:spcPct val="150000"/>
              </a:lnSpc>
              <a:spcBef>
                <a:spcPts val="0"/>
              </a:spcBef>
              <a:spcAft>
                <a:spcPts val="0"/>
              </a:spcAft>
              <a:defRPr/>
            </a:pPr>
            <a:endParaRPr lang="fa-IR" sz="2400" b="1" dirty="0">
              <a:latin typeface="Times New Roman" pitchFamily="18" charset="0"/>
              <a:cs typeface="B Nazanin" panose="00000400000000000000" pitchFamily="2" charset="-78"/>
            </a:endParaRPr>
          </a:p>
        </p:txBody>
      </p:sp>
      <p:pic>
        <p:nvPicPr>
          <p:cNvPr id="62" name="Picture 6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367" y="0"/>
            <a:ext cx="482527" cy="854899"/>
          </a:xfrm>
          <a:prstGeom prst="rect">
            <a:avLst/>
          </a:prstGeom>
          <a:effectLst>
            <a:glow rad="63500">
              <a:schemeClr val="accent1">
                <a:satMod val="175000"/>
                <a:alpha val="40000"/>
              </a:schemeClr>
            </a:glow>
          </a:effectLst>
        </p:spPr>
      </p:pic>
      <p:pic>
        <p:nvPicPr>
          <p:cNvPr id="63" name="Picture 6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38799" y="-114338"/>
            <a:ext cx="4322841" cy="909650"/>
          </a:xfrm>
          <a:prstGeom prst="rect">
            <a:avLst/>
          </a:prstGeom>
          <a:effectLst>
            <a:glow rad="63500">
              <a:schemeClr val="accent1">
                <a:satMod val="175000"/>
                <a:alpha val="40000"/>
              </a:schemeClr>
            </a:glow>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5630" y="1132370"/>
            <a:ext cx="4749206" cy="4431746"/>
          </a:xfrm>
          <a:prstGeom prst="rect">
            <a:avLst/>
          </a:prstGeom>
        </p:spPr>
      </p:pic>
      <p:sp>
        <p:nvSpPr>
          <p:cNvPr id="19" name="Rounded Rectangle 18"/>
          <p:cNvSpPr/>
          <p:nvPr/>
        </p:nvSpPr>
        <p:spPr>
          <a:xfrm>
            <a:off x="7729536" y="6225191"/>
            <a:ext cx="1371600" cy="457200"/>
          </a:xfrm>
          <a:prstGeom prst="roundRect">
            <a:avLst/>
          </a:prstGeom>
          <a:solidFill>
            <a:schemeClr val="tx1">
              <a:lumMod val="50000"/>
            </a:schemeClr>
          </a:solidFill>
          <a:ln>
            <a:solidFill>
              <a:schemeClr val="accent1">
                <a:lumMod val="50000"/>
              </a:schemeClr>
            </a:solidFill>
          </a:ln>
          <a:effectLst>
            <a:outerShdw blurRad="57150" dist="38100" dir="5400000" algn="ctr" rotWithShape="0">
              <a:schemeClr val="accent3">
                <a:shade val="9000"/>
                <a:satMod val="105000"/>
                <a:alpha val="48000"/>
              </a:scheme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fa-IR" b="1" dirty="0">
                <a:solidFill>
                  <a:schemeClr val="bg1"/>
                </a:solidFill>
                <a:cs typeface="B Nazanin" panose="00000400000000000000" pitchFamily="2" charset="-78"/>
              </a:rPr>
              <a:t>مقدمه</a:t>
            </a:r>
            <a:endParaRPr lang="en-US" b="1" dirty="0">
              <a:solidFill>
                <a:schemeClr val="bg1"/>
              </a:solidFill>
              <a:cs typeface="B Nazanin" panose="00000400000000000000" pitchFamily="2" charset="-78"/>
            </a:endParaRPr>
          </a:p>
        </p:txBody>
      </p:sp>
      <p:sp>
        <p:nvSpPr>
          <p:cNvPr id="20" name="Rounded Rectangle 19"/>
          <p:cNvSpPr/>
          <p:nvPr/>
        </p:nvSpPr>
        <p:spPr>
          <a:xfrm>
            <a:off x="6273517" y="6218302"/>
            <a:ext cx="1371600" cy="457200"/>
          </a:xfrm>
          <a:prstGeom prst="roundRect">
            <a:avLst/>
          </a:prstGeom>
          <a:solidFill>
            <a:schemeClr val="tx1">
              <a:lumMod val="50000"/>
            </a:schemeClr>
          </a:solidFill>
          <a:ln>
            <a:solidFill>
              <a:schemeClr val="accent1">
                <a:lumMod val="50000"/>
              </a:schemeClr>
            </a:solidFill>
          </a:ln>
          <a:effectLst>
            <a:outerShdw blurRad="57150" dist="38100" dir="5400000" algn="ctr" rotWithShape="0">
              <a:schemeClr val="accent3">
                <a:shade val="9000"/>
                <a:satMod val="105000"/>
                <a:alpha val="48000"/>
              </a:scheme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fa-IR" b="1" dirty="0">
                <a:solidFill>
                  <a:schemeClr val="bg1"/>
                </a:solidFill>
                <a:cs typeface="B Nazanin" panose="00000400000000000000" pitchFamily="2" charset="-78"/>
              </a:rPr>
              <a:t>مدیریت داده</a:t>
            </a:r>
            <a:endParaRPr lang="en-US" b="1" dirty="0">
              <a:solidFill>
                <a:schemeClr val="bg1"/>
              </a:solidFill>
              <a:cs typeface="B Nazanin" panose="00000400000000000000" pitchFamily="2" charset="-78"/>
            </a:endParaRPr>
          </a:p>
        </p:txBody>
      </p:sp>
      <p:sp>
        <p:nvSpPr>
          <p:cNvPr id="26" name="Rounded Rectangle 25"/>
          <p:cNvSpPr/>
          <p:nvPr/>
        </p:nvSpPr>
        <p:spPr>
          <a:xfrm>
            <a:off x="4817498" y="6227080"/>
            <a:ext cx="1371600" cy="457200"/>
          </a:xfrm>
          <a:prstGeom prst="roundRect">
            <a:avLst/>
          </a:prstGeom>
          <a:solidFill>
            <a:srgbClr val="0DF318"/>
          </a:solidFill>
          <a:ln>
            <a:solidFill>
              <a:srgbClr val="FFFF00"/>
            </a:solidFill>
          </a:ln>
          <a:effectLst>
            <a:glow rad="228600">
              <a:schemeClr val="accent6">
                <a:satMod val="175000"/>
                <a:alpha val="40000"/>
              </a:schemeClr>
            </a:glow>
            <a:outerShdw blurRad="57150" dist="38100" dir="5400000" algn="ctr" rotWithShape="0">
              <a:schemeClr val="accent3">
                <a:shade val="9000"/>
                <a:satMod val="105000"/>
                <a:alpha val="48000"/>
              </a:scheme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fa-IR" b="1" dirty="0">
                <a:solidFill>
                  <a:schemeClr val="bg1"/>
                </a:solidFill>
                <a:cs typeface="B Nazanin" panose="00000400000000000000" pitchFamily="2" charset="-78"/>
              </a:rPr>
              <a:t>مدلسازی داده</a:t>
            </a:r>
            <a:endParaRPr lang="en-US" b="1" dirty="0">
              <a:solidFill>
                <a:schemeClr val="bg1"/>
              </a:solidFill>
              <a:cs typeface="B Nazanin" panose="00000400000000000000" pitchFamily="2" charset="-78"/>
            </a:endParaRPr>
          </a:p>
        </p:txBody>
      </p:sp>
      <p:sp>
        <p:nvSpPr>
          <p:cNvPr id="28" name="Rounded Rectangle 27"/>
          <p:cNvSpPr/>
          <p:nvPr/>
        </p:nvSpPr>
        <p:spPr>
          <a:xfrm>
            <a:off x="3361479" y="6225191"/>
            <a:ext cx="1371600" cy="457200"/>
          </a:xfrm>
          <a:prstGeom prst="roundRect">
            <a:avLst/>
          </a:prstGeom>
          <a:solidFill>
            <a:schemeClr val="bg2">
              <a:lumMod val="60000"/>
              <a:lumOff val="40000"/>
            </a:schemeClr>
          </a:solidFill>
          <a:effectLst>
            <a:outerShdw blurRad="57150" dist="38100" dir="5400000" algn="ctr" rotWithShape="0">
              <a:schemeClr val="accent3">
                <a:shade val="9000"/>
                <a:satMod val="105000"/>
                <a:alpha val="48000"/>
              </a:scheme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fa-IR" sz="1700" b="1" dirty="0" smtClean="0">
                <a:solidFill>
                  <a:schemeClr val="bg1"/>
                </a:solidFill>
                <a:cs typeface="B Nazanin" panose="00000400000000000000" pitchFamily="2" charset="-78"/>
              </a:rPr>
              <a:t>موجودیت‌ها</a:t>
            </a:r>
            <a:endParaRPr lang="en-US" sz="1700" b="1" dirty="0">
              <a:solidFill>
                <a:schemeClr val="bg1"/>
              </a:solidFill>
              <a:cs typeface="B Nazanin" panose="00000400000000000000" pitchFamily="2" charset="-78"/>
            </a:endParaRPr>
          </a:p>
        </p:txBody>
      </p:sp>
      <p:sp>
        <p:nvSpPr>
          <p:cNvPr id="35" name="Rounded Rectangle 34"/>
          <p:cNvSpPr/>
          <p:nvPr/>
        </p:nvSpPr>
        <p:spPr>
          <a:xfrm>
            <a:off x="1902022" y="6225191"/>
            <a:ext cx="1371600" cy="457200"/>
          </a:xfrm>
          <a:prstGeom prst="roundRect">
            <a:avLst/>
          </a:prstGeom>
          <a:solidFill>
            <a:schemeClr val="bg2">
              <a:lumMod val="60000"/>
              <a:lumOff val="40000"/>
            </a:schemeClr>
          </a:solidFill>
          <a:effectLst>
            <a:outerShdw blurRad="57150" dist="38100" dir="5400000" algn="ctr" rotWithShape="0">
              <a:schemeClr val="accent3">
                <a:shade val="9000"/>
                <a:satMod val="105000"/>
                <a:alpha val="48000"/>
              </a:scheme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fa-IR" sz="1350" b="1" dirty="0" smtClean="0">
                <a:solidFill>
                  <a:schemeClr val="bg1"/>
                </a:solidFill>
                <a:cs typeface="B Nazanin" panose="00000400000000000000" pitchFamily="2" charset="-78"/>
              </a:rPr>
              <a:t>مدیریت پایگاه داده</a:t>
            </a:r>
            <a:endParaRPr lang="en-US" sz="1350" b="1" dirty="0">
              <a:solidFill>
                <a:schemeClr val="bg1"/>
              </a:solidFill>
              <a:cs typeface="B Nazanin" panose="00000400000000000000" pitchFamily="2" charset="-78"/>
            </a:endParaRPr>
          </a:p>
        </p:txBody>
      </p:sp>
      <p:sp>
        <p:nvSpPr>
          <p:cNvPr id="36" name="Rounded Rectangle 35"/>
          <p:cNvSpPr/>
          <p:nvPr/>
        </p:nvSpPr>
        <p:spPr>
          <a:xfrm>
            <a:off x="442565" y="6217577"/>
            <a:ext cx="1371600" cy="457200"/>
          </a:xfrm>
          <a:prstGeom prst="roundRect">
            <a:avLst/>
          </a:prstGeom>
          <a:solidFill>
            <a:schemeClr val="bg2">
              <a:lumMod val="60000"/>
              <a:lumOff val="40000"/>
            </a:schemeClr>
          </a:solidFill>
          <a:effectLst>
            <a:outerShdw blurRad="57150" dist="38100" dir="5400000" algn="ctr" rotWithShape="0">
              <a:schemeClr val="accent3">
                <a:shade val="9000"/>
                <a:satMod val="105000"/>
                <a:alpha val="48000"/>
              </a:scheme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fa-IR" b="1" dirty="0" smtClean="0">
                <a:solidFill>
                  <a:schemeClr val="bg1"/>
                </a:solidFill>
                <a:cs typeface="B Nazanin" panose="00000400000000000000" pitchFamily="2" charset="-78"/>
              </a:rPr>
              <a:t>انبار داده</a:t>
            </a:r>
            <a:endParaRPr lang="en-US" b="1" dirty="0">
              <a:solidFill>
                <a:schemeClr val="bg1"/>
              </a:solidFill>
              <a:cs typeface="B Nazanin" panose="00000400000000000000" pitchFamily="2" charset="-78"/>
            </a:endParaRPr>
          </a:p>
        </p:txBody>
      </p:sp>
    </p:spTree>
    <p:extLst>
      <p:ext uri="{BB962C8B-B14F-4D97-AF65-F5344CB8AC3E}">
        <p14:creationId xmlns:p14="http://schemas.microsoft.com/office/powerpoint/2010/main" val="510519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fade">
                                      <p:cBhvr>
                                        <p:cTn id="7" dur="500"/>
                                        <p:tgtEl>
                                          <p:spTgt spid="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4">
                                            <p:txEl>
                                              <p:pRg st="1" end="1"/>
                                            </p:txEl>
                                          </p:spTgt>
                                        </p:tgtEl>
                                        <p:attrNameLst>
                                          <p:attrName>style.visibility</p:attrName>
                                        </p:attrNameLst>
                                      </p:cBhvr>
                                      <p:to>
                                        <p:strVal val="visible"/>
                                      </p:to>
                                    </p:set>
                                    <p:animEffect transition="in" filter="barn(inVertical)">
                                      <p:cBhvr>
                                        <p:cTn id="12" dur="500"/>
                                        <p:tgtEl>
                                          <p:spTgt spid="34">
                                            <p:txEl>
                                              <p:pRg st="1" end="1"/>
                                            </p:txEl>
                                          </p:spTgt>
                                        </p:tgtEl>
                                      </p:cBhvr>
                                    </p:animEffect>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34">
                                            <p:txEl>
                                              <p:pRg st="2" end="2"/>
                                            </p:txEl>
                                          </p:spTgt>
                                        </p:tgtEl>
                                        <p:attrNameLst>
                                          <p:attrName>style.visibility</p:attrName>
                                        </p:attrNameLst>
                                      </p:cBhvr>
                                      <p:to>
                                        <p:strVal val="visible"/>
                                      </p:to>
                                    </p:set>
                                    <p:animEffect transition="in" filter="fade">
                                      <p:cBhvr>
                                        <p:cTn id="22" dur="1000"/>
                                        <p:tgtEl>
                                          <p:spTgt spid="34">
                                            <p:txEl>
                                              <p:pRg st="2" end="2"/>
                                            </p:txEl>
                                          </p:spTgt>
                                        </p:tgtEl>
                                      </p:cBhvr>
                                    </p:animEffect>
                                    <p:anim calcmode="lin" valueType="num">
                                      <p:cBhvr>
                                        <p:cTn id="23" dur="1000" fill="hold"/>
                                        <p:tgtEl>
                                          <p:spTgt spid="34">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4">
                                            <p:txEl>
                                              <p:pRg st="2" end="2"/>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34">
                                            <p:txEl>
                                              <p:pRg st="3" end="3"/>
                                            </p:txEl>
                                          </p:spTgt>
                                        </p:tgtEl>
                                        <p:attrNameLst>
                                          <p:attrName>style.visibility</p:attrName>
                                        </p:attrNameLst>
                                      </p:cBhvr>
                                      <p:to>
                                        <p:strVal val="visible"/>
                                      </p:to>
                                    </p:set>
                                    <p:animEffect transition="in" filter="fade">
                                      <p:cBhvr>
                                        <p:cTn id="28" dur="1000"/>
                                        <p:tgtEl>
                                          <p:spTgt spid="34">
                                            <p:txEl>
                                              <p:pRg st="3" end="3"/>
                                            </p:txEl>
                                          </p:spTgt>
                                        </p:tgtEl>
                                      </p:cBhvr>
                                    </p:animEffect>
                                    <p:anim calcmode="lin" valueType="num">
                                      <p:cBhvr>
                                        <p:cTn id="29"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nodeType="afterEffect">
                                  <p:stCondLst>
                                    <p:cond delay="0"/>
                                  </p:stCondLst>
                                  <p:childTnLst>
                                    <p:set>
                                      <p:cBhvr>
                                        <p:cTn id="33" dur="1" fill="hold">
                                          <p:stCondLst>
                                            <p:cond delay="0"/>
                                          </p:stCondLst>
                                        </p:cTn>
                                        <p:tgtEl>
                                          <p:spTgt spid="34">
                                            <p:txEl>
                                              <p:pRg st="4" end="4"/>
                                            </p:txEl>
                                          </p:spTgt>
                                        </p:tgtEl>
                                        <p:attrNameLst>
                                          <p:attrName>style.visibility</p:attrName>
                                        </p:attrNameLst>
                                      </p:cBhvr>
                                      <p:to>
                                        <p:strVal val="visible"/>
                                      </p:to>
                                    </p:set>
                                    <p:animEffect transition="in" filter="fade">
                                      <p:cBhvr>
                                        <p:cTn id="34" dur="1000"/>
                                        <p:tgtEl>
                                          <p:spTgt spid="34">
                                            <p:txEl>
                                              <p:pRg st="4" end="4"/>
                                            </p:txEl>
                                          </p:spTgt>
                                        </p:tgtEl>
                                      </p:cBhvr>
                                    </p:animEffect>
                                    <p:anim calcmode="lin" valueType="num">
                                      <p:cBhvr>
                                        <p:cTn id="35" dur="1000" fill="hold"/>
                                        <p:tgtEl>
                                          <p:spTgt spid="34">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4">
                                            <p:txEl>
                                              <p:pRg st="4" end="4"/>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nodeType="afterEffect">
                                  <p:stCondLst>
                                    <p:cond delay="0"/>
                                  </p:stCondLst>
                                  <p:childTnLst>
                                    <p:set>
                                      <p:cBhvr>
                                        <p:cTn id="39" dur="1" fill="hold">
                                          <p:stCondLst>
                                            <p:cond delay="0"/>
                                          </p:stCondLst>
                                        </p:cTn>
                                        <p:tgtEl>
                                          <p:spTgt spid="34">
                                            <p:txEl>
                                              <p:pRg st="5" end="5"/>
                                            </p:txEl>
                                          </p:spTgt>
                                        </p:tgtEl>
                                        <p:attrNameLst>
                                          <p:attrName>style.visibility</p:attrName>
                                        </p:attrNameLst>
                                      </p:cBhvr>
                                      <p:to>
                                        <p:strVal val="visible"/>
                                      </p:to>
                                    </p:set>
                                    <p:animEffect transition="in" filter="fade">
                                      <p:cBhvr>
                                        <p:cTn id="40" dur="1000"/>
                                        <p:tgtEl>
                                          <p:spTgt spid="34">
                                            <p:txEl>
                                              <p:pRg st="5" end="5"/>
                                            </p:txEl>
                                          </p:spTgt>
                                        </p:tgtEl>
                                      </p:cBhvr>
                                    </p:animEffect>
                                    <p:anim calcmode="lin" valueType="num">
                                      <p:cBhvr>
                                        <p:cTn id="41"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42" presetClass="entr" presetSubtype="0" fill="hold" nodeType="afterEffect">
                                  <p:stCondLst>
                                    <p:cond delay="0"/>
                                  </p:stCondLst>
                                  <p:childTnLst>
                                    <p:set>
                                      <p:cBhvr>
                                        <p:cTn id="45" dur="1" fill="hold">
                                          <p:stCondLst>
                                            <p:cond delay="0"/>
                                          </p:stCondLst>
                                        </p:cTn>
                                        <p:tgtEl>
                                          <p:spTgt spid="34">
                                            <p:txEl>
                                              <p:pRg st="6" end="6"/>
                                            </p:txEl>
                                          </p:spTgt>
                                        </p:tgtEl>
                                        <p:attrNameLst>
                                          <p:attrName>style.visibility</p:attrName>
                                        </p:attrNameLst>
                                      </p:cBhvr>
                                      <p:to>
                                        <p:strVal val="visible"/>
                                      </p:to>
                                    </p:set>
                                    <p:animEffect transition="in" filter="fade">
                                      <p:cBhvr>
                                        <p:cTn id="46" dur="1000"/>
                                        <p:tgtEl>
                                          <p:spTgt spid="34">
                                            <p:txEl>
                                              <p:pRg st="6" end="6"/>
                                            </p:txEl>
                                          </p:spTgt>
                                        </p:tgtEl>
                                      </p:cBhvr>
                                    </p:animEffect>
                                    <p:anim calcmode="lin" valueType="num">
                                      <p:cBhvr>
                                        <p:cTn id="47"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42" presetClass="entr" presetSubtype="0" fill="hold" nodeType="afterEffect">
                                  <p:stCondLst>
                                    <p:cond delay="0"/>
                                  </p:stCondLst>
                                  <p:childTnLst>
                                    <p:set>
                                      <p:cBhvr>
                                        <p:cTn id="51" dur="1" fill="hold">
                                          <p:stCondLst>
                                            <p:cond delay="0"/>
                                          </p:stCondLst>
                                        </p:cTn>
                                        <p:tgtEl>
                                          <p:spTgt spid="34">
                                            <p:txEl>
                                              <p:pRg st="7" end="7"/>
                                            </p:txEl>
                                          </p:spTgt>
                                        </p:tgtEl>
                                        <p:attrNameLst>
                                          <p:attrName>style.visibility</p:attrName>
                                        </p:attrNameLst>
                                      </p:cBhvr>
                                      <p:to>
                                        <p:strVal val="visible"/>
                                      </p:to>
                                    </p:set>
                                    <p:animEffect transition="in" filter="fade">
                                      <p:cBhvr>
                                        <p:cTn id="52" dur="1000"/>
                                        <p:tgtEl>
                                          <p:spTgt spid="34">
                                            <p:txEl>
                                              <p:pRg st="7" end="7"/>
                                            </p:txEl>
                                          </p:spTgt>
                                        </p:tgtEl>
                                      </p:cBhvr>
                                    </p:animEffect>
                                    <p:anim calcmode="lin" valueType="num">
                                      <p:cBhvr>
                                        <p:cTn id="53" dur="1000" fill="hold"/>
                                        <p:tgtEl>
                                          <p:spTgt spid="34">
                                            <p:txEl>
                                              <p:pRg st="7" end="7"/>
                                            </p:txEl>
                                          </p:spTgt>
                                        </p:tgtEl>
                                        <p:attrNameLst>
                                          <p:attrName>ppt_x</p:attrName>
                                        </p:attrNameLst>
                                      </p:cBhvr>
                                      <p:tavLst>
                                        <p:tav tm="0">
                                          <p:val>
                                            <p:strVal val="#ppt_x"/>
                                          </p:val>
                                        </p:tav>
                                        <p:tav tm="100000">
                                          <p:val>
                                            <p:strVal val="#ppt_x"/>
                                          </p:val>
                                        </p:tav>
                                      </p:tavLst>
                                    </p:anim>
                                    <p:anim calcmode="lin" valueType="num">
                                      <p:cBhvr>
                                        <p:cTn id="54" dur="1000" fill="hold"/>
                                        <p:tgtEl>
                                          <p:spTgt spid="34">
                                            <p:txEl>
                                              <p:pRg st="7" end="7"/>
                                            </p:txEl>
                                          </p:spTgt>
                                        </p:tgtEl>
                                        <p:attrNameLst>
                                          <p:attrName>ppt_y</p:attrName>
                                        </p:attrNameLst>
                                      </p:cBhvr>
                                      <p:tavLst>
                                        <p:tav tm="0">
                                          <p:val>
                                            <p:strVal val="#ppt_y+.1"/>
                                          </p:val>
                                        </p:tav>
                                        <p:tav tm="100000">
                                          <p:val>
                                            <p:strVal val="#ppt_y"/>
                                          </p:val>
                                        </p:tav>
                                      </p:tavLst>
                                    </p:anim>
                                  </p:childTnLst>
                                </p:cTn>
                              </p:par>
                            </p:childTnLst>
                          </p:cTn>
                        </p:par>
                        <p:par>
                          <p:cTn id="55" fill="hold">
                            <p:stCondLst>
                              <p:cond delay="7500"/>
                            </p:stCondLst>
                            <p:childTnLst>
                              <p:par>
                                <p:cTn id="56" presetID="42" presetClass="entr" presetSubtype="0" fill="hold" nodeType="afterEffect">
                                  <p:stCondLst>
                                    <p:cond delay="0"/>
                                  </p:stCondLst>
                                  <p:childTnLst>
                                    <p:set>
                                      <p:cBhvr>
                                        <p:cTn id="57" dur="1" fill="hold">
                                          <p:stCondLst>
                                            <p:cond delay="0"/>
                                          </p:stCondLst>
                                        </p:cTn>
                                        <p:tgtEl>
                                          <p:spTgt spid="34">
                                            <p:txEl>
                                              <p:pRg st="8" end="8"/>
                                            </p:txEl>
                                          </p:spTgt>
                                        </p:tgtEl>
                                        <p:attrNameLst>
                                          <p:attrName>style.visibility</p:attrName>
                                        </p:attrNameLst>
                                      </p:cBhvr>
                                      <p:to>
                                        <p:strVal val="visible"/>
                                      </p:to>
                                    </p:set>
                                    <p:animEffect transition="in" filter="fade">
                                      <p:cBhvr>
                                        <p:cTn id="58" dur="1000"/>
                                        <p:tgtEl>
                                          <p:spTgt spid="34">
                                            <p:txEl>
                                              <p:pRg st="8" end="8"/>
                                            </p:txEl>
                                          </p:spTgt>
                                        </p:tgtEl>
                                      </p:cBhvr>
                                    </p:animEffect>
                                    <p:anim calcmode="lin" valueType="num">
                                      <p:cBhvr>
                                        <p:cTn id="59" dur="1000" fill="hold"/>
                                        <p:tgtEl>
                                          <p:spTgt spid="34">
                                            <p:txEl>
                                              <p:pRg st="8" end="8"/>
                                            </p:txEl>
                                          </p:spTgt>
                                        </p:tgtEl>
                                        <p:attrNameLst>
                                          <p:attrName>ppt_x</p:attrName>
                                        </p:attrNameLst>
                                      </p:cBhvr>
                                      <p:tavLst>
                                        <p:tav tm="0">
                                          <p:val>
                                            <p:strVal val="#ppt_x"/>
                                          </p:val>
                                        </p:tav>
                                        <p:tav tm="100000">
                                          <p:val>
                                            <p:strVal val="#ppt_x"/>
                                          </p:val>
                                        </p:tav>
                                      </p:tavLst>
                                    </p:anim>
                                    <p:anim calcmode="lin" valueType="num">
                                      <p:cBhvr>
                                        <p:cTn id="60" dur="1000" fill="hold"/>
                                        <p:tgtEl>
                                          <p:spTgt spid="34">
                                            <p:txEl>
                                              <p:pRg st="8" end="8"/>
                                            </p:txEl>
                                          </p:spTgt>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42" presetClass="entr" presetSubtype="0" fill="hold" nodeType="afterEffect">
                                  <p:stCondLst>
                                    <p:cond delay="0"/>
                                  </p:stCondLst>
                                  <p:childTnLst>
                                    <p:set>
                                      <p:cBhvr>
                                        <p:cTn id="63" dur="1" fill="hold">
                                          <p:stCondLst>
                                            <p:cond delay="0"/>
                                          </p:stCondLst>
                                        </p:cTn>
                                        <p:tgtEl>
                                          <p:spTgt spid="34">
                                            <p:txEl>
                                              <p:pRg st="9" end="9"/>
                                            </p:txEl>
                                          </p:spTgt>
                                        </p:tgtEl>
                                        <p:attrNameLst>
                                          <p:attrName>style.visibility</p:attrName>
                                        </p:attrNameLst>
                                      </p:cBhvr>
                                      <p:to>
                                        <p:strVal val="visible"/>
                                      </p:to>
                                    </p:set>
                                    <p:animEffect transition="in" filter="fade">
                                      <p:cBhvr>
                                        <p:cTn id="64" dur="1000"/>
                                        <p:tgtEl>
                                          <p:spTgt spid="34">
                                            <p:txEl>
                                              <p:pRg st="9" end="9"/>
                                            </p:txEl>
                                          </p:spTgt>
                                        </p:tgtEl>
                                      </p:cBhvr>
                                    </p:animEffect>
                                    <p:anim calcmode="lin" valueType="num">
                                      <p:cBhvr>
                                        <p:cTn id="65" dur="1000" fill="hold"/>
                                        <p:tgtEl>
                                          <p:spTgt spid="34">
                                            <p:txEl>
                                              <p:pRg st="9" end="9"/>
                                            </p:txEl>
                                          </p:spTgt>
                                        </p:tgtEl>
                                        <p:attrNameLst>
                                          <p:attrName>ppt_x</p:attrName>
                                        </p:attrNameLst>
                                      </p:cBhvr>
                                      <p:tavLst>
                                        <p:tav tm="0">
                                          <p:val>
                                            <p:strVal val="#ppt_x"/>
                                          </p:val>
                                        </p:tav>
                                        <p:tav tm="100000">
                                          <p:val>
                                            <p:strVal val="#ppt_x"/>
                                          </p:val>
                                        </p:tav>
                                      </p:tavLst>
                                    </p:anim>
                                    <p:anim calcmode="lin" valueType="num">
                                      <p:cBhvr>
                                        <p:cTn id="66" dur="1000" fill="hold"/>
                                        <p:tgtEl>
                                          <p:spTgt spid="34">
                                            <p:txEl>
                                              <p:pRg st="9" end="9"/>
                                            </p:txEl>
                                          </p:spTgt>
                                        </p:tgtEl>
                                        <p:attrNameLst>
                                          <p:attrName>ppt_y</p:attrName>
                                        </p:attrNameLst>
                                      </p:cBhvr>
                                      <p:tavLst>
                                        <p:tav tm="0">
                                          <p:val>
                                            <p:strVal val="#ppt_y+.1"/>
                                          </p:val>
                                        </p:tav>
                                        <p:tav tm="100000">
                                          <p:val>
                                            <p:strVal val="#ppt_y"/>
                                          </p:val>
                                        </p:tav>
                                      </p:tavLst>
                                    </p:anim>
                                  </p:childTnLst>
                                </p:cTn>
                              </p:par>
                            </p:childTnLst>
                          </p:cTn>
                        </p:par>
                        <p:par>
                          <p:cTn id="67" fill="hold">
                            <p:stCondLst>
                              <p:cond delay="9500"/>
                            </p:stCondLst>
                            <p:childTnLst>
                              <p:par>
                                <p:cTn id="68" presetID="42" presetClass="entr" presetSubtype="0" fill="hold" nodeType="afterEffect">
                                  <p:stCondLst>
                                    <p:cond delay="0"/>
                                  </p:stCondLst>
                                  <p:childTnLst>
                                    <p:set>
                                      <p:cBhvr>
                                        <p:cTn id="69" dur="1" fill="hold">
                                          <p:stCondLst>
                                            <p:cond delay="0"/>
                                          </p:stCondLst>
                                        </p:cTn>
                                        <p:tgtEl>
                                          <p:spTgt spid="34">
                                            <p:txEl>
                                              <p:pRg st="10" end="10"/>
                                            </p:txEl>
                                          </p:spTgt>
                                        </p:tgtEl>
                                        <p:attrNameLst>
                                          <p:attrName>style.visibility</p:attrName>
                                        </p:attrNameLst>
                                      </p:cBhvr>
                                      <p:to>
                                        <p:strVal val="visible"/>
                                      </p:to>
                                    </p:set>
                                    <p:animEffect transition="in" filter="fade">
                                      <p:cBhvr>
                                        <p:cTn id="70" dur="1000"/>
                                        <p:tgtEl>
                                          <p:spTgt spid="34">
                                            <p:txEl>
                                              <p:pRg st="10" end="10"/>
                                            </p:txEl>
                                          </p:spTgt>
                                        </p:tgtEl>
                                      </p:cBhvr>
                                    </p:animEffect>
                                    <p:anim calcmode="lin" valueType="num">
                                      <p:cBhvr>
                                        <p:cTn id="71" dur="1000" fill="hold"/>
                                        <p:tgtEl>
                                          <p:spTgt spid="34">
                                            <p:txEl>
                                              <p:pRg st="10" end="10"/>
                                            </p:txEl>
                                          </p:spTgt>
                                        </p:tgtEl>
                                        <p:attrNameLst>
                                          <p:attrName>ppt_x</p:attrName>
                                        </p:attrNameLst>
                                      </p:cBhvr>
                                      <p:tavLst>
                                        <p:tav tm="0">
                                          <p:val>
                                            <p:strVal val="#ppt_x"/>
                                          </p:val>
                                        </p:tav>
                                        <p:tav tm="100000">
                                          <p:val>
                                            <p:strVal val="#ppt_x"/>
                                          </p:val>
                                        </p:tav>
                                      </p:tavLst>
                                    </p:anim>
                                    <p:anim calcmode="lin" valueType="num">
                                      <p:cBhvr>
                                        <p:cTn id="72" dur="1000" fill="hold"/>
                                        <p:tgtEl>
                                          <p:spTgt spid="34">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0" y="766865"/>
            <a:ext cx="9144000" cy="6091135"/>
          </a:xfrm>
          <a:prstGeom prst="rect">
            <a:avLst/>
          </a:prstGeom>
        </p:spPr>
      </p:pic>
      <p:cxnSp>
        <p:nvCxnSpPr>
          <p:cNvPr id="21" name="Straight Connector 20"/>
          <p:cNvCxnSpPr/>
          <p:nvPr/>
        </p:nvCxnSpPr>
        <p:spPr>
          <a:xfrm>
            <a:off x="0" y="6091417"/>
            <a:ext cx="9144000" cy="1588"/>
          </a:xfrm>
          <a:prstGeom prst="line">
            <a:avLst/>
          </a:prstGeom>
          <a:ln w="79375" cmpd="tri">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6824841"/>
            <a:ext cx="9144000" cy="1588"/>
          </a:xfrm>
          <a:prstGeom prst="line">
            <a:avLst/>
          </a:prstGeom>
          <a:ln w="79375" cmpd="tri">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23" name="Slide Number Placeholder 6"/>
          <p:cNvSpPr>
            <a:spLocks noGrp="1"/>
          </p:cNvSpPr>
          <p:nvPr>
            <p:ph type="sldNum" sz="quarter" idx="12"/>
          </p:nvPr>
        </p:nvSpPr>
        <p:spPr>
          <a:xfrm>
            <a:off x="13444" y="6154201"/>
            <a:ext cx="330921" cy="319009"/>
          </a:xfrm>
          <a:ln>
            <a:noFill/>
          </a:ln>
        </p:spPr>
        <p:txBody>
          <a:bodyPr/>
          <a:lstStyle/>
          <a:p>
            <a:pPr algn="ctr" rtl="1">
              <a:defRPr/>
            </a:pPr>
            <a:fld id="{543FCF21-82A4-4260-B9BA-EFAA1AAF3BD2}" type="slidenum">
              <a:rPr lang="fa-IR" sz="1800">
                <a:solidFill>
                  <a:schemeClr val="tx1"/>
                </a:solidFill>
                <a:latin typeface="IPT Nazanin" panose="020B0604020202020204" charset="2"/>
                <a:cs typeface="B Nazanin" panose="00000400000000000000" pitchFamily="2" charset="-78"/>
              </a:rPr>
              <a:t>12</a:t>
            </a:fld>
            <a:endParaRPr lang="en-US" sz="1400" dirty="0">
              <a:solidFill>
                <a:schemeClr val="tx1"/>
              </a:solidFill>
              <a:latin typeface="IPT Nazanin" panose="020B0604020202020204" charset="2"/>
              <a:cs typeface="B Nazanin" panose="00000400000000000000" pitchFamily="2" charset="-78"/>
            </a:endParaRPr>
          </a:p>
        </p:txBody>
      </p:sp>
      <p:cxnSp>
        <p:nvCxnSpPr>
          <p:cNvPr id="41" name="Straight Connector 40"/>
          <p:cNvCxnSpPr/>
          <p:nvPr/>
        </p:nvCxnSpPr>
        <p:spPr>
          <a:xfrm flipH="1">
            <a:off x="13444" y="6446177"/>
            <a:ext cx="429121" cy="0"/>
          </a:xfrm>
          <a:prstGeom prst="line">
            <a:avLst/>
          </a:prstGeom>
          <a:ln>
            <a:solidFill>
              <a:schemeClr val="tx1"/>
            </a:solidFill>
          </a:ln>
        </p:spPr>
        <p:style>
          <a:lnRef idx="2">
            <a:schemeClr val="accent2"/>
          </a:lnRef>
          <a:fillRef idx="0">
            <a:schemeClr val="accent2"/>
          </a:fillRef>
          <a:effectRef idx="1">
            <a:schemeClr val="accent2"/>
          </a:effectRef>
          <a:fontRef idx="minor">
            <a:schemeClr val="tx1"/>
          </a:fontRef>
        </p:style>
      </p:cxnSp>
      <p:sp>
        <p:nvSpPr>
          <p:cNvPr id="42" name="Slide Number Placeholder 6"/>
          <p:cNvSpPr txBox="1">
            <a:spLocks/>
          </p:cNvSpPr>
          <p:nvPr/>
        </p:nvSpPr>
        <p:spPr>
          <a:xfrm>
            <a:off x="30663" y="6475873"/>
            <a:ext cx="330921" cy="319009"/>
          </a:xfrm>
          <a:prstGeom prst="rect">
            <a:avLst/>
          </a:prstGeom>
          <a:ln>
            <a:noFill/>
          </a:ln>
        </p:spPr>
        <p:txBody>
          <a:bodyPr vert="horz" lIns="0" tIns="0" rIns="0" bIns="0" anchor="b"/>
          <a:lstStyle>
            <a:defPPr>
              <a:defRPr lang="en-US"/>
            </a:defPPr>
            <a:lvl1pPr algn="r" rtl="0" eaLnBrk="1" fontAlgn="auto" latinLnBrk="0" hangingPunct="1">
              <a:spcBef>
                <a:spcPts val="0"/>
              </a:spcBef>
              <a:spcAft>
                <a:spcPts val="0"/>
              </a:spcAft>
              <a:defRPr kumimoji="0" sz="1200" kern="1200">
                <a:solidFill>
                  <a:schemeClr val="tx2">
                    <a:shade val="90000"/>
                  </a:schemeClr>
                </a:solidFill>
                <a:latin typeface="+mn-lt"/>
                <a:ea typeface="+mn-ea"/>
                <a:cs typeface="+mn-cs"/>
              </a:defRPr>
            </a:lvl1pPr>
            <a:lvl2pPr marL="457200" algn="l" rtl="0" fontAlgn="base">
              <a:spcBef>
                <a:spcPct val="0"/>
              </a:spcBef>
              <a:spcAft>
                <a:spcPct val="0"/>
              </a:spcAft>
              <a:defRPr kern="1200">
                <a:solidFill>
                  <a:schemeClr val="tx1"/>
                </a:solidFill>
                <a:latin typeface="Constantia" pitchFamily="18" charset="0"/>
                <a:ea typeface="+mn-ea"/>
                <a:cs typeface="Arial" pitchFamily="34" charset="0"/>
              </a:defRPr>
            </a:lvl2pPr>
            <a:lvl3pPr marL="914400" algn="l" rtl="0" fontAlgn="base">
              <a:spcBef>
                <a:spcPct val="0"/>
              </a:spcBef>
              <a:spcAft>
                <a:spcPct val="0"/>
              </a:spcAft>
              <a:defRPr kern="1200">
                <a:solidFill>
                  <a:schemeClr val="tx1"/>
                </a:solidFill>
                <a:latin typeface="Constantia" pitchFamily="18" charset="0"/>
                <a:ea typeface="+mn-ea"/>
                <a:cs typeface="Arial" pitchFamily="34" charset="0"/>
              </a:defRPr>
            </a:lvl3pPr>
            <a:lvl4pPr marL="1371600" algn="l" rtl="0" fontAlgn="base">
              <a:spcBef>
                <a:spcPct val="0"/>
              </a:spcBef>
              <a:spcAft>
                <a:spcPct val="0"/>
              </a:spcAft>
              <a:defRPr kern="1200">
                <a:solidFill>
                  <a:schemeClr val="tx1"/>
                </a:solidFill>
                <a:latin typeface="Constantia" pitchFamily="18" charset="0"/>
                <a:ea typeface="+mn-ea"/>
                <a:cs typeface="Arial" pitchFamily="34" charset="0"/>
              </a:defRPr>
            </a:lvl4pPr>
            <a:lvl5pPr marL="1828800" algn="l" rtl="0" fontAlgn="base">
              <a:spcBef>
                <a:spcPct val="0"/>
              </a:spcBef>
              <a:spcAft>
                <a:spcPct val="0"/>
              </a:spcAft>
              <a:defRPr kern="1200">
                <a:solidFill>
                  <a:schemeClr val="tx1"/>
                </a:solidFill>
                <a:latin typeface="Constantia" pitchFamily="18" charset="0"/>
                <a:ea typeface="+mn-ea"/>
                <a:cs typeface="Arial" pitchFamily="34" charset="0"/>
              </a:defRPr>
            </a:lvl5pPr>
            <a:lvl6pPr marL="2286000" algn="l" defTabSz="914400" rtl="0" eaLnBrk="1" latinLnBrk="0" hangingPunct="1">
              <a:defRPr kern="1200">
                <a:solidFill>
                  <a:schemeClr val="tx1"/>
                </a:solidFill>
                <a:latin typeface="Constantia" pitchFamily="18" charset="0"/>
                <a:ea typeface="+mn-ea"/>
                <a:cs typeface="Arial" pitchFamily="34" charset="0"/>
              </a:defRPr>
            </a:lvl6pPr>
            <a:lvl7pPr marL="2743200" algn="l" defTabSz="914400" rtl="0" eaLnBrk="1" latinLnBrk="0" hangingPunct="1">
              <a:defRPr kern="1200">
                <a:solidFill>
                  <a:schemeClr val="tx1"/>
                </a:solidFill>
                <a:latin typeface="Constantia" pitchFamily="18" charset="0"/>
                <a:ea typeface="+mn-ea"/>
                <a:cs typeface="Arial" pitchFamily="34" charset="0"/>
              </a:defRPr>
            </a:lvl7pPr>
            <a:lvl8pPr marL="3200400" algn="l" defTabSz="914400" rtl="0" eaLnBrk="1" latinLnBrk="0" hangingPunct="1">
              <a:defRPr kern="1200">
                <a:solidFill>
                  <a:schemeClr val="tx1"/>
                </a:solidFill>
                <a:latin typeface="Constantia" pitchFamily="18" charset="0"/>
                <a:ea typeface="+mn-ea"/>
                <a:cs typeface="Arial" pitchFamily="34" charset="0"/>
              </a:defRPr>
            </a:lvl8pPr>
            <a:lvl9pPr marL="3657600" algn="l" defTabSz="914400" rtl="0" eaLnBrk="1" latinLnBrk="0" hangingPunct="1">
              <a:defRPr kern="1200">
                <a:solidFill>
                  <a:schemeClr val="tx1"/>
                </a:solidFill>
                <a:latin typeface="Constantia" pitchFamily="18" charset="0"/>
                <a:ea typeface="+mn-ea"/>
                <a:cs typeface="Arial" pitchFamily="34" charset="0"/>
              </a:defRPr>
            </a:lvl9pPr>
          </a:lstStyle>
          <a:p>
            <a:pPr algn="ctr" rtl="1">
              <a:defRPr/>
            </a:pPr>
            <a:r>
              <a:rPr lang="fa-IR" sz="1800" dirty="0" smtClean="0">
                <a:solidFill>
                  <a:schemeClr val="tx1"/>
                </a:solidFill>
                <a:latin typeface="IPT Nazanin" pitchFamily="2" charset="2"/>
                <a:cs typeface="B Nazanin" panose="00000400000000000000" pitchFamily="2" charset="-78"/>
              </a:rPr>
              <a:t>22</a:t>
            </a:r>
            <a:endParaRPr lang="en-US" sz="1400" dirty="0">
              <a:solidFill>
                <a:schemeClr val="tx1"/>
              </a:solidFill>
              <a:latin typeface="IPT Nazanin" pitchFamily="2" charset="2"/>
              <a:cs typeface="B Nazanin" panose="00000400000000000000" pitchFamily="2" charset="-78"/>
            </a:endParaRPr>
          </a:p>
        </p:txBody>
      </p:sp>
      <p:cxnSp>
        <p:nvCxnSpPr>
          <p:cNvPr id="27" name="Straight Connector 26"/>
          <p:cNvCxnSpPr/>
          <p:nvPr/>
        </p:nvCxnSpPr>
        <p:spPr>
          <a:xfrm>
            <a:off x="0" y="752119"/>
            <a:ext cx="9144000" cy="1588"/>
          </a:xfrm>
          <a:prstGeom prst="line">
            <a:avLst/>
          </a:prstGeom>
          <a:ln w="79375" cmpd="tri">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73227" y="830097"/>
            <a:ext cx="8670773" cy="6567952"/>
          </a:xfrm>
          <a:prstGeom prst="rect">
            <a:avLst/>
          </a:prstGeom>
          <a:noFill/>
        </p:spPr>
        <p:txBody>
          <a:bodyPr wrap="square">
            <a:spAutoFit/>
          </a:bodyPr>
          <a:lstStyle/>
          <a:p>
            <a:pPr marL="342900" marR="0" lvl="0" indent="-342900" algn="just" defTabSz="457200" rtl="1" eaLnBrk="1" fontAlgn="auto" latinLnBrk="0" hangingPunct="1">
              <a:lnSpc>
                <a:spcPct val="115000"/>
              </a:lnSpc>
              <a:spcBef>
                <a:spcPts val="0"/>
              </a:spcBef>
              <a:spcAft>
                <a:spcPts val="0"/>
              </a:spcAft>
              <a:buClr>
                <a:schemeClr val="tx1">
                  <a:lumMod val="95000"/>
                </a:schemeClr>
              </a:buClr>
              <a:buSzTx/>
              <a:buFont typeface="Wingdings" panose="05000000000000000000" pitchFamily="2" charset="2"/>
              <a:buChar char="q"/>
              <a:tabLst/>
              <a:defRPr/>
            </a:pPr>
            <a:r>
              <a:rPr lang="fa-IR" sz="2400" b="1" dirty="0" smtClean="0">
                <a:latin typeface="Times New Roman" pitchFamily="18" charset="0"/>
                <a:cs typeface="B Nazanin" panose="00000400000000000000" pitchFamily="2" charset="-78"/>
              </a:rPr>
              <a:t>مدلسازی داده ها</a:t>
            </a:r>
          </a:p>
          <a:p>
            <a:pPr marR="0" lvl="0" algn="just" defTabSz="457200" rtl="1" eaLnBrk="1" fontAlgn="auto" latinLnBrk="0" hangingPunct="1">
              <a:lnSpc>
                <a:spcPct val="115000"/>
              </a:lnSpc>
              <a:spcBef>
                <a:spcPts val="0"/>
              </a:spcBef>
              <a:spcAft>
                <a:spcPts val="0"/>
              </a:spcAft>
              <a:buClr>
                <a:schemeClr val="tx1">
                  <a:lumMod val="95000"/>
                </a:schemeClr>
              </a:buClr>
              <a:buSzTx/>
              <a:tabLst/>
              <a:defRPr/>
            </a:pPr>
            <a:endParaRPr lang="fa-IR" sz="2400" b="1" dirty="0" smtClean="0">
              <a:latin typeface="Times New Roman" pitchFamily="18" charset="0"/>
              <a:cs typeface="B Nazanin" panose="00000400000000000000" pitchFamily="2" charset="-78"/>
            </a:endParaRPr>
          </a:p>
          <a:p>
            <a:pPr marL="282575" marR="0" lvl="0" algn="just" defTabSz="457200" rtl="1" eaLnBrk="1" fontAlgn="auto" latinLnBrk="0" hangingPunct="1">
              <a:lnSpc>
                <a:spcPct val="115000"/>
              </a:lnSpc>
              <a:spcBef>
                <a:spcPts val="0"/>
              </a:spcBef>
              <a:spcAft>
                <a:spcPts val="0"/>
              </a:spcAft>
              <a:buClr>
                <a:schemeClr val="tx1">
                  <a:lumMod val="95000"/>
                </a:schemeClr>
              </a:buClr>
              <a:buSzTx/>
              <a:tabLst/>
              <a:defRPr/>
            </a:pPr>
            <a:r>
              <a:rPr lang="fa-IR" sz="2200" b="1" dirty="0" smtClean="0">
                <a:latin typeface="Times New Roman" pitchFamily="18" charset="0"/>
                <a:cs typeface="B Nazanin" panose="00000400000000000000" pitchFamily="2" charset="-78"/>
              </a:rPr>
              <a:t>2. مدل شبکه‌ای</a:t>
            </a:r>
          </a:p>
          <a:p>
            <a:pPr marL="804863" marR="0" lvl="0" indent="-228600" algn="just" defTabSz="457200" rtl="1" eaLnBrk="1" fontAlgn="auto" latinLnBrk="0" hangingPunct="1">
              <a:lnSpc>
                <a:spcPct val="150000"/>
              </a:lnSpc>
              <a:spcBef>
                <a:spcPts val="0"/>
              </a:spcBef>
              <a:spcAft>
                <a:spcPts val="0"/>
              </a:spcAft>
              <a:buClr>
                <a:schemeClr val="tx1">
                  <a:lumMod val="95000"/>
                </a:schemeClr>
              </a:buClr>
              <a:buSzTx/>
              <a:buFont typeface="Arial" panose="020B0604020202020204" pitchFamily="34" charset="0"/>
              <a:buChar char="•"/>
              <a:tabLst/>
              <a:defRPr/>
            </a:pPr>
            <a:r>
              <a:rPr lang="fa-IR" sz="2000" b="1" dirty="0" smtClean="0">
                <a:latin typeface="Times New Roman" pitchFamily="18" charset="0"/>
                <a:cs typeface="B Nazanin" panose="00000400000000000000" pitchFamily="2" charset="-78"/>
              </a:rPr>
              <a:t>مجموعه</a:t>
            </a:r>
          </a:p>
          <a:p>
            <a:pPr marL="804863" marR="0" lvl="0" indent="-228600" algn="just" defTabSz="457200" rtl="1" eaLnBrk="1" fontAlgn="auto" latinLnBrk="0" hangingPunct="1">
              <a:lnSpc>
                <a:spcPct val="150000"/>
              </a:lnSpc>
              <a:spcBef>
                <a:spcPts val="0"/>
              </a:spcBef>
              <a:spcAft>
                <a:spcPts val="0"/>
              </a:spcAft>
              <a:buClr>
                <a:schemeClr val="tx1">
                  <a:lumMod val="95000"/>
                </a:schemeClr>
              </a:buClr>
              <a:buSzTx/>
              <a:buFont typeface="Arial" panose="020B0604020202020204" pitchFamily="34" charset="0"/>
              <a:buChar char="•"/>
              <a:tabLst/>
              <a:defRPr/>
            </a:pPr>
            <a:r>
              <a:rPr lang="fa-IR" sz="2000" b="1" dirty="0" smtClean="0">
                <a:latin typeface="Times New Roman" pitchFamily="18" charset="0"/>
                <a:cs typeface="B Nazanin" panose="00000400000000000000" pitchFamily="2" charset="-78"/>
              </a:rPr>
              <a:t>اشاره‌گرها</a:t>
            </a:r>
          </a:p>
          <a:p>
            <a:pPr marL="576263" marR="0" lvl="0" algn="just" defTabSz="457200" rtl="1" eaLnBrk="1" fontAlgn="auto" latinLnBrk="0" hangingPunct="1">
              <a:lnSpc>
                <a:spcPct val="115000"/>
              </a:lnSpc>
              <a:spcBef>
                <a:spcPts val="0"/>
              </a:spcBef>
              <a:spcAft>
                <a:spcPts val="0"/>
              </a:spcAft>
              <a:buClr>
                <a:schemeClr val="tx1">
                  <a:lumMod val="95000"/>
                </a:schemeClr>
              </a:buClr>
              <a:buSzTx/>
              <a:tabLst/>
              <a:defRPr/>
            </a:pPr>
            <a:endParaRPr lang="fa-IR" sz="2000" b="1" dirty="0">
              <a:latin typeface="Times New Roman" pitchFamily="18" charset="0"/>
              <a:cs typeface="B Nazanin" panose="00000400000000000000" pitchFamily="2" charset="-78"/>
            </a:endParaRPr>
          </a:p>
          <a:p>
            <a:pPr marL="282575" marR="0" lvl="0" algn="just" defTabSz="457200" rtl="1" eaLnBrk="1" fontAlgn="auto" latinLnBrk="0" hangingPunct="1">
              <a:lnSpc>
                <a:spcPct val="115000"/>
              </a:lnSpc>
              <a:spcBef>
                <a:spcPts val="0"/>
              </a:spcBef>
              <a:spcAft>
                <a:spcPts val="0"/>
              </a:spcAft>
              <a:buClr>
                <a:schemeClr val="tx1">
                  <a:lumMod val="95000"/>
                </a:schemeClr>
              </a:buClr>
              <a:buSzTx/>
              <a:tabLst/>
              <a:defRPr/>
            </a:pPr>
            <a:r>
              <a:rPr lang="fa-IR" sz="2200" b="1" dirty="0" smtClean="0">
                <a:latin typeface="Times New Roman" pitchFamily="18" charset="0"/>
                <a:cs typeface="B Nazanin" panose="00000400000000000000" pitchFamily="2" charset="-78"/>
              </a:rPr>
              <a:t>3. مدل رابطه‌ای</a:t>
            </a:r>
          </a:p>
          <a:p>
            <a:pPr marL="804863" marR="0" lvl="0" indent="-184150" algn="just" defTabSz="457200" rtl="1" eaLnBrk="1" fontAlgn="auto" latinLnBrk="0" hangingPunct="1">
              <a:lnSpc>
                <a:spcPct val="150000"/>
              </a:lnSpc>
              <a:spcBef>
                <a:spcPts val="0"/>
              </a:spcBef>
              <a:spcAft>
                <a:spcPts val="0"/>
              </a:spcAft>
              <a:buClr>
                <a:schemeClr val="tx1">
                  <a:lumMod val="95000"/>
                </a:schemeClr>
              </a:buClr>
              <a:buSzTx/>
              <a:buFont typeface="Arial" panose="020B0604020202020204" pitchFamily="34" charset="0"/>
              <a:buChar char="•"/>
              <a:tabLst/>
              <a:defRPr/>
            </a:pPr>
            <a:r>
              <a:rPr lang="fa-IR" sz="2000" b="1" dirty="0" smtClean="0">
                <a:latin typeface="Times New Roman" pitchFamily="18" charset="0"/>
                <a:cs typeface="B Nazanin" panose="00000400000000000000" pitchFamily="2" charset="-78"/>
              </a:rPr>
              <a:t>مولفه</a:t>
            </a:r>
          </a:p>
          <a:p>
            <a:pPr marL="804863" marR="0" lvl="0" indent="-184150" algn="just" defTabSz="457200" rtl="1" eaLnBrk="1" fontAlgn="auto" latinLnBrk="0" hangingPunct="1">
              <a:lnSpc>
                <a:spcPct val="150000"/>
              </a:lnSpc>
              <a:spcBef>
                <a:spcPts val="0"/>
              </a:spcBef>
              <a:spcAft>
                <a:spcPts val="0"/>
              </a:spcAft>
              <a:buClr>
                <a:schemeClr val="tx1">
                  <a:lumMod val="95000"/>
                </a:schemeClr>
              </a:buClr>
              <a:buSzTx/>
              <a:buFont typeface="Arial" panose="020B0604020202020204" pitchFamily="34" charset="0"/>
              <a:buChar char="•"/>
              <a:tabLst/>
              <a:defRPr/>
            </a:pPr>
            <a:r>
              <a:rPr lang="fa-IR" sz="2000" b="1" dirty="0" smtClean="0">
                <a:latin typeface="Times New Roman" pitchFamily="18" charset="0"/>
                <a:cs typeface="B Nazanin" panose="00000400000000000000" pitchFamily="2" charset="-78"/>
              </a:rPr>
              <a:t>سلول</a:t>
            </a:r>
          </a:p>
          <a:p>
            <a:pPr marL="804863" marR="0" lvl="0" indent="-184150" algn="just" defTabSz="457200" rtl="1" eaLnBrk="1" fontAlgn="auto" latinLnBrk="0" hangingPunct="1">
              <a:lnSpc>
                <a:spcPct val="150000"/>
              </a:lnSpc>
              <a:spcBef>
                <a:spcPts val="0"/>
              </a:spcBef>
              <a:spcAft>
                <a:spcPts val="0"/>
              </a:spcAft>
              <a:buClr>
                <a:schemeClr val="tx1">
                  <a:lumMod val="95000"/>
                </a:schemeClr>
              </a:buClr>
              <a:buSzTx/>
              <a:buFont typeface="Arial" panose="020B0604020202020204" pitchFamily="34" charset="0"/>
              <a:buChar char="•"/>
              <a:tabLst/>
              <a:defRPr/>
            </a:pPr>
            <a:r>
              <a:rPr lang="fa-IR" sz="2000" b="1" dirty="0" smtClean="0">
                <a:latin typeface="Times New Roman" pitchFamily="18" charset="0"/>
                <a:cs typeface="B Nazanin" panose="00000400000000000000" pitchFamily="2" charset="-78"/>
              </a:rPr>
              <a:t>کاردینالیته</a:t>
            </a:r>
          </a:p>
          <a:p>
            <a:pPr marL="860425" marR="0" lvl="0" indent="-239713" algn="just" defTabSz="457200" rtl="1" eaLnBrk="1" fontAlgn="auto" latinLnBrk="0" hangingPunct="1">
              <a:lnSpc>
                <a:spcPct val="150000"/>
              </a:lnSpc>
              <a:spcBef>
                <a:spcPts val="0"/>
              </a:spcBef>
              <a:spcAft>
                <a:spcPts val="0"/>
              </a:spcAft>
              <a:buClr>
                <a:schemeClr val="tx1">
                  <a:lumMod val="95000"/>
                </a:schemeClr>
              </a:buClr>
              <a:buSzTx/>
              <a:buFont typeface="Arial" panose="020B0604020202020204" pitchFamily="34" charset="0"/>
              <a:buChar char="•"/>
              <a:tabLst/>
              <a:defRPr/>
            </a:pPr>
            <a:r>
              <a:rPr lang="fa-IR" sz="2000" b="1" dirty="0" smtClean="0">
                <a:latin typeface="Times New Roman" pitchFamily="18" charset="0"/>
                <a:cs typeface="B Nazanin" panose="00000400000000000000" pitchFamily="2" charset="-78"/>
              </a:rPr>
              <a:t>کلید</a:t>
            </a:r>
          </a:p>
          <a:p>
            <a:pPr marL="860425" marR="0" lvl="0" indent="-239713" algn="just" defTabSz="457200" rtl="1" eaLnBrk="1" fontAlgn="auto" latinLnBrk="0" hangingPunct="1">
              <a:lnSpc>
                <a:spcPct val="150000"/>
              </a:lnSpc>
              <a:spcBef>
                <a:spcPts val="0"/>
              </a:spcBef>
              <a:spcAft>
                <a:spcPts val="0"/>
              </a:spcAft>
              <a:buClr>
                <a:schemeClr val="tx1">
                  <a:lumMod val="95000"/>
                </a:schemeClr>
              </a:buClr>
              <a:buSzTx/>
              <a:buFont typeface="Arial" panose="020B0604020202020204" pitchFamily="34" charset="0"/>
              <a:buChar char="•"/>
              <a:tabLst/>
              <a:defRPr/>
            </a:pPr>
            <a:r>
              <a:rPr lang="fa-IR" sz="2000" b="1" dirty="0" smtClean="0">
                <a:latin typeface="Times New Roman" pitchFamily="18" charset="0"/>
                <a:cs typeface="B Nazanin" panose="00000400000000000000" pitchFamily="2" charset="-78"/>
              </a:rPr>
              <a:t>عملگرها</a:t>
            </a:r>
          </a:p>
          <a:p>
            <a:pPr marL="403225" marR="0" lvl="0" algn="just" defTabSz="457200" rtl="1" eaLnBrk="1" fontAlgn="auto" latinLnBrk="0" hangingPunct="1">
              <a:lnSpc>
                <a:spcPct val="115000"/>
              </a:lnSpc>
              <a:spcBef>
                <a:spcPts val="0"/>
              </a:spcBef>
              <a:spcAft>
                <a:spcPts val="0"/>
              </a:spcAft>
              <a:buClr>
                <a:schemeClr val="tx1">
                  <a:lumMod val="95000"/>
                </a:schemeClr>
              </a:buClr>
              <a:buSzTx/>
              <a:tabLst/>
              <a:defRPr/>
            </a:pPr>
            <a:endParaRPr lang="fa-IR" sz="2000" b="1" dirty="0" smtClean="0">
              <a:latin typeface="Times New Roman" pitchFamily="18" charset="0"/>
              <a:cs typeface="B Nazanin" panose="00000400000000000000" pitchFamily="2" charset="-78"/>
            </a:endParaRPr>
          </a:p>
          <a:p>
            <a:pPr marR="0" lvl="0" algn="just" defTabSz="457200" rtl="1" eaLnBrk="1" fontAlgn="auto" latinLnBrk="0" hangingPunct="1">
              <a:lnSpc>
                <a:spcPct val="115000"/>
              </a:lnSpc>
              <a:spcBef>
                <a:spcPts val="0"/>
              </a:spcBef>
              <a:spcAft>
                <a:spcPts val="0"/>
              </a:spcAft>
              <a:buClr>
                <a:schemeClr val="tx1">
                  <a:lumMod val="95000"/>
                </a:schemeClr>
              </a:buClr>
              <a:buSzTx/>
              <a:tabLst/>
              <a:defRPr/>
            </a:pPr>
            <a:r>
              <a:rPr lang="fa-IR" sz="2000" b="1" dirty="0" smtClean="0">
                <a:latin typeface="Times New Roman" pitchFamily="18" charset="0"/>
                <a:cs typeface="B Nazanin" panose="00000400000000000000" pitchFamily="2" charset="-78"/>
              </a:rPr>
              <a:t> </a:t>
            </a:r>
          </a:p>
          <a:p>
            <a:pPr marL="230188" algn="r" rtl="1" fontAlgn="auto">
              <a:lnSpc>
                <a:spcPct val="150000"/>
              </a:lnSpc>
              <a:spcBef>
                <a:spcPts val="0"/>
              </a:spcBef>
              <a:spcAft>
                <a:spcPts val="0"/>
              </a:spcAft>
              <a:defRPr/>
            </a:pPr>
            <a:endParaRPr lang="fa-IR" sz="2400" b="1" dirty="0">
              <a:latin typeface="Times New Roman" pitchFamily="18" charset="0"/>
              <a:cs typeface="B Nazanin" panose="00000400000000000000" pitchFamily="2" charset="-78"/>
            </a:endParaRPr>
          </a:p>
        </p:txBody>
      </p:sp>
      <p:pic>
        <p:nvPicPr>
          <p:cNvPr id="62" name="Picture 6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367" y="0"/>
            <a:ext cx="482527" cy="854899"/>
          </a:xfrm>
          <a:prstGeom prst="rect">
            <a:avLst/>
          </a:prstGeom>
          <a:effectLst>
            <a:glow rad="63500">
              <a:schemeClr val="accent1">
                <a:satMod val="175000"/>
                <a:alpha val="40000"/>
              </a:schemeClr>
            </a:glow>
          </a:effectLst>
        </p:spPr>
      </p:pic>
      <p:pic>
        <p:nvPicPr>
          <p:cNvPr id="63" name="Picture 6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38799" y="-114338"/>
            <a:ext cx="4322841" cy="909650"/>
          </a:xfrm>
          <a:prstGeom prst="rect">
            <a:avLst/>
          </a:prstGeom>
          <a:effectLst>
            <a:glow rad="63500">
              <a:schemeClr val="accent1">
                <a:satMod val="175000"/>
                <a:alpha val="40000"/>
              </a:schemeClr>
            </a:glow>
          </a:effectLst>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6369" y="3515638"/>
            <a:ext cx="3917497" cy="22533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49" name="Group 48"/>
          <p:cNvGrpSpPr/>
          <p:nvPr/>
        </p:nvGrpSpPr>
        <p:grpSpPr>
          <a:xfrm>
            <a:off x="514188" y="1401454"/>
            <a:ext cx="5571810" cy="1802235"/>
            <a:chOff x="13444" y="868057"/>
            <a:chExt cx="5571810" cy="1802235"/>
          </a:xfrm>
        </p:grpSpPr>
        <p:sp>
          <p:nvSpPr>
            <p:cNvPr id="2" name="Rounded Rectangle 1"/>
            <p:cNvSpPr/>
            <p:nvPr/>
          </p:nvSpPr>
          <p:spPr>
            <a:xfrm>
              <a:off x="1902022" y="920608"/>
              <a:ext cx="914400" cy="457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a-IR" sz="2000" b="1" dirty="0" smtClean="0">
                  <a:cs typeface="B Nazanin" panose="00000400000000000000" pitchFamily="2" charset="-78"/>
                </a:rPr>
                <a:t>بخش 2</a:t>
              </a:r>
              <a:endParaRPr lang="en-US" sz="2000" b="1" dirty="0">
                <a:cs typeface="B Nazanin" panose="00000400000000000000" pitchFamily="2" charset="-78"/>
              </a:endParaRPr>
            </a:p>
          </p:txBody>
        </p:sp>
        <p:sp>
          <p:nvSpPr>
            <p:cNvPr id="26" name="Rounded Rectangle 25"/>
            <p:cNvSpPr/>
            <p:nvPr/>
          </p:nvSpPr>
          <p:spPr>
            <a:xfrm>
              <a:off x="2904279" y="1755893"/>
              <a:ext cx="914400" cy="457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a-IR" sz="2000" b="1" dirty="0" smtClean="0">
                  <a:cs typeface="B Nazanin" panose="00000400000000000000" pitchFamily="2" charset="-78"/>
                </a:rPr>
                <a:t>بخش 3</a:t>
              </a:r>
              <a:endParaRPr lang="en-US" sz="2000" b="1" dirty="0">
                <a:cs typeface="B Nazanin" panose="00000400000000000000" pitchFamily="2" charset="-78"/>
              </a:endParaRPr>
            </a:p>
          </p:txBody>
        </p:sp>
        <p:sp>
          <p:nvSpPr>
            <p:cNvPr id="28" name="Rounded Rectangle 27"/>
            <p:cNvSpPr/>
            <p:nvPr/>
          </p:nvSpPr>
          <p:spPr>
            <a:xfrm>
              <a:off x="899765" y="1755893"/>
              <a:ext cx="914400" cy="457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a-IR" sz="2000" b="1" dirty="0" smtClean="0">
                  <a:cs typeface="B Nazanin" panose="00000400000000000000" pitchFamily="2" charset="-78"/>
                </a:rPr>
                <a:t>بخش 1</a:t>
              </a:r>
              <a:endParaRPr lang="en-US" sz="2000" b="1" dirty="0">
                <a:cs typeface="B Nazanin" panose="00000400000000000000" pitchFamily="2" charset="-78"/>
              </a:endParaRPr>
            </a:p>
          </p:txBody>
        </p:sp>
        <p:cxnSp>
          <p:nvCxnSpPr>
            <p:cNvPr id="6" name="Straight Arrow Connector 5"/>
            <p:cNvCxnSpPr>
              <a:stCxn id="28" idx="0"/>
              <a:endCxn id="2" idx="1"/>
            </p:cNvCxnSpPr>
            <p:nvPr/>
          </p:nvCxnSpPr>
          <p:spPr>
            <a:xfrm flipV="1">
              <a:off x="1356965" y="1149208"/>
              <a:ext cx="545057" cy="606685"/>
            </a:xfrm>
            <a:prstGeom prst="straightConnector1">
              <a:avLst/>
            </a:prstGeom>
            <a:ln w="28575">
              <a:solidFill>
                <a:srgbClr val="FEF933"/>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2" idx="3"/>
              <a:endCxn id="26" idx="0"/>
            </p:cNvCxnSpPr>
            <p:nvPr/>
          </p:nvCxnSpPr>
          <p:spPr>
            <a:xfrm>
              <a:off x="2816422" y="1149208"/>
              <a:ext cx="545057" cy="606685"/>
            </a:xfrm>
            <a:prstGeom prst="straightConnector1">
              <a:avLst/>
            </a:prstGeom>
            <a:ln w="28575">
              <a:solidFill>
                <a:srgbClr val="FEF933"/>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28" idx="3"/>
              <a:endCxn id="26" idx="1"/>
            </p:cNvCxnSpPr>
            <p:nvPr/>
          </p:nvCxnSpPr>
          <p:spPr>
            <a:xfrm>
              <a:off x="1814165" y="1984493"/>
              <a:ext cx="1090114" cy="0"/>
            </a:xfrm>
            <a:prstGeom prst="straightConnector1">
              <a:avLst/>
            </a:prstGeom>
            <a:ln w="28575">
              <a:solidFill>
                <a:srgbClr val="FEF933"/>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92621" y="1683594"/>
              <a:ext cx="607144" cy="255632"/>
            </a:xfrm>
            <a:prstGeom prst="straightConnector1">
              <a:avLst/>
            </a:prstGeom>
            <a:ln w="28575">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316988" y="2018259"/>
              <a:ext cx="582777" cy="263385"/>
            </a:xfrm>
            <a:prstGeom prst="straightConnector1">
              <a:avLst/>
            </a:prstGeom>
            <a:ln w="28575">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219200" y="1105338"/>
              <a:ext cx="682822" cy="0"/>
            </a:xfrm>
            <a:prstGeom prst="straightConnector1">
              <a:avLst/>
            </a:prstGeom>
            <a:ln w="28575">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26" idx="2"/>
            </p:cNvCxnSpPr>
            <p:nvPr/>
          </p:nvCxnSpPr>
          <p:spPr>
            <a:xfrm flipV="1">
              <a:off x="3023285" y="2213092"/>
              <a:ext cx="365760" cy="457200"/>
            </a:xfrm>
            <a:prstGeom prst="straightConnector1">
              <a:avLst/>
            </a:prstGeom>
            <a:ln w="28575">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2" idx="3"/>
            </p:cNvCxnSpPr>
            <p:nvPr/>
          </p:nvCxnSpPr>
          <p:spPr>
            <a:xfrm>
              <a:off x="2816422" y="1149208"/>
              <a:ext cx="832940" cy="0"/>
            </a:xfrm>
            <a:prstGeom prst="straightConnector1">
              <a:avLst/>
            </a:prstGeom>
            <a:ln w="28575">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endCxn id="48" idx="1"/>
            </p:cNvCxnSpPr>
            <p:nvPr/>
          </p:nvCxnSpPr>
          <p:spPr>
            <a:xfrm flipV="1">
              <a:off x="3801412" y="1961511"/>
              <a:ext cx="869442" cy="6099"/>
            </a:xfrm>
            <a:prstGeom prst="straightConnector1">
              <a:avLst/>
            </a:prstGeom>
            <a:ln w="28575">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858094" y="1468829"/>
              <a:ext cx="1002257" cy="400110"/>
            </a:xfrm>
            <a:prstGeom prst="rect">
              <a:avLst/>
            </a:prstGeom>
            <a:noFill/>
          </p:spPr>
          <p:txBody>
            <a:bodyPr wrap="square" rtlCol="0">
              <a:spAutoFit/>
            </a:bodyPr>
            <a:lstStyle/>
            <a:p>
              <a:r>
                <a:rPr lang="fa-IR" sz="2000" b="1" dirty="0" smtClean="0">
                  <a:cs typeface="B Nazanin" panose="00000400000000000000" pitchFamily="2" charset="-78"/>
                </a:rPr>
                <a:t>واسطه‌ای</a:t>
              </a:r>
              <a:endParaRPr lang="en-US" sz="2000" b="1" dirty="0">
                <a:cs typeface="B Nazanin" panose="00000400000000000000" pitchFamily="2" charset="-78"/>
              </a:endParaRPr>
            </a:p>
          </p:txBody>
        </p:sp>
        <p:sp>
          <p:nvSpPr>
            <p:cNvPr id="40" name="TextBox 39"/>
            <p:cNvSpPr txBox="1"/>
            <p:nvPr/>
          </p:nvSpPr>
          <p:spPr>
            <a:xfrm>
              <a:off x="13444" y="1746979"/>
              <a:ext cx="835744" cy="400110"/>
            </a:xfrm>
            <a:prstGeom prst="rect">
              <a:avLst/>
            </a:prstGeom>
            <a:noFill/>
          </p:spPr>
          <p:txBody>
            <a:bodyPr wrap="square" rtlCol="0">
              <a:spAutoFit/>
            </a:bodyPr>
            <a:lstStyle/>
            <a:p>
              <a:r>
                <a:rPr lang="fa-IR" sz="2000" b="1" dirty="0" smtClean="0">
                  <a:cs typeface="B Nazanin" panose="00000400000000000000" pitchFamily="2" charset="-78"/>
                </a:rPr>
                <a:t>ورودی</a:t>
              </a:r>
              <a:endParaRPr lang="en-US" sz="2000" b="1" dirty="0">
                <a:cs typeface="B Nazanin" panose="00000400000000000000" pitchFamily="2" charset="-78"/>
              </a:endParaRPr>
            </a:p>
          </p:txBody>
        </p:sp>
        <p:sp>
          <p:nvSpPr>
            <p:cNvPr id="43" name="TextBox 42"/>
            <p:cNvSpPr txBox="1"/>
            <p:nvPr/>
          </p:nvSpPr>
          <p:spPr>
            <a:xfrm>
              <a:off x="451850" y="868057"/>
              <a:ext cx="949461" cy="400110"/>
            </a:xfrm>
            <a:prstGeom prst="rect">
              <a:avLst/>
            </a:prstGeom>
            <a:noFill/>
          </p:spPr>
          <p:txBody>
            <a:bodyPr wrap="square" rtlCol="0">
              <a:spAutoFit/>
            </a:bodyPr>
            <a:lstStyle/>
            <a:p>
              <a:r>
                <a:rPr lang="fa-IR" sz="2000" b="1" dirty="0" smtClean="0">
                  <a:cs typeface="B Nazanin" panose="00000400000000000000" pitchFamily="2" charset="-78"/>
                </a:rPr>
                <a:t>ورودی</a:t>
              </a:r>
              <a:endParaRPr lang="en-US" sz="2000" b="1" dirty="0">
                <a:cs typeface="B Nazanin" panose="00000400000000000000" pitchFamily="2" charset="-78"/>
              </a:endParaRPr>
            </a:p>
          </p:txBody>
        </p:sp>
        <p:sp>
          <p:nvSpPr>
            <p:cNvPr id="46" name="TextBox 45"/>
            <p:cNvSpPr txBox="1"/>
            <p:nvPr/>
          </p:nvSpPr>
          <p:spPr>
            <a:xfrm>
              <a:off x="2321438" y="2228099"/>
              <a:ext cx="949461" cy="400110"/>
            </a:xfrm>
            <a:prstGeom prst="rect">
              <a:avLst/>
            </a:prstGeom>
            <a:noFill/>
          </p:spPr>
          <p:txBody>
            <a:bodyPr wrap="square" rtlCol="0">
              <a:spAutoFit/>
            </a:bodyPr>
            <a:lstStyle/>
            <a:p>
              <a:r>
                <a:rPr lang="fa-IR" sz="2000" b="1" dirty="0" smtClean="0">
                  <a:cs typeface="B Nazanin" panose="00000400000000000000" pitchFamily="2" charset="-78"/>
                </a:rPr>
                <a:t>ورودی</a:t>
              </a:r>
              <a:endParaRPr lang="en-US" sz="2000" b="1" dirty="0">
                <a:cs typeface="B Nazanin" panose="00000400000000000000" pitchFamily="2" charset="-78"/>
              </a:endParaRPr>
            </a:p>
          </p:txBody>
        </p:sp>
        <p:sp>
          <p:nvSpPr>
            <p:cNvPr id="44" name="TextBox 43"/>
            <p:cNvSpPr txBox="1"/>
            <p:nvPr/>
          </p:nvSpPr>
          <p:spPr>
            <a:xfrm>
              <a:off x="3691430" y="916698"/>
              <a:ext cx="914400" cy="400110"/>
            </a:xfrm>
            <a:prstGeom prst="rect">
              <a:avLst/>
            </a:prstGeom>
            <a:noFill/>
          </p:spPr>
          <p:txBody>
            <a:bodyPr wrap="square" rtlCol="0">
              <a:spAutoFit/>
            </a:bodyPr>
            <a:lstStyle/>
            <a:p>
              <a:r>
                <a:rPr lang="fa-IR" sz="2000" b="1" dirty="0" smtClean="0">
                  <a:cs typeface="B Nazanin" panose="00000400000000000000" pitchFamily="2" charset="-78"/>
                </a:rPr>
                <a:t>خروجی</a:t>
              </a:r>
              <a:endParaRPr lang="en-US" sz="2000" b="1" dirty="0">
                <a:cs typeface="B Nazanin" panose="00000400000000000000" pitchFamily="2" charset="-78"/>
              </a:endParaRPr>
            </a:p>
          </p:txBody>
        </p:sp>
        <p:sp>
          <p:nvSpPr>
            <p:cNvPr id="48" name="TextBox 47"/>
            <p:cNvSpPr txBox="1"/>
            <p:nvPr/>
          </p:nvSpPr>
          <p:spPr>
            <a:xfrm>
              <a:off x="4670854" y="1761456"/>
              <a:ext cx="914400" cy="400110"/>
            </a:xfrm>
            <a:prstGeom prst="rect">
              <a:avLst/>
            </a:prstGeom>
            <a:noFill/>
          </p:spPr>
          <p:txBody>
            <a:bodyPr wrap="square" rtlCol="0">
              <a:spAutoFit/>
            </a:bodyPr>
            <a:lstStyle/>
            <a:p>
              <a:r>
                <a:rPr lang="fa-IR" sz="2000" b="1" dirty="0" smtClean="0">
                  <a:cs typeface="B Nazanin" panose="00000400000000000000" pitchFamily="2" charset="-78"/>
                </a:rPr>
                <a:t>خروجی</a:t>
              </a:r>
              <a:endParaRPr lang="en-US" sz="2000" b="1" dirty="0">
                <a:cs typeface="B Nazanin" panose="00000400000000000000" pitchFamily="2" charset="-78"/>
              </a:endParaRPr>
            </a:p>
          </p:txBody>
        </p:sp>
      </p:grpSp>
      <p:sp>
        <p:nvSpPr>
          <p:cNvPr id="45" name="Rounded Rectangle 44"/>
          <p:cNvSpPr/>
          <p:nvPr/>
        </p:nvSpPr>
        <p:spPr>
          <a:xfrm>
            <a:off x="7729536" y="6225191"/>
            <a:ext cx="1371600" cy="457200"/>
          </a:xfrm>
          <a:prstGeom prst="roundRect">
            <a:avLst/>
          </a:prstGeom>
          <a:solidFill>
            <a:schemeClr val="tx1">
              <a:lumMod val="50000"/>
            </a:schemeClr>
          </a:solidFill>
          <a:ln>
            <a:solidFill>
              <a:schemeClr val="accent1">
                <a:lumMod val="50000"/>
              </a:schemeClr>
            </a:solidFill>
          </a:ln>
          <a:effectLst>
            <a:outerShdw blurRad="57150" dist="38100" dir="5400000" algn="ctr" rotWithShape="0">
              <a:schemeClr val="accent3">
                <a:shade val="9000"/>
                <a:satMod val="105000"/>
                <a:alpha val="48000"/>
              </a:scheme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fa-IR" b="1" dirty="0">
                <a:solidFill>
                  <a:schemeClr val="bg1"/>
                </a:solidFill>
                <a:cs typeface="B Nazanin" panose="00000400000000000000" pitchFamily="2" charset="-78"/>
              </a:rPr>
              <a:t>مقدمه</a:t>
            </a:r>
            <a:endParaRPr lang="en-US" b="1" dirty="0">
              <a:solidFill>
                <a:schemeClr val="bg1"/>
              </a:solidFill>
              <a:cs typeface="B Nazanin" panose="00000400000000000000" pitchFamily="2" charset="-78"/>
            </a:endParaRPr>
          </a:p>
        </p:txBody>
      </p:sp>
      <p:sp>
        <p:nvSpPr>
          <p:cNvPr id="47" name="Rounded Rectangle 46"/>
          <p:cNvSpPr/>
          <p:nvPr/>
        </p:nvSpPr>
        <p:spPr>
          <a:xfrm>
            <a:off x="6273517" y="6218302"/>
            <a:ext cx="1371600" cy="457200"/>
          </a:xfrm>
          <a:prstGeom prst="roundRect">
            <a:avLst/>
          </a:prstGeom>
          <a:solidFill>
            <a:schemeClr val="tx1">
              <a:lumMod val="50000"/>
            </a:schemeClr>
          </a:solidFill>
          <a:ln>
            <a:solidFill>
              <a:schemeClr val="accent1">
                <a:lumMod val="50000"/>
              </a:schemeClr>
            </a:solidFill>
          </a:ln>
          <a:effectLst>
            <a:outerShdw blurRad="57150" dist="38100" dir="5400000" algn="ctr" rotWithShape="0">
              <a:schemeClr val="accent3">
                <a:shade val="9000"/>
                <a:satMod val="105000"/>
                <a:alpha val="48000"/>
              </a:scheme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fa-IR" b="1" dirty="0">
                <a:solidFill>
                  <a:schemeClr val="bg1"/>
                </a:solidFill>
                <a:cs typeface="B Nazanin" panose="00000400000000000000" pitchFamily="2" charset="-78"/>
              </a:rPr>
              <a:t>مدیریت داده</a:t>
            </a:r>
            <a:endParaRPr lang="en-US" b="1" dirty="0">
              <a:solidFill>
                <a:schemeClr val="bg1"/>
              </a:solidFill>
              <a:cs typeface="B Nazanin" panose="00000400000000000000" pitchFamily="2" charset="-78"/>
            </a:endParaRPr>
          </a:p>
        </p:txBody>
      </p:sp>
      <p:sp>
        <p:nvSpPr>
          <p:cNvPr id="50" name="Rounded Rectangle 49"/>
          <p:cNvSpPr/>
          <p:nvPr/>
        </p:nvSpPr>
        <p:spPr>
          <a:xfrm>
            <a:off x="4817498" y="6227080"/>
            <a:ext cx="1371600" cy="457200"/>
          </a:xfrm>
          <a:prstGeom prst="roundRect">
            <a:avLst/>
          </a:prstGeom>
          <a:solidFill>
            <a:srgbClr val="0DF318"/>
          </a:solidFill>
          <a:ln>
            <a:solidFill>
              <a:srgbClr val="FFFF00"/>
            </a:solidFill>
          </a:ln>
          <a:effectLst>
            <a:glow rad="228600">
              <a:schemeClr val="accent6">
                <a:satMod val="175000"/>
                <a:alpha val="40000"/>
              </a:schemeClr>
            </a:glow>
            <a:outerShdw blurRad="57150" dist="38100" dir="5400000" algn="ctr" rotWithShape="0">
              <a:schemeClr val="accent3">
                <a:shade val="9000"/>
                <a:satMod val="105000"/>
                <a:alpha val="48000"/>
              </a:scheme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fa-IR" b="1" dirty="0">
                <a:solidFill>
                  <a:schemeClr val="bg1"/>
                </a:solidFill>
                <a:cs typeface="B Nazanin" panose="00000400000000000000" pitchFamily="2" charset="-78"/>
              </a:rPr>
              <a:t>مدلسازی داده</a:t>
            </a:r>
            <a:endParaRPr lang="en-US" b="1" dirty="0">
              <a:solidFill>
                <a:schemeClr val="bg1"/>
              </a:solidFill>
              <a:cs typeface="B Nazanin" panose="00000400000000000000" pitchFamily="2" charset="-78"/>
            </a:endParaRPr>
          </a:p>
        </p:txBody>
      </p:sp>
      <p:sp>
        <p:nvSpPr>
          <p:cNvPr id="51" name="Rounded Rectangle 50"/>
          <p:cNvSpPr/>
          <p:nvPr/>
        </p:nvSpPr>
        <p:spPr>
          <a:xfrm>
            <a:off x="3361479" y="6225191"/>
            <a:ext cx="1371600" cy="457200"/>
          </a:xfrm>
          <a:prstGeom prst="roundRect">
            <a:avLst/>
          </a:prstGeom>
          <a:solidFill>
            <a:schemeClr val="bg2">
              <a:lumMod val="60000"/>
              <a:lumOff val="40000"/>
            </a:schemeClr>
          </a:solidFill>
          <a:effectLst>
            <a:outerShdw blurRad="57150" dist="38100" dir="5400000" algn="ctr" rotWithShape="0">
              <a:schemeClr val="accent3">
                <a:shade val="9000"/>
                <a:satMod val="105000"/>
                <a:alpha val="48000"/>
              </a:scheme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fa-IR" sz="1700" b="1" dirty="0" smtClean="0">
                <a:solidFill>
                  <a:schemeClr val="bg1"/>
                </a:solidFill>
                <a:cs typeface="B Nazanin" panose="00000400000000000000" pitchFamily="2" charset="-78"/>
              </a:rPr>
              <a:t>موجودیت‌ها</a:t>
            </a:r>
            <a:endParaRPr lang="en-US" sz="1700" b="1" dirty="0">
              <a:solidFill>
                <a:schemeClr val="bg1"/>
              </a:solidFill>
              <a:cs typeface="B Nazanin" panose="00000400000000000000" pitchFamily="2" charset="-78"/>
            </a:endParaRPr>
          </a:p>
        </p:txBody>
      </p:sp>
      <p:sp>
        <p:nvSpPr>
          <p:cNvPr id="52" name="Rounded Rectangle 51"/>
          <p:cNvSpPr/>
          <p:nvPr/>
        </p:nvSpPr>
        <p:spPr>
          <a:xfrm>
            <a:off x="1902022" y="6225191"/>
            <a:ext cx="1371600" cy="457200"/>
          </a:xfrm>
          <a:prstGeom prst="roundRect">
            <a:avLst/>
          </a:prstGeom>
          <a:solidFill>
            <a:schemeClr val="bg2">
              <a:lumMod val="60000"/>
              <a:lumOff val="40000"/>
            </a:schemeClr>
          </a:solidFill>
          <a:effectLst>
            <a:outerShdw blurRad="57150" dist="38100" dir="5400000" algn="ctr" rotWithShape="0">
              <a:schemeClr val="accent3">
                <a:shade val="9000"/>
                <a:satMod val="105000"/>
                <a:alpha val="48000"/>
              </a:scheme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fa-IR" sz="1350" b="1" dirty="0" smtClean="0">
                <a:solidFill>
                  <a:schemeClr val="bg1"/>
                </a:solidFill>
                <a:cs typeface="B Nazanin" panose="00000400000000000000" pitchFamily="2" charset="-78"/>
              </a:rPr>
              <a:t>مدیریت پایگاه داده</a:t>
            </a:r>
            <a:endParaRPr lang="en-US" sz="1350" b="1" dirty="0">
              <a:solidFill>
                <a:schemeClr val="bg1"/>
              </a:solidFill>
              <a:cs typeface="B Nazanin" panose="00000400000000000000" pitchFamily="2" charset="-78"/>
            </a:endParaRPr>
          </a:p>
        </p:txBody>
      </p:sp>
      <p:sp>
        <p:nvSpPr>
          <p:cNvPr id="53" name="Rounded Rectangle 52"/>
          <p:cNvSpPr/>
          <p:nvPr/>
        </p:nvSpPr>
        <p:spPr>
          <a:xfrm>
            <a:off x="442565" y="6217577"/>
            <a:ext cx="1371600" cy="457200"/>
          </a:xfrm>
          <a:prstGeom prst="roundRect">
            <a:avLst/>
          </a:prstGeom>
          <a:solidFill>
            <a:schemeClr val="bg2">
              <a:lumMod val="60000"/>
              <a:lumOff val="40000"/>
            </a:schemeClr>
          </a:solidFill>
          <a:effectLst>
            <a:outerShdw blurRad="57150" dist="38100" dir="5400000" algn="ctr" rotWithShape="0">
              <a:schemeClr val="accent3">
                <a:shade val="9000"/>
                <a:satMod val="105000"/>
                <a:alpha val="48000"/>
              </a:scheme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fa-IR" b="1" dirty="0" smtClean="0">
                <a:solidFill>
                  <a:schemeClr val="bg1"/>
                </a:solidFill>
                <a:cs typeface="B Nazanin" panose="00000400000000000000" pitchFamily="2" charset="-78"/>
              </a:rPr>
              <a:t>انبار داده</a:t>
            </a:r>
            <a:endParaRPr lang="en-US" b="1" dirty="0">
              <a:solidFill>
                <a:schemeClr val="bg1"/>
              </a:solidFill>
              <a:cs typeface="B Nazanin" panose="00000400000000000000" pitchFamily="2" charset="-78"/>
            </a:endParaRPr>
          </a:p>
        </p:txBody>
      </p:sp>
    </p:spTree>
    <p:extLst>
      <p:ext uri="{BB962C8B-B14F-4D97-AF65-F5344CB8AC3E}">
        <p14:creationId xmlns:p14="http://schemas.microsoft.com/office/powerpoint/2010/main" val="1734731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fade">
                                      <p:cBhvr>
                                        <p:cTn id="7" dur="500"/>
                                        <p:tgtEl>
                                          <p:spTgt spid="34">
                                            <p:txEl>
                                              <p:pRg st="0" end="0"/>
                                            </p:txEl>
                                          </p:spTgt>
                                        </p:tgtEl>
                                      </p:cBhvr>
                                    </p:animEffect>
                                  </p:childTnLst>
                                </p:cTn>
                              </p:par>
                            </p:childTnLst>
                          </p:cTn>
                        </p:par>
                        <p:par>
                          <p:cTn id="8" fill="hold">
                            <p:stCondLst>
                              <p:cond delay="500"/>
                            </p:stCondLst>
                            <p:childTnLst>
                              <p:par>
                                <p:cTn id="9" presetID="42" presetClass="entr" presetSubtype="0" fill="hold" nodeType="afterEffect">
                                  <p:stCondLst>
                                    <p:cond delay="500"/>
                                  </p:stCondLst>
                                  <p:childTnLst>
                                    <p:set>
                                      <p:cBhvr>
                                        <p:cTn id="10" dur="1" fill="hold">
                                          <p:stCondLst>
                                            <p:cond delay="0"/>
                                          </p:stCondLst>
                                        </p:cTn>
                                        <p:tgtEl>
                                          <p:spTgt spid="34">
                                            <p:txEl>
                                              <p:pRg st="2" end="2"/>
                                            </p:txEl>
                                          </p:spTgt>
                                        </p:tgtEl>
                                        <p:attrNameLst>
                                          <p:attrName>style.visibility</p:attrName>
                                        </p:attrNameLst>
                                      </p:cBhvr>
                                      <p:to>
                                        <p:strVal val="visible"/>
                                      </p:to>
                                    </p:set>
                                    <p:animEffect transition="in" filter="fade">
                                      <p:cBhvr>
                                        <p:cTn id="11" dur="1000"/>
                                        <p:tgtEl>
                                          <p:spTgt spid="34">
                                            <p:txEl>
                                              <p:pRg st="2" end="2"/>
                                            </p:txEl>
                                          </p:spTgt>
                                        </p:tgtEl>
                                      </p:cBhvr>
                                    </p:animEffect>
                                    <p:anim calcmode="lin" valueType="num">
                                      <p:cBhvr>
                                        <p:cTn id="12" dur="1000" fill="hold"/>
                                        <p:tgtEl>
                                          <p:spTgt spid="34">
                                            <p:txEl>
                                              <p:pRg st="2" end="2"/>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2" end="2"/>
                                            </p:txEl>
                                          </p:spTgt>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fade">
                                      <p:cBhvr>
                                        <p:cTn id="17" dur="1000"/>
                                        <p:tgtEl>
                                          <p:spTgt spid="49"/>
                                        </p:tgtEl>
                                      </p:cBhvr>
                                    </p:animEffect>
                                    <p:anim calcmode="lin" valueType="num">
                                      <p:cBhvr>
                                        <p:cTn id="18" dur="1000" fill="hold"/>
                                        <p:tgtEl>
                                          <p:spTgt spid="49"/>
                                        </p:tgtEl>
                                        <p:attrNameLst>
                                          <p:attrName>ppt_x</p:attrName>
                                        </p:attrNameLst>
                                      </p:cBhvr>
                                      <p:tavLst>
                                        <p:tav tm="0">
                                          <p:val>
                                            <p:strVal val="#ppt_x"/>
                                          </p:val>
                                        </p:tav>
                                        <p:tav tm="100000">
                                          <p:val>
                                            <p:strVal val="#ppt_x"/>
                                          </p:val>
                                        </p:tav>
                                      </p:tavLst>
                                    </p:anim>
                                    <p:anim calcmode="lin" valueType="num">
                                      <p:cBhvr>
                                        <p:cTn id="1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4">
                                            <p:txEl>
                                              <p:pRg st="3" end="3"/>
                                            </p:txEl>
                                          </p:spTgt>
                                        </p:tgtEl>
                                        <p:attrNameLst>
                                          <p:attrName>style.visibility</p:attrName>
                                        </p:attrNameLst>
                                      </p:cBhvr>
                                      <p:to>
                                        <p:strVal val="visible"/>
                                      </p:to>
                                    </p:set>
                                    <p:animEffect transition="in" filter="fade">
                                      <p:cBhvr>
                                        <p:cTn id="24" dur="1000"/>
                                        <p:tgtEl>
                                          <p:spTgt spid="34">
                                            <p:txEl>
                                              <p:pRg st="3" end="3"/>
                                            </p:txEl>
                                          </p:spTgt>
                                        </p:tgtEl>
                                      </p:cBhvr>
                                    </p:animEffect>
                                    <p:anim calcmode="lin" valueType="num">
                                      <p:cBhvr>
                                        <p:cTn id="25"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42" presetClass="entr" presetSubtype="0" fill="hold" nodeType="afterEffect">
                                  <p:stCondLst>
                                    <p:cond delay="0"/>
                                  </p:stCondLst>
                                  <p:childTnLst>
                                    <p:set>
                                      <p:cBhvr>
                                        <p:cTn id="29" dur="1" fill="hold">
                                          <p:stCondLst>
                                            <p:cond delay="0"/>
                                          </p:stCondLst>
                                        </p:cTn>
                                        <p:tgtEl>
                                          <p:spTgt spid="34">
                                            <p:txEl>
                                              <p:pRg st="4" end="4"/>
                                            </p:txEl>
                                          </p:spTgt>
                                        </p:tgtEl>
                                        <p:attrNameLst>
                                          <p:attrName>style.visibility</p:attrName>
                                        </p:attrNameLst>
                                      </p:cBhvr>
                                      <p:to>
                                        <p:strVal val="visible"/>
                                      </p:to>
                                    </p:set>
                                    <p:animEffect transition="in" filter="fade">
                                      <p:cBhvr>
                                        <p:cTn id="30" dur="1000"/>
                                        <p:tgtEl>
                                          <p:spTgt spid="34">
                                            <p:txEl>
                                              <p:pRg st="4" end="4"/>
                                            </p:txEl>
                                          </p:spTgt>
                                        </p:tgtEl>
                                      </p:cBhvr>
                                    </p:animEffect>
                                    <p:anim calcmode="lin" valueType="num">
                                      <p:cBhvr>
                                        <p:cTn id="31" dur="1000" fill="hold"/>
                                        <p:tgtEl>
                                          <p:spTgt spid="34">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3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4">
                                            <p:txEl>
                                              <p:pRg st="6" end="6"/>
                                            </p:txEl>
                                          </p:spTgt>
                                        </p:tgtEl>
                                        <p:attrNameLst>
                                          <p:attrName>style.visibility</p:attrName>
                                        </p:attrNameLst>
                                      </p:cBhvr>
                                      <p:to>
                                        <p:strVal val="visible"/>
                                      </p:to>
                                    </p:set>
                                    <p:animEffect transition="in" filter="fade">
                                      <p:cBhvr>
                                        <p:cTn id="37" dur="1000"/>
                                        <p:tgtEl>
                                          <p:spTgt spid="34">
                                            <p:txEl>
                                              <p:pRg st="6" end="6"/>
                                            </p:txEl>
                                          </p:spTgt>
                                        </p:tgtEl>
                                      </p:cBhvr>
                                    </p:animEffect>
                                    <p:anim calcmode="lin" valueType="num">
                                      <p:cBhvr>
                                        <p:cTn id="38"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40" fill="hold">
                            <p:stCondLst>
                              <p:cond delay="1000"/>
                            </p:stCondLst>
                            <p:childTnLst>
                              <p:par>
                                <p:cTn id="41" presetID="42" presetClass="entr" presetSubtype="0"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00"/>
                                        <p:tgtEl>
                                          <p:spTgt spid="5"/>
                                        </p:tgtEl>
                                      </p:cBhvr>
                                    </p:animEffect>
                                    <p:anim calcmode="lin" valueType="num">
                                      <p:cBhvr>
                                        <p:cTn id="44" dur="1000" fill="hold"/>
                                        <p:tgtEl>
                                          <p:spTgt spid="5"/>
                                        </p:tgtEl>
                                        <p:attrNameLst>
                                          <p:attrName>ppt_x</p:attrName>
                                        </p:attrNameLst>
                                      </p:cBhvr>
                                      <p:tavLst>
                                        <p:tav tm="0">
                                          <p:val>
                                            <p:strVal val="#ppt_x"/>
                                          </p:val>
                                        </p:tav>
                                        <p:tav tm="100000">
                                          <p:val>
                                            <p:strVal val="#ppt_x"/>
                                          </p:val>
                                        </p:tav>
                                      </p:tavLst>
                                    </p:anim>
                                    <p:anim calcmode="lin" valueType="num">
                                      <p:cBhvr>
                                        <p:cTn id="4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34">
                                            <p:txEl>
                                              <p:pRg st="7" end="7"/>
                                            </p:txEl>
                                          </p:spTgt>
                                        </p:tgtEl>
                                        <p:attrNameLst>
                                          <p:attrName>style.visibility</p:attrName>
                                        </p:attrNameLst>
                                      </p:cBhvr>
                                      <p:to>
                                        <p:strVal val="visible"/>
                                      </p:to>
                                    </p:set>
                                    <p:animEffect transition="in" filter="fade">
                                      <p:cBhvr>
                                        <p:cTn id="50" dur="1000"/>
                                        <p:tgtEl>
                                          <p:spTgt spid="34">
                                            <p:txEl>
                                              <p:pRg st="7" end="7"/>
                                            </p:txEl>
                                          </p:spTgt>
                                        </p:tgtEl>
                                      </p:cBhvr>
                                    </p:animEffect>
                                    <p:anim calcmode="lin" valueType="num">
                                      <p:cBhvr>
                                        <p:cTn id="51" dur="1000" fill="hold"/>
                                        <p:tgtEl>
                                          <p:spTgt spid="34">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34">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1000"/>
                            </p:stCondLst>
                            <p:childTnLst>
                              <p:par>
                                <p:cTn id="54" presetID="42" presetClass="entr" presetSubtype="0" fill="hold" nodeType="afterEffect">
                                  <p:stCondLst>
                                    <p:cond delay="0"/>
                                  </p:stCondLst>
                                  <p:childTnLst>
                                    <p:set>
                                      <p:cBhvr>
                                        <p:cTn id="55" dur="1" fill="hold">
                                          <p:stCondLst>
                                            <p:cond delay="0"/>
                                          </p:stCondLst>
                                        </p:cTn>
                                        <p:tgtEl>
                                          <p:spTgt spid="34">
                                            <p:txEl>
                                              <p:pRg st="8" end="8"/>
                                            </p:txEl>
                                          </p:spTgt>
                                        </p:tgtEl>
                                        <p:attrNameLst>
                                          <p:attrName>style.visibility</p:attrName>
                                        </p:attrNameLst>
                                      </p:cBhvr>
                                      <p:to>
                                        <p:strVal val="visible"/>
                                      </p:to>
                                    </p:set>
                                    <p:animEffect transition="in" filter="fade">
                                      <p:cBhvr>
                                        <p:cTn id="56" dur="1000"/>
                                        <p:tgtEl>
                                          <p:spTgt spid="34">
                                            <p:txEl>
                                              <p:pRg st="8" end="8"/>
                                            </p:txEl>
                                          </p:spTgt>
                                        </p:tgtEl>
                                      </p:cBhvr>
                                    </p:animEffect>
                                    <p:anim calcmode="lin" valueType="num">
                                      <p:cBhvr>
                                        <p:cTn id="57" dur="1000" fill="hold"/>
                                        <p:tgtEl>
                                          <p:spTgt spid="34">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4">
                                            <p:txEl>
                                              <p:pRg st="8" end="8"/>
                                            </p:txEl>
                                          </p:spTgt>
                                        </p:tgtEl>
                                        <p:attrNameLst>
                                          <p:attrName>ppt_y</p:attrName>
                                        </p:attrNameLst>
                                      </p:cBhvr>
                                      <p:tavLst>
                                        <p:tav tm="0">
                                          <p:val>
                                            <p:strVal val="#ppt_y+.1"/>
                                          </p:val>
                                        </p:tav>
                                        <p:tav tm="100000">
                                          <p:val>
                                            <p:strVal val="#ppt_y"/>
                                          </p:val>
                                        </p:tav>
                                      </p:tavLst>
                                    </p:anim>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4">
                                            <p:txEl>
                                              <p:pRg st="9" end="9"/>
                                            </p:txEl>
                                          </p:spTgt>
                                        </p:tgtEl>
                                        <p:attrNameLst>
                                          <p:attrName>style.visibility</p:attrName>
                                        </p:attrNameLst>
                                      </p:cBhvr>
                                      <p:to>
                                        <p:strVal val="visible"/>
                                      </p:to>
                                    </p:set>
                                    <p:animEffect transition="in" filter="fade">
                                      <p:cBhvr>
                                        <p:cTn id="62" dur="1000"/>
                                        <p:tgtEl>
                                          <p:spTgt spid="34">
                                            <p:txEl>
                                              <p:pRg st="9" end="9"/>
                                            </p:txEl>
                                          </p:spTgt>
                                        </p:tgtEl>
                                      </p:cBhvr>
                                    </p:animEffect>
                                    <p:anim calcmode="lin" valueType="num">
                                      <p:cBhvr>
                                        <p:cTn id="63" dur="1000" fill="hold"/>
                                        <p:tgtEl>
                                          <p:spTgt spid="34">
                                            <p:txEl>
                                              <p:pRg st="9" end="9"/>
                                            </p:txEl>
                                          </p:spTgt>
                                        </p:tgtEl>
                                        <p:attrNameLst>
                                          <p:attrName>ppt_x</p:attrName>
                                        </p:attrNameLst>
                                      </p:cBhvr>
                                      <p:tavLst>
                                        <p:tav tm="0">
                                          <p:val>
                                            <p:strVal val="#ppt_x"/>
                                          </p:val>
                                        </p:tav>
                                        <p:tav tm="100000">
                                          <p:val>
                                            <p:strVal val="#ppt_x"/>
                                          </p:val>
                                        </p:tav>
                                      </p:tavLst>
                                    </p:anim>
                                    <p:anim calcmode="lin" valueType="num">
                                      <p:cBhvr>
                                        <p:cTn id="64" dur="1000" fill="hold"/>
                                        <p:tgtEl>
                                          <p:spTgt spid="34">
                                            <p:txEl>
                                              <p:pRg st="9" end="9"/>
                                            </p:txEl>
                                          </p:spTgt>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34">
                                            <p:txEl>
                                              <p:pRg st="10" end="10"/>
                                            </p:txEl>
                                          </p:spTgt>
                                        </p:tgtEl>
                                        <p:attrNameLst>
                                          <p:attrName>style.visibility</p:attrName>
                                        </p:attrNameLst>
                                      </p:cBhvr>
                                      <p:to>
                                        <p:strVal val="visible"/>
                                      </p:to>
                                    </p:set>
                                    <p:animEffect transition="in" filter="fade">
                                      <p:cBhvr>
                                        <p:cTn id="68" dur="1000"/>
                                        <p:tgtEl>
                                          <p:spTgt spid="34">
                                            <p:txEl>
                                              <p:pRg st="10" end="10"/>
                                            </p:txEl>
                                          </p:spTgt>
                                        </p:tgtEl>
                                      </p:cBhvr>
                                    </p:animEffect>
                                    <p:anim calcmode="lin" valueType="num">
                                      <p:cBhvr>
                                        <p:cTn id="69" dur="1000" fill="hold"/>
                                        <p:tgtEl>
                                          <p:spTgt spid="34">
                                            <p:txEl>
                                              <p:pRg st="10" end="10"/>
                                            </p:txEl>
                                          </p:spTgt>
                                        </p:tgtEl>
                                        <p:attrNameLst>
                                          <p:attrName>ppt_x</p:attrName>
                                        </p:attrNameLst>
                                      </p:cBhvr>
                                      <p:tavLst>
                                        <p:tav tm="0">
                                          <p:val>
                                            <p:strVal val="#ppt_x"/>
                                          </p:val>
                                        </p:tav>
                                        <p:tav tm="100000">
                                          <p:val>
                                            <p:strVal val="#ppt_x"/>
                                          </p:val>
                                        </p:tav>
                                      </p:tavLst>
                                    </p:anim>
                                    <p:anim calcmode="lin" valueType="num">
                                      <p:cBhvr>
                                        <p:cTn id="70" dur="1000" fill="hold"/>
                                        <p:tgtEl>
                                          <p:spTgt spid="34">
                                            <p:txEl>
                                              <p:pRg st="10" end="10"/>
                                            </p:txEl>
                                          </p:spTgt>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42" presetClass="entr" presetSubtype="0" fill="hold" nodeType="afterEffect">
                                  <p:stCondLst>
                                    <p:cond delay="0"/>
                                  </p:stCondLst>
                                  <p:childTnLst>
                                    <p:set>
                                      <p:cBhvr>
                                        <p:cTn id="73" dur="1" fill="hold">
                                          <p:stCondLst>
                                            <p:cond delay="0"/>
                                          </p:stCondLst>
                                        </p:cTn>
                                        <p:tgtEl>
                                          <p:spTgt spid="34">
                                            <p:txEl>
                                              <p:pRg st="11" end="11"/>
                                            </p:txEl>
                                          </p:spTgt>
                                        </p:tgtEl>
                                        <p:attrNameLst>
                                          <p:attrName>style.visibility</p:attrName>
                                        </p:attrNameLst>
                                      </p:cBhvr>
                                      <p:to>
                                        <p:strVal val="visible"/>
                                      </p:to>
                                    </p:set>
                                    <p:animEffect transition="in" filter="fade">
                                      <p:cBhvr>
                                        <p:cTn id="74" dur="1000"/>
                                        <p:tgtEl>
                                          <p:spTgt spid="34">
                                            <p:txEl>
                                              <p:pRg st="11" end="11"/>
                                            </p:txEl>
                                          </p:spTgt>
                                        </p:tgtEl>
                                      </p:cBhvr>
                                    </p:animEffect>
                                    <p:anim calcmode="lin" valueType="num">
                                      <p:cBhvr>
                                        <p:cTn id="75" dur="1000" fill="hold"/>
                                        <p:tgtEl>
                                          <p:spTgt spid="34">
                                            <p:txEl>
                                              <p:pRg st="11" end="11"/>
                                            </p:txEl>
                                          </p:spTgt>
                                        </p:tgtEl>
                                        <p:attrNameLst>
                                          <p:attrName>ppt_x</p:attrName>
                                        </p:attrNameLst>
                                      </p:cBhvr>
                                      <p:tavLst>
                                        <p:tav tm="0">
                                          <p:val>
                                            <p:strVal val="#ppt_x"/>
                                          </p:val>
                                        </p:tav>
                                        <p:tav tm="100000">
                                          <p:val>
                                            <p:strVal val="#ppt_x"/>
                                          </p:val>
                                        </p:tav>
                                      </p:tavLst>
                                    </p:anim>
                                    <p:anim calcmode="lin" valueType="num">
                                      <p:cBhvr>
                                        <p:cTn id="76" dur="1000" fill="hold"/>
                                        <p:tgtEl>
                                          <p:spTgt spid="34">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0" y="766865"/>
            <a:ext cx="9144000" cy="6091135"/>
          </a:xfrm>
          <a:prstGeom prst="rect">
            <a:avLst/>
          </a:prstGeom>
        </p:spPr>
      </p:pic>
      <p:cxnSp>
        <p:nvCxnSpPr>
          <p:cNvPr id="21" name="Straight Connector 20"/>
          <p:cNvCxnSpPr/>
          <p:nvPr/>
        </p:nvCxnSpPr>
        <p:spPr>
          <a:xfrm>
            <a:off x="0" y="6091417"/>
            <a:ext cx="9144000" cy="1588"/>
          </a:xfrm>
          <a:prstGeom prst="line">
            <a:avLst/>
          </a:prstGeom>
          <a:ln w="79375" cmpd="tri">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6824841"/>
            <a:ext cx="9144000" cy="1588"/>
          </a:xfrm>
          <a:prstGeom prst="line">
            <a:avLst/>
          </a:prstGeom>
          <a:ln w="79375" cmpd="tri">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23" name="Slide Number Placeholder 6"/>
          <p:cNvSpPr>
            <a:spLocks noGrp="1"/>
          </p:cNvSpPr>
          <p:nvPr>
            <p:ph type="sldNum" sz="quarter" idx="12"/>
          </p:nvPr>
        </p:nvSpPr>
        <p:spPr>
          <a:xfrm>
            <a:off x="13444" y="6154201"/>
            <a:ext cx="330921" cy="319009"/>
          </a:xfrm>
          <a:ln>
            <a:noFill/>
          </a:ln>
        </p:spPr>
        <p:txBody>
          <a:bodyPr/>
          <a:lstStyle/>
          <a:p>
            <a:pPr algn="ctr" rtl="1">
              <a:defRPr/>
            </a:pPr>
            <a:fld id="{543FCF21-82A4-4260-B9BA-EFAA1AAF3BD2}" type="slidenum">
              <a:rPr lang="fa-IR" sz="1800">
                <a:solidFill>
                  <a:schemeClr val="tx1"/>
                </a:solidFill>
                <a:latin typeface="IPT Nazanin" panose="020B0604020202020204" charset="2"/>
                <a:cs typeface="B Nazanin" panose="00000400000000000000" pitchFamily="2" charset="-78"/>
              </a:rPr>
              <a:t>13</a:t>
            </a:fld>
            <a:endParaRPr lang="en-US" sz="1400" dirty="0">
              <a:solidFill>
                <a:schemeClr val="tx1"/>
              </a:solidFill>
              <a:latin typeface="IPT Nazanin" panose="020B0604020202020204" charset="2"/>
              <a:cs typeface="B Nazanin" panose="00000400000000000000" pitchFamily="2" charset="-78"/>
            </a:endParaRPr>
          </a:p>
        </p:txBody>
      </p:sp>
      <p:cxnSp>
        <p:nvCxnSpPr>
          <p:cNvPr id="41" name="Straight Connector 40"/>
          <p:cNvCxnSpPr/>
          <p:nvPr/>
        </p:nvCxnSpPr>
        <p:spPr>
          <a:xfrm flipH="1">
            <a:off x="13444" y="6446177"/>
            <a:ext cx="429121" cy="0"/>
          </a:xfrm>
          <a:prstGeom prst="line">
            <a:avLst/>
          </a:prstGeom>
          <a:ln>
            <a:solidFill>
              <a:schemeClr val="tx1"/>
            </a:solidFill>
          </a:ln>
        </p:spPr>
        <p:style>
          <a:lnRef idx="2">
            <a:schemeClr val="accent2"/>
          </a:lnRef>
          <a:fillRef idx="0">
            <a:schemeClr val="accent2"/>
          </a:fillRef>
          <a:effectRef idx="1">
            <a:schemeClr val="accent2"/>
          </a:effectRef>
          <a:fontRef idx="minor">
            <a:schemeClr val="tx1"/>
          </a:fontRef>
        </p:style>
      </p:cxnSp>
      <p:sp>
        <p:nvSpPr>
          <p:cNvPr id="42" name="Slide Number Placeholder 6"/>
          <p:cNvSpPr txBox="1">
            <a:spLocks/>
          </p:cNvSpPr>
          <p:nvPr/>
        </p:nvSpPr>
        <p:spPr>
          <a:xfrm>
            <a:off x="30663" y="6475873"/>
            <a:ext cx="330921" cy="319009"/>
          </a:xfrm>
          <a:prstGeom prst="rect">
            <a:avLst/>
          </a:prstGeom>
          <a:ln>
            <a:noFill/>
          </a:ln>
        </p:spPr>
        <p:txBody>
          <a:bodyPr vert="horz" lIns="0" tIns="0" rIns="0" bIns="0" anchor="b"/>
          <a:lstStyle>
            <a:defPPr>
              <a:defRPr lang="en-US"/>
            </a:defPPr>
            <a:lvl1pPr algn="r" rtl="0" eaLnBrk="1" fontAlgn="auto" latinLnBrk="0" hangingPunct="1">
              <a:spcBef>
                <a:spcPts val="0"/>
              </a:spcBef>
              <a:spcAft>
                <a:spcPts val="0"/>
              </a:spcAft>
              <a:defRPr kumimoji="0" sz="1200" kern="1200">
                <a:solidFill>
                  <a:schemeClr val="tx2">
                    <a:shade val="90000"/>
                  </a:schemeClr>
                </a:solidFill>
                <a:latin typeface="+mn-lt"/>
                <a:ea typeface="+mn-ea"/>
                <a:cs typeface="+mn-cs"/>
              </a:defRPr>
            </a:lvl1pPr>
            <a:lvl2pPr marL="457200" algn="l" rtl="0" fontAlgn="base">
              <a:spcBef>
                <a:spcPct val="0"/>
              </a:spcBef>
              <a:spcAft>
                <a:spcPct val="0"/>
              </a:spcAft>
              <a:defRPr kern="1200">
                <a:solidFill>
                  <a:schemeClr val="tx1"/>
                </a:solidFill>
                <a:latin typeface="Constantia" pitchFamily="18" charset="0"/>
                <a:ea typeface="+mn-ea"/>
                <a:cs typeface="Arial" pitchFamily="34" charset="0"/>
              </a:defRPr>
            </a:lvl2pPr>
            <a:lvl3pPr marL="914400" algn="l" rtl="0" fontAlgn="base">
              <a:spcBef>
                <a:spcPct val="0"/>
              </a:spcBef>
              <a:spcAft>
                <a:spcPct val="0"/>
              </a:spcAft>
              <a:defRPr kern="1200">
                <a:solidFill>
                  <a:schemeClr val="tx1"/>
                </a:solidFill>
                <a:latin typeface="Constantia" pitchFamily="18" charset="0"/>
                <a:ea typeface="+mn-ea"/>
                <a:cs typeface="Arial" pitchFamily="34" charset="0"/>
              </a:defRPr>
            </a:lvl3pPr>
            <a:lvl4pPr marL="1371600" algn="l" rtl="0" fontAlgn="base">
              <a:spcBef>
                <a:spcPct val="0"/>
              </a:spcBef>
              <a:spcAft>
                <a:spcPct val="0"/>
              </a:spcAft>
              <a:defRPr kern="1200">
                <a:solidFill>
                  <a:schemeClr val="tx1"/>
                </a:solidFill>
                <a:latin typeface="Constantia" pitchFamily="18" charset="0"/>
                <a:ea typeface="+mn-ea"/>
                <a:cs typeface="Arial" pitchFamily="34" charset="0"/>
              </a:defRPr>
            </a:lvl4pPr>
            <a:lvl5pPr marL="1828800" algn="l" rtl="0" fontAlgn="base">
              <a:spcBef>
                <a:spcPct val="0"/>
              </a:spcBef>
              <a:spcAft>
                <a:spcPct val="0"/>
              </a:spcAft>
              <a:defRPr kern="1200">
                <a:solidFill>
                  <a:schemeClr val="tx1"/>
                </a:solidFill>
                <a:latin typeface="Constantia" pitchFamily="18" charset="0"/>
                <a:ea typeface="+mn-ea"/>
                <a:cs typeface="Arial" pitchFamily="34" charset="0"/>
              </a:defRPr>
            </a:lvl5pPr>
            <a:lvl6pPr marL="2286000" algn="l" defTabSz="914400" rtl="0" eaLnBrk="1" latinLnBrk="0" hangingPunct="1">
              <a:defRPr kern="1200">
                <a:solidFill>
                  <a:schemeClr val="tx1"/>
                </a:solidFill>
                <a:latin typeface="Constantia" pitchFamily="18" charset="0"/>
                <a:ea typeface="+mn-ea"/>
                <a:cs typeface="Arial" pitchFamily="34" charset="0"/>
              </a:defRPr>
            </a:lvl6pPr>
            <a:lvl7pPr marL="2743200" algn="l" defTabSz="914400" rtl="0" eaLnBrk="1" latinLnBrk="0" hangingPunct="1">
              <a:defRPr kern="1200">
                <a:solidFill>
                  <a:schemeClr val="tx1"/>
                </a:solidFill>
                <a:latin typeface="Constantia" pitchFamily="18" charset="0"/>
                <a:ea typeface="+mn-ea"/>
                <a:cs typeface="Arial" pitchFamily="34" charset="0"/>
              </a:defRPr>
            </a:lvl7pPr>
            <a:lvl8pPr marL="3200400" algn="l" defTabSz="914400" rtl="0" eaLnBrk="1" latinLnBrk="0" hangingPunct="1">
              <a:defRPr kern="1200">
                <a:solidFill>
                  <a:schemeClr val="tx1"/>
                </a:solidFill>
                <a:latin typeface="Constantia" pitchFamily="18" charset="0"/>
                <a:ea typeface="+mn-ea"/>
                <a:cs typeface="Arial" pitchFamily="34" charset="0"/>
              </a:defRPr>
            </a:lvl8pPr>
            <a:lvl9pPr marL="3657600" algn="l" defTabSz="914400" rtl="0" eaLnBrk="1" latinLnBrk="0" hangingPunct="1">
              <a:defRPr kern="1200">
                <a:solidFill>
                  <a:schemeClr val="tx1"/>
                </a:solidFill>
                <a:latin typeface="Constantia" pitchFamily="18" charset="0"/>
                <a:ea typeface="+mn-ea"/>
                <a:cs typeface="Arial" pitchFamily="34" charset="0"/>
              </a:defRPr>
            </a:lvl9pPr>
          </a:lstStyle>
          <a:p>
            <a:pPr algn="ctr" rtl="1">
              <a:defRPr/>
            </a:pPr>
            <a:r>
              <a:rPr lang="fa-IR" sz="1800" dirty="0" smtClean="0">
                <a:solidFill>
                  <a:schemeClr val="tx1"/>
                </a:solidFill>
                <a:latin typeface="IPT Nazanin" pitchFamily="2" charset="2"/>
                <a:cs typeface="B Nazanin" panose="00000400000000000000" pitchFamily="2" charset="-78"/>
              </a:rPr>
              <a:t>22</a:t>
            </a:r>
            <a:endParaRPr lang="en-US" sz="1400" dirty="0">
              <a:solidFill>
                <a:schemeClr val="tx1"/>
              </a:solidFill>
              <a:latin typeface="IPT Nazanin" pitchFamily="2" charset="2"/>
              <a:cs typeface="B Nazanin" panose="00000400000000000000" pitchFamily="2" charset="-78"/>
            </a:endParaRPr>
          </a:p>
        </p:txBody>
      </p:sp>
      <p:cxnSp>
        <p:nvCxnSpPr>
          <p:cNvPr id="27" name="Straight Connector 26"/>
          <p:cNvCxnSpPr/>
          <p:nvPr/>
        </p:nvCxnSpPr>
        <p:spPr>
          <a:xfrm>
            <a:off x="0" y="752119"/>
            <a:ext cx="9144000" cy="1588"/>
          </a:xfrm>
          <a:prstGeom prst="line">
            <a:avLst/>
          </a:prstGeom>
          <a:ln w="79375" cmpd="tri">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 y="830097"/>
            <a:ext cx="9144000" cy="4114973"/>
          </a:xfrm>
          <a:prstGeom prst="rect">
            <a:avLst/>
          </a:prstGeom>
          <a:noFill/>
        </p:spPr>
        <p:txBody>
          <a:bodyPr wrap="square">
            <a:spAutoFit/>
          </a:bodyPr>
          <a:lstStyle/>
          <a:p>
            <a:pPr marL="342900" marR="0" lvl="0" indent="-342900" algn="just" defTabSz="457200" rtl="1" eaLnBrk="1" fontAlgn="auto" latinLnBrk="0" hangingPunct="1">
              <a:lnSpc>
                <a:spcPct val="115000"/>
              </a:lnSpc>
              <a:spcBef>
                <a:spcPts val="0"/>
              </a:spcBef>
              <a:spcAft>
                <a:spcPts val="0"/>
              </a:spcAft>
              <a:buClr>
                <a:schemeClr val="tx1">
                  <a:lumMod val="95000"/>
                </a:schemeClr>
              </a:buClr>
              <a:buSzTx/>
              <a:buFont typeface="Wingdings" panose="05000000000000000000" pitchFamily="2" charset="2"/>
              <a:buChar char="q"/>
              <a:tabLst/>
              <a:defRPr/>
            </a:pPr>
            <a:r>
              <a:rPr lang="fa-IR" sz="2400" b="1" dirty="0" smtClean="0">
                <a:latin typeface="Times New Roman" pitchFamily="18" charset="0"/>
                <a:cs typeface="B Nazanin" panose="00000400000000000000" pitchFamily="2" charset="-78"/>
              </a:rPr>
              <a:t>مدلسازی داده ها</a:t>
            </a:r>
          </a:p>
          <a:p>
            <a:pPr marL="282575" marR="0" lvl="0" algn="just" defTabSz="457200" rtl="1" eaLnBrk="1" fontAlgn="auto" latinLnBrk="0" hangingPunct="1">
              <a:lnSpc>
                <a:spcPct val="115000"/>
              </a:lnSpc>
              <a:spcBef>
                <a:spcPts val="0"/>
              </a:spcBef>
              <a:spcAft>
                <a:spcPts val="0"/>
              </a:spcAft>
              <a:buClr>
                <a:schemeClr val="tx1">
                  <a:lumMod val="95000"/>
                </a:schemeClr>
              </a:buClr>
              <a:buSzTx/>
              <a:tabLst/>
              <a:defRPr/>
            </a:pPr>
            <a:r>
              <a:rPr lang="fa-IR" sz="2200" b="1" dirty="0" smtClean="0">
                <a:latin typeface="Times New Roman" pitchFamily="18" charset="0"/>
                <a:cs typeface="B Nazanin" panose="00000400000000000000" pitchFamily="2" charset="-78"/>
              </a:rPr>
              <a:t>4. مدل شی‌گرا</a:t>
            </a:r>
          </a:p>
          <a:p>
            <a:pPr marL="855663" marR="0" lvl="0" indent="-342900" algn="just" defTabSz="457200" rtl="1" eaLnBrk="1" fontAlgn="auto" latinLnBrk="0" hangingPunct="1">
              <a:lnSpc>
                <a:spcPct val="115000"/>
              </a:lnSpc>
              <a:spcBef>
                <a:spcPts val="0"/>
              </a:spcBef>
              <a:spcAft>
                <a:spcPts val="0"/>
              </a:spcAft>
              <a:buClr>
                <a:schemeClr val="tx1">
                  <a:lumMod val="95000"/>
                </a:schemeClr>
              </a:buClr>
              <a:buSzTx/>
              <a:buFont typeface="Arial" panose="020B0604020202020204" pitchFamily="34" charset="0"/>
              <a:buChar char="•"/>
              <a:tabLst/>
              <a:defRPr/>
            </a:pPr>
            <a:r>
              <a:rPr lang="fa-IR" sz="2200" b="1" dirty="0" smtClean="0">
                <a:latin typeface="Times New Roman" pitchFamily="18" charset="0"/>
                <a:cs typeface="B Nazanin" panose="00000400000000000000" pitchFamily="2" charset="-78"/>
              </a:rPr>
              <a:t>شی مرکب</a:t>
            </a:r>
          </a:p>
          <a:p>
            <a:pPr marL="855663" marR="0" lvl="0" indent="-342900" algn="just" defTabSz="457200" rtl="1" eaLnBrk="1" fontAlgn="auto" latinLnBrk="0" hangingPunct="1">
              <a:lnSpc>
                <a:spcPct val="115000"/>
              </a:lnSpc>
              <a:spcBef>
                <a:spcPts val="0"/>
              </a:spcBef>
              <a:spcAft>
                <a:spcPts val="0"/>
              </a:spcAft>
              <a:buClr>
                <a:schemeClr val="tx1">
                  <a:lumMod val="95000"/>
                </a:schemeClr>
              </a:buClr>
              <a:buSzTx/>
              <a:buFont typeface="Arial" panose="020B0604020202020204" pitchFamily="34" charset="0"/>
              <a:buChar char="•"/>
              <a:tabLst/>
              <a:defRPr/>
            </a:pPr>
            <a:r>
              <a:rPr lang="fa-IR" sz="2200" b="1" dirty="0" smtClean="0">
                <a:latin typeface="Times New Roman" pitchFamily="18" charset="0"/>
                <a:cs typeface="B Nazanin" panose="00000400000000000000" pitchFamily="2" charset="-78"/>
              </a:rPr>
              <a:t>ساختار شی</a:t>
            </a:r>
          </a:p>
          <a:p>
            <a:pPr marL="855663" marR="0" lvl="0" indent="-342900" algn="just" defTabSz="457200" rtl="1" eaLnBrk="1" fontAlgn="auto" latinLnBrk="0" hangingPunct="1">
              <a:lnSpc>
                <a:spcPct val="115000"/>
              </a:lnSpc>
              <a:spcBef>
                <a:spcPts val="0"/>
              </a:spcBef>
              <a:spcAft>
                <a:spcPts val="0"/>
              </a:spcAft>
              <a:buClr>
                <a:schemeClr val="tx1">
                  <a:lumMod val="95000"/>
                </a:schemeClr>
              </a:buClr>
              <a:buSzTx/>
              <a:buFont typeface="Arial" panose="020B0604020202020204" pitchFamily="34" charset="0"/>
              <a:buChar char="•"/>
              <a:tabLst/>
              <a:defRPr/>
            </a:pPr>
            <a:r>
              <a:rPr lang="fa-IR" sz="2200" b="1" dirty="0" smtClean="0">
                <a:latin typeface="Times New Roman" pitchFamily="18" charset="0"/>
                <a:cs typeface="B Nazanin" panose="00000400000000000000" pitchFamily="2" charset="-78"/>
              </a:rPr>
              <a:t>کلاس</a:t>
            </a:r>
          </a:p>
          <a:p>
            <a:pPr marL="855663" marR="0" lvl="0" indent="-342900" algn="just" defTabSz="457200" rtl="1" eaLnBrk="1" fontAlgn="auto" latinLnBrk="0" hangingPunct="1">
              <a:lnSpc>
                <a:spcPct val="115000"/>
              </a:lnSpc>
              <a:spcBef>
                <a:spcPts val="0"/>
              </a:spcBef>
              <a:spcAft>
                <a:spcPts val="0"/>
              </a:spcAft>
              <a:buClr>
                <a:schemeClr val="tx1">
                  <a:lumMod val="95000"/>
                </a:schemeClr>
              </a:buClr>
              <a:buSzTx/>
              <a:buFont typeface="Arial" panose="020B0604020202020204" pitchFamily="34" charset="0"/>
              <a:buChar char="•"/>
              <a:tabLst/>
              <a:defRPr/>
            </a:pPr>
            <a:r>
              <a:rPr lang="fa-IR" sz="2200" b="1" dirty="0" smtClean="0">
                <a:latin typeface="Times New Roman" pitchFamily="18" charset="0"/>
                <a:cs typeface="B Nazanin" panose="00000400000000000000" pitchFamily="2" charset="-78"/>
              </a:rPr>
              <a:t>زیرکلاس</a:t>
            </a:r>
          </a:p>
          <a:p>
            <a:pPr marL="282575" marR="0" lvl="0" algn="just" defTabSz="457200" rtl="1" eaLnBrk="1" fontAlgn="auto" latinLnBrk="0" hangingPunct="1">
              <a:lnSpc>
                <a:spcPct val="115000"/>
              </a:lnSpc>
              <a:spcBef>
                <a:spcPts val="0"/>
              </a:spcBef>
              <a:spcAft>
                <a:spcPts val="0"/>
              </a:spcAft>
              <a:buClr>
                <a:schemeClr val="tx1">
                  <a:lumMod val="95000"/>
                </a:schemeClr>
              </a:buClr>
              <a:buSzTx/>
              <a:tabLst/>
              <a:defRPr/>
            </a:pPr>
            <a:endParaRPr lang="fa-IR" sz="2200" b="1" dirty="0" smtClean="0">
              <a:latin typeface="Times New Roman" pitchFamily="18" charset="0"/>
              <a:cs typeface="B Nazanin" panose="00000400000000000000" pitchFamily="2" charset="-78"/>
            </a:endParaRPr>
          </a:p>
          <a:p>
            <a:pPr marL="282575" marR="0" lvl="0" algn="just" defTabSz="457200" rtl="1" eaLnBrk="1" fontAlgn="auto" latinLnBrk="0" hangingPunct="1">
              <a:lnSpc>
                <a:spcPct val="115000"/>
              </a:lnSpc>
              <a:spcBef>
                <a:spcPts val="0"/>
              </a:spcBef>
              <a:spcAft>
                <a:spcPts val="0"/>
              </a:spcAft>
              <a:buClr>
                <a:schemeClr val="tx1">
                  <a:lumMod val="95000"/>
                </a:schemeClr>
              </a:buClr>
              <a:buSzTx/>
              <a:tabLst/>
              <a:defRPr/>
            </a:pPr>
            <a:endParaRPr lang="fa-IR" sz="2000" b="1" dirty="0" smtClean="0">
              <a:latin typeface="Times New Roman" pitchFamily="18" charset="0"/>
              <a:cs typeface="B Nazanin" panose="00000400000000000000" pitchFamily="2" charset="-78"/>
            </a:endParaRPr>
          </a:p>
          <a:p>
            <a:pPr marR="0" lvl="0" algn="just" defTabSz="457200" rtl="1" eaLnBrk="1" fontAlgn="auto" latinLnBrk="0" hangingPunct="1">
              <a:lnSpc>
                <a:spcPct val="115000"/>
              </a:lnSpc>
              <a:spcBef>
                <a:spcPts val="0"/>
              </a:spcBef>
              <a:spcAft>
                <a:spcPts val="0"/>
              </a:spcAft>
              <a:buClr>
                <a:schemeClr val="tx1">
                  <a:lumMod val="95000"/>
                </a:schemeClr>
              </a:buClr>
              <a:buSzTx/>
              <a:tabLst/>
              <a:defRPr/>
            </a:pPr>
            <a:r>
              <a:rPr lang="fa-IR" sz="2000" b="1" dirty="0" smtClean="0">
                <a:latin typeface="Times New Roman" pitchFamily="18" charset="0"/>
                <a:cs typeface="B Nazanin" panose="00000400000000000000" pitchFamily="2" charset="-78"/>
              </a:rPr>
              <a:t> </a:t>
            </a:r>
          </a:p>
          <a:p>
            <a:pPr marL="230188" algn="r" rtl="1" fontAlgn="auto">
              <a:lnSpc>
                <a:spcPct val="150000"/>
              </a:lnSpc>
              <a:spcBef>
                <a:spcPts val="0"/>
              </a:spcBef>
              <a:spcAft>
                <a:spcPts val="0"/>
              </a:spcAft>
              <a:defRPr/>
            </a:pPr>
            <a:endParaRPr lang="fa-IR" sz="2400" b="1" dirty="0">
              <a:latin typeface="Times New Roman" pitchFamily="18" charset="0"/>
              <a:cs typeface="B Nazanin" panose="00000400000000000000" pitchFamily="2" charset="-78"/>
            </a:endParaRPr>
          </a:p>
        </p:txBody>
      </p:sp>
      <p:pic>
        <p:nvPicPr>
          <p:cNvPr id="62" name="Picture 6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367" y="0"/>
            <a:ext cx="482527" cy="854899"/>
          </a:xfrm>
          <a:prstGeom prst="rect">
            <a:avLst/>
          </a:prstGeom>
          <a:effectLst>
            <a:glow rad="63500">
              <a:schemeClr val="accent1">
                <a:satMod val="175000"/>
                <a:alpha val="40000"/>
              </a:schemeClr>
            </a:glow>
          </a:effectLst>
        </p:spPr>
      </p:pic>
      <p:pic>
        <p:nvPicPr>
          <p:cNvPr id="63" name="Picture 6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38799" y="-114338"/>
            <a:ext cx="4322841" cy="909650"/>
          </a:xfrm>
          <a:prstGeom prst="rect">
            <a:avLst/>
          </a:prstGeom>
          <a:effectLst>
            <a:glow rad="63500">
              <a:schemeClr val="accent1">
                <a:satMod val="175000"/>
                <a:alpha val="40000"/>
              </a:schemeClr>
            </a:glow>
          </a:effectLst>
        </p:spPr>
      </p:pic>
      <p:grpSp>
        <p:nvGrpSpPr>
          <p:cNvPr id="76" name="Group 75"/>
          <p:cNvGrpSpPr/>
          <p:nvPr/>
        </p:nvGrpSpPr>
        <p:grpSpPr>
          <a:xfrm>
            <a:off x="91041" y="1625231"/>
            <a:ext cx="7602383" cy="3740325"/>
            <a:chOff x="91041" y="1625231"/>
            <a:chExt cx="7602383" cy="3740325"/>
          </a:xfrm>
        </p:grpSpPr>
        <p:sp>
          <p:nvSpPr>
            <p:cNvPr id="5" name="Rectangle 4"/>
            <p:cNvSpPr/>
            <p:nvPr/>
          </p:nvSpPr>
          <p:spPr>
            <a:xfrm>
              <a:off x="4759694" y="4302743"/>
              <a:ext cx="1015349" cy="518571"/>
            </a:xfrm>
            <a:prstGeom prst="rect">
              <a:avLst/>
            </a:prstGeom>
            <a:ln w="28575"/>
          </p:spPr>
          <p:style>
            <a:lnRef idx="1">
              <a:schemeClr val="accent2"/>
            </a:lnRef>
            <a:fillRef idx="2">
              <a:schemeClr val="accent2"/>
            </a:fillRef>
            <a:effectRef idx="1">
              <a:schemeClr val="accent2"/>
            </a:effectRef>
            <a:fontRef idx="minor">
              <a:schemeClr val="dk1"/>
            </a:fontRef>
          </p:style>
          <p:txBody>
            <a:bodyPr rtlCol="1" anchor="ctr"/>
            <a:lstStyle/>
            <a:p>
              <a:pPr algn="ctr"/>
              <a:r>
                <a:rPr lang="en-US" b="1" dirty="0" smtClean="0">
                  <a:solidFill>
                    <a:schemeClr val="accent2">
                      <a:lumMod val="50000"/>
                    </a:schemeClr>
                  </a:solidFill>
                  <a:latin typeface="+mj-lt"/>
                </a:rPr>
                <a:t>Part</a:t>
              </a:r>
              <a:endParaRPr lang="fa-IR" b="1" dirty="0">
                <a:solidFill>
                  <a:schemeClr val="accent2">
                    <a:lumMod val="50000"/>
                  </a:schemeClr>
                </a:solidFill>
                <a:latin typeface="+mj-lt"/>
              </a:endParaRPr>
            </a:p>
          </p:txBody>
        </p:sp>
        <p:sp>
          <p:nvSpPr>
            <p:cNvPr id="26" name="Rectangle 25"/>
            <p:cNvSpPr/>
            <p:nvPr/>
          </p:nvSpPr>
          <p:spPr>
            <a:xfrm>
              <a:off x="4759694" y="1625231"/>
              <a:ext cx="1015349" cy="518571"/>
            </a:xfrm>
            <a:prstGeom prst="rect">
              <a:avLst/>
            </a:prstGeom>
            <a:solidFill>
              <a:schemeClr val="accent1">
                <a:lumMod val="60000"/>
                <a:lumOff val="40000"/>
              </a:schemeClr>
            </a:solidFill>
            <a:ln w="28575"/>
          </p:spPr>
          <p:style>
            <a:lnRef idx="1">
              <a:schemeClr val="accent2"/>
            </a:lnRef>
            <a:fillRef idx="2">
              <a:schemeClr val="accent2"/>
            </a:fillRef>
            <a:effectRef idx="1">
              <a:schemeClr val="accent2"/>
            </a:effectRef>
            <a:fontRef idx="minor">
              <a:schemeClr val="dk1"/>
            </a:fontRef>
          </p:style>
          <p:txBody>
            <a:bodyPr rtlCol="1" anchor="ctr"/>
            <a:lstStyle/>
            <a:p>
              <a:pPr algn="ctr"/>
              <a:r>
                <a:rPr lang="en-US" b="1" dirty="0" smtClean="0">
                  <a:solidFill>
                    <a:schemeClr val="accent2">
                      <a:lumMod val="50000"/>
                    </a:schemeClr>
                  </a:solidFill>
                  <a:latin typeface="+mj-lt"/>
                </a:rPr>
                <a:t>TOP</a:t>
              </a:r>
              <a:endParaRPr lang="fa-IR" b="1" dirty="0">
                <a:solidFill>
                  <a:schemeClr val="accent2">
                    <a:lumMod val="50000"/>
                  </a:schemeClr>
                </a:solidFill>
                <a:latin typeface="+mj-lt"/>
              </a:endParaRPr>
            </a:p>
          </p:txBody>
        </p:sp>
        <p:sp>
          <p:nvSpPr>
            <p:cNvPr id="44" name="Rectangle 43"/>
            <p:cNvSpPr/>
            <p:nvPr/>
          </p:nvSpPr>
          <p:spPr>
            <a:xfrm>
              <a:off x="4759694" y="3283034"/>
              <a:ext cx="1015349" cy="518571"/>
            </a:xfrm>
            <a:prstGeom prst="rect">
              <a:avLst/>
            </a:prstGeom>
            <a:ln w="28575"/>
          </p:spPr>
          <p:style>
            <a:lnRef idx="1">
              <a:schemeClr val="accent2"/>
            </a:lnRef>
            <a:fillRef idx="2">
              <a:schemeClr val="accent2"/>
            </a:fillRef>
            <a:effectRef idx="1">
              <a:schemeClr val="accent2"/>
            </a:effectRef>
            <a:fontRef idx="minor">
              <a:schemeClr val="dk1"/>
            </a:fontRef>
          </p:style>
          <p:txBody>
            <a:bodyPr rtlCol="1" anchor="ctr"/>
            <a:lstStyle/>
            <a:p>
              <a:pPr algn="ctr"/>
              <a:r>
                <a:rPr lang="en-US" b="1" dirty="0" smtClean="0">
                  <a:solidFill>
                    <a:schemeClr val="accent2">
                      <a:lumMod val="50000"/>
                    </a:schemeClr>
                  </a:solidFill>
                  <a:latin typeface="+mj-lt"/>
                </a:rPr>
                <a:t>Part</a:t>
              </a:r>
              <a:endParaRPr lang="fa-IR" b="1" dirty="0">
                <a:solidFill>
                  <a:schemeClr val="accent2">
                    <a:lumMod val="50000"/>
                  </a:schemeClr>
                </a:solidFill>
                <a:latin typeface="+mj-lt"/>
              </a:endParaRPr>
            </a:p>
          </p:txBody>
        </p:sp>
        <p:sp>
          <p:nvSpPr>
            <p:cNvPr id="45" name="Rectangle 44"/>
            <p:cNvSpPr/>
            <p:nvPr/>
          </p:nvSpPr>
          <p:spPr>
            <a:xfrm>
              <a:off x="3630646" y="2634198"/>
              <a:ext cx="1015349" cy="518571"/>
            </a:xfrm>
            <a:prstGeom prst="rect">
              <a:avLst/>
            </a:prstGeom>
            <a:ln w="28575"/>
          </p:spPr>
          <p:style>
            <a:lnRef idx="1">
              <a:schemeClr val="accent2"/>
            </a:lnRef>
            <a:fillRef idx="2">
              <a:schemeClr val="accent2"/>
            </a:fillRef>
            <a:effectRef idx="1">
              <a:schemeClr val="accent2"/>
            </a:effectRef>
            <a:fontRef idx="minor">
              <a:schemeClr val="dk1"/>
            </a:fontRef>
          </p:style>
          <p:txBody>
            <a:bodyPr rtlCol="1" anchor="ctr"/>
            <a:lstStyle/>
            <a:p>
              <a:pPr algn="ctr"/>
              <a:r>
                <a:rPr lang="en-US" b="1" dirty="0" smtClean="0">
                  <a:solidFill>
                    <a:schemeClr val="accent2">
                      <a:lumMod val="50000"/>
                    </a:schemeClr>
                  </a:solidFill>
                  <a:latin typeface="+mj-lt"/>
                </a:rPr>
                <a:t>Part</a:t>
              </a:r>
              <a:endParaRPr lang="fa-IR" b="1" dirty="0">
                <a:solidFill>
                  <a:schemeClr val="accent2">
                    <a:lumMod val="50000"/>
                  </a:schemeClr>
                </a:solidFill>
                <a:latin typeface="+mj-lt"/>
              </a:endParaRPr>
            </a:p>
          </p:txBody>
        </p:sp>
        <p:sp>
          <p:nvSpPr>
            <p:cNvPr id="46" name="Rectangle 45"/>
            <p:cNvSpPr/>
            <p:nvPr/>
          </p:nvSpPr>
          <p:spPr>
            <a:xfrm>
              <a:off x="5913184" y="3283035"/>
              <a:ext cx="1177802" cy="518571"/>
            </a:xfrm>
            <a:prstGeom prst="rect">
              <a:avLst/>
            </a:prstGeom>
            <a:solidFill>
              <a:schemeClr val="accent1">
                <a:lumMod val="60000"/>
                <a:lumOff val="40000"/>
              </a:schemeClr>
            </a:solidFill>
            <a:ln w="28575"/>
          </p:spPr>
          <p:style>
            <a:lnRef idx="1">
              <a:schemeClr val="accent2"/>
            </a:lnRef>
            <a:fillRef idx="2">
              <a:schemeClr val="accent2"/>
            </a:fillRef>
            <a:effectRef idx="1">
              <a:schemeClr val="accent2"/>
            </a:effectRef>
            <a:fontRef idx="minor">
              <a:schemeClr val="dk1"/>
            </a:fontRef>
          </p:style>
          <p:txBody>
            <a:bodyPr rtlCol="1" anchor="ctr"/>
            <a:lstStyle/>
            <a:p>
              <a:pPr algn="ctr"/>
              <a:r>
                <a:rPr lang="en-US" b="1" dirty="0" smtClean="0">
                  <a:solidFill>
                    <a:schemeClr val="accent2">
                      <a:lumMod val="50000"/>
                    </a:schemeClr>
                  </a:solidFill>
                  <a:latin typeface="+mj-lt"/>
                </a:rPr>
                <a:t>Assembly</a:t>
              </a:r>
              <a:endParaRPr lang="fa-IR" b="1" dirty="0">
                <a:solidFill>
                  <a:schemeClr val="accent2">
                    <a:lumMod val="50000"/>
                  </a:schemeClr>
                </a:solidFill>
                <a:latin typeface="+mj-lt"/>
              </a:endParaRPr>
            </a:p>
          </p:txBody>
        </p:sp>
        <p:sp>
          <p:nvSpPr>
            <p:cNvPr id="47" name="Rectangle 46"/>
            <p:cNvSpPr/>
            <p:nvPr/>
          </p:nvSpPr>
          <p:spPr>
            <a:xfrm>
              <a:off x="6678075" y="4833827"/>
              <a:ext cx="1015349" cy="518571"/>
            </a:xfrm>
            <a:prstGeom prst="rect">
              <a:avLst/>
            </a:prstGeom>
            <a:ln w="28575"/>
          </p:spPr>
          <p:style>
            <a:lnRef idx="1">
              <a:schemeClr val="accent2"/>
            </a:lnRef>
            <a:fillRef idx="2">
              <a:schemeClr val="accent2"/>
            </a:fillRef>
            <a:effectRef idx="1">
              <a:schemeClr val="accent2"/>
            </a:effectRef>
            <a:fontRef idx="minor">
              <a:schemeClr val="dk1"/>
            </a:fontRef>
          </p:style>
          <p:txBody>
            <a:bodyPr rtlCol="1" anchor="ctr"/>
            <a:lstStyle/>
            <a:p>
              <a:pPr algn="ctr"/>
              <a:r>
                <a:rPr lang="en-US" b="1" dirty="0" smtClean="0">
                  <a:solidFill>
                    <a:schemeClr val="accent2">
                      <a:lumMod val="50000"/>
                    </a:schemeClr>
                  </a:solidFill>
                  <a:latin typeface="+mj-lt"/>
                </a:rPr>
                <a:t>Part</a:t>
              </a:r>
              <a:endParaRPr lang="fa-IR" b="1" dirty="0">
                <a:solidFill>
                  <a:schemeClr val="accent2">
                    <a:lumMod val="50000"/>
                  </a:schemeClr>
                </a:solidFill>
                <a:latin typeface="+mj-lt"/>
              </a:endParaRPr>
            </a:p>
          </p:txBody>
        </p:sp>
        <p:cxnSp>
          <p:nvCxnSpPr>
            <p:cNvPr id="7" name="Elbow Connector 6"/>
            <p:cNvCxnSpPr>
              <a:stCxn id="45" idx="0"/>
            </p:cNvCxnSpPr>
            <p:nvPr/>
          </p:nvCxnSpPr>
          <p:spPr>
            <a:xfrm rot="5400000" flipH="1" flipV="1">
              <a:off x="4661345" y="2028174"/>
              <a:ext cx="83000" cy="1129048"/>
            </a:xfrm>
            <a:prstGeom prst="bentConnector2">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26" idx="2"/>
            </p:cNvCxnSpPr>
            <p:nvPr/>
          </p:nvCxnSpPr>
          <p:spPr>
            <a:xfrm flipH="1">
              <a:off x="5267368" y="2143802"/>
              <a:ext cx="1" cy="40739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44" idx="0"/>
            </p:cNvCxnSpPr>
            <p:nvPr/>
          </p:nvCxnSpPr>
          <p:spPr>
            <a:xfrm>
              <a:off x="5267368" y="2551198"/>
              <a:ext cx="1" cy="73183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46" idx="0"/>
            </p:cNvCxnSpPr>
            <p:nvPr/>
          </p:nvCxnSpPr>
          <p:spPr>
            <a:xfrm rot="16200000" flipV="1">
              <a:off x="5522047" y="2302997"/>
              <a:ext cx="731221" cy="1228856"/>
            </a:xfrm>
            <a:prstGeom prst="bentConnector2">
              <a:avLst/>
            </a:prstGeom>
            <a:ln w="28575"/>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44" idx="1"/>
              <a:endCxn id="43" idx="3"/>
            </p:cNvCxnSpPr>
            <p:nvPr/>
          </p:nvCxnSpPr>
          <p:spPr>
            <a:xfrm flipH="1" flipV="1">
              <a:off x="3493336" y="3542260"/>
              <a:ext cx="1266358" cy="6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0" name="Elbow Connector 49"/>
            <p:cNvCxnSpPr>
              <a:stCxn id="45" idx="1"/>
            </p:cNvCxnSpPr>
            <p:nvPr/>
          </p:nvCxnSpPr>
          <p:spPr>
            <a:xfrm rot="10800000" flipV="1">
              <a:off x="3561336" y="2893484"/>
              <a:ext cx="69311" cy="648774"/>
            </a:xfrm>
            <a:prstGeom prst="bentConnector2">
              <a:avLst/>
            </a:prstGeom>
            <a:ln w="28575"/>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43" idx="1"/>
              <a:endCxn id="28" idx="3"/>
            </p:cNvCxnSpPr>
            <p:nvPr/>
          </p:nvCxnSpPr>
          <p:spPr>
            <a:xfrm flipH="1" flipV="1">
              <a:off x="2294977" y="3542259"/>
              <a:ext cx="183010" cy="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28" idx="1"/>
              <a:endCxn id="36" idx="3"/>
            </p:cNvCxnSpPr>
            <p:nvPr/>
          </p:nvCxnSpPr>
          <p:spPr>
            <a:xfrm flipH="1">
              <a:off x="1106390" y="3542259"/>
              <a:ext cx="173238" cy="33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7" name="Elbow Connector 56"/>
            <p:cNvCxnSpPr>
              <a:stCxn id="35" idx="1"/>
            </p:cNvCxnSpPr>
            <p:nvPr/>
          </p:nvCxnSpPr>
          <p:spPr>
            <a:xfrm rot="10800000">
              <a:off x="1197429" y="3542259"/>
              <a:ext cx="82199" cy="1564013"/>
            </a:xfrm>
            <a:prstGeom prst="bentConnector2">
              <a:avLst/>
            </a:prstGeom>
            <a:ln w="28575"/>
          </p:spPr>
          <p:style>
            <a:lnRef idx="1">
              <a:schemeClr val="accent1"/>
            </a:lnRef>
            <a:fillRef idx="0">
              <a:schemeClr val="accent1"/>
            </a:fillRef>
            <a:effectRef idx="0">
              <a:schemeClr val="accent1"/>
            </a:effectRef>
            <a:fontRef idx="minor">
              <a:schemeClr val="tx1"/>
            </a:fontRef>
          </p:style>
        </p:cxnSp>
        <p:cxnSp>
          <p:nvCxnSpPr>
            <p:cNvPr id="59" name="Elbow Connector 58"/>
            <p:cNvCxnSpPr/>
            <p:nvPr/>
          </p:nvCxnSpPr>
          <p:spPr>
            <a:xfrm rot="10800000">
              <a:off x="2386976" y="3542257"/>
              <a:ext cx="75099" cy="779578"/>
            </a:xfrm>
            <a:prstGeom prst="bentConnector2">
              <a:avLst/>
            </a:prstGeom>
            <a:ln w="28575"/>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40" idx="1"/>
              <a:endCxn id="35" idx="3"/>
            </p:cNvCxnSpPr>
            <p:nvPr/>
          </p:nvCxnSpPr>
          <p:spPr>
            <a:xfrm flipH="1">
              <a:off x="2294976" y="5106271"/>
              <a:ext cx="18300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40" idx="3"/>
              <a:endCxn id="47" idx="1"/>
            </p:cNvCxnSpPr>
            <p:nvPr/>
          </p:nvCxnSpPr>
          <p:spPr>
            <a:xfrm flipV="1">
              <a:off x="3493334" y="5093113"/>
              <a:ext cx="3184741" cy="1315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7" name="Elbow Connector 66"/>
            <p:cNvCxnSpPr>
              <a:stCxn id="39" idx="3"/>
              <a:endCxn id="5" idx="1"/>
            </p:cNvCxnSpPr>
            <p:nvPr/>
          </p:nvCxnSpPr>
          <p:spPr>
            <a:xfrm>
              <a:off x="3489741" y="4321836"/>
              <a:ext cx="1269953" cy="240193"/>
            </a:xfrm>
            <a:prstGeom prst="bentConnector3">
              <a:avLst/>
            </a:prstGeom>
            <a:ln w="28575"/>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46" idx="2"/>
            </p:cNvCxnSpPr>
            <p:nvPr/>
          </p:nvCxnSpPr>
          <p:spPr>
            <a:xfrm flipH="1">
              <a:off x="6502084" y="3801606"/>
              <a:ext cx="1" cy="28834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1" name="Elbow Connector 70"/>
            <p:cNvCxnSpPr>
              <a:endCxn id="5" idx="0"/>
            </p:cNvCxnSpPr>
            <p:nvPr/>
          </p:nvCxnSpPr>
          <p:spPr>
            <a:xfrm rot="10800000" flipV="1">
              <a:off x="5267370" y="4101991"/>
              <a:ext cx="1234715" cy="200752"/>
            </a:xfrm>
            <a:prstGeom prst="bentConnector2">
              <a:avLst/>
            </a:prstGeom>
            <a:ln w="28575"/>
          </p:spPr>
          <p:style>
            <a:lnRef idx="1">
              <a:schemeClr val="accent1"/>
            </a:lnRef>
            <a:fillRef idx="0">
              <a:schemeClr val="accent1"/>
            </a:fillRef>
            <a:effectRef idx="0">
              <a:schemeClr val="accent1"/>
            </a:effectRef>
            <a:fontRef idx="minor">
              <a:schemeClr val="tx1"/>
            </a:fontRef>
          </p:style>
        </p:cxnSp>
        <p:cxnSp>
          <p:nvCxnSpPr>
            <p:cNvPr id="73" name="Elbow Connector 72"/>
            <p:cNvCxnSpPr>
              <a:endCxn id="47" idx="0"/>
            </p:cNvCxnSpPr>
            <p:nvPr/>
          </p:nvCxnSpPr>
          <p:spPr>
            <a:xfrm rot="16200000" flipH="1">
              <a:off x="6471979" y="4120056"/>
              <a:ext cx="743874" cy="683667"/>
            </a:xfrm>
            <a:prstGeom prst="bentConnector3">
              <a:avLst>
                <a:gd name="adj1" fmla="val 1402"/>
              </a:avLst>
            </a:prstGeom>
            <a:ln w="28575"/>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1279628" y="3282973"/>
              <a:ext cx="1015349" cy="518571"/>
            </a:xfrm>
            <a:prstGeom prst="rect">
              <a:avLst/>
            </a:prstGeom>
            <a:solidFill>
              <a:schemeClr val="accent3">
                <a:lumMod val="60000"/>
                <a:lumOff val="40000"/>
              </a:schemeClr>
            </a:solidFill>
            <a:ln w="28575">
              <a:solidFill>
                <a:schemeClr val="tx1"/>
              </a:solidFill>
            </a:ln>
          </p:spPr>
          <p:style>
            <a:lnRef idx="1">
              <a:schemeClr val="accent6"/>
            </a:lnRef>
            <a:fillRef idx="2">
              <a:schemeClr val="accent6"/>
            </a:fillRef>
            <a:effectRef idx="1">
              <a:schemeClr val="accent6"/>
            </a:effectRef>
            <a:fontRef idx="minor">
              <a:schemeClr val="dk1"/>
            </a:fontRef>
          </p:style>
          <p:txBody>
            <a:bodyPr rtlCol="1" anchor="ctr"/>
            <a:lstStyle/>
            <a:p>
              <a:pPr algn="ctr"/>
              <a:r>
                <a:rPr lang="en-US" b="1" dirty="0" smtClean="0">
                  <a:solidFill>
                    <a:schemeClr val="accent2">
                      <a:lumMod val="50000"/>
                    </a:schemeClr>
                  </a:solidFill>
                  <a:latin typeface="+mj-lt"/>
                </a:rPr>
                <a:t>Class</a:t>
              </a:r>
              <a:endParaRPr lang="fa-IR" b="1" dirty="0">
                <a:solidFill>
                  <a:schemeClr val="accent2">
                    <a:lumMod val="50000"/>
                  </a:schemeClr>
                </a:solidFill>
                <a:latin typeface="+mj-lt"/>
              </a:endParaRPr>
            </a:p>
          </p:txBody>
        </p:sp>
        <p:sp>
          <p:nvSpPr>
            <p:cNvPr id="35" name="Rectangle 34"/>
            <p:cNvSpPr/>
            <p:nvPr/>
          </p:nvSpPr>
          <p:spPr>
            <a:xfrm>
              <a:off x="1279627" y="4846985"/>
              <a:ext cx="1015349" cy="518571"/>
            </a:xfrm>
            <a:prstGeom prst="rect">
              <a:avLst/>
            </a:prstGeom>
            <a:solidFill>
              <a:schemeClr val="accent3">
                <a:lumMod val="60000"/>
                <a:lumOff val="40000"/>
              </a:schemeClr>
            </a:solidFill>
            <a:ln w="28575">
              <a:solidFill>
                <a:schemeClr val="tx1"/>
              </a:solidFill>
            </a:ln>
          </p:spPr>
          <p:style>
            <a:lnRef idx="1">
              <a:schemeClr val="accent6"/>
            </a:lnRef>
            <a:fillRef idx="2">
              <a:schemeClr val="accent6"/>
            </a:fillRef>
            <a:effectRef idx="1">
              <a:schemeClr val="accent6"/>
            </a:effectRef>
            <a:fontRef idx="minor">
              <a:schemeClr val="dk1"/>
            </a:fontRef>
          </p:style>
          <p:txBody>
            <a:bodyPr rtlCol="1" anchor="ctr"/>
            <a:lstStyle/>
            <a:p>
              <a:pPr algn="ctr"/>
              <a:r>
                <a:rPr lang="en-US" b="1" dirty="0" smtClean="0">
                  <a:solidFill>
                    <a:schemeClr val="accent2">
                      <a:lumMod val="50000"/>
                    </a:schemeClr>
                  </a:solidFill>
                  <a:latin typeface="+mj-lt"/>
                </a:rPr>
                <a:t>Class</a:t>
              </a:r>
              <a:endParaRPr lang="fa-IR" b="1" dirty="0">
                <a:solidFill>
                  <a:schemeClr val="accent2">
                    <a:lumMod val="50000"/>
                  </a:schemeClr>
                </a:solidFill>
                <a:latin typeface="+mj-lt"/>
              </a:endParaRPr>
            </a:p>
          </p:txBody>
        </p:sp>
        <p:sp>
          <p:nvSpPr>
            <p:cNvPr id="36" name="Rectangle 35"/>
            <p:cNvSpPr/>
            <p:nvPr/>
          </p:nvSpPr>
          <p:spPr>
            <a:xfrm>
              <a:off x="91041" y="3283304"/>
              <a:ext cx="1015349" cy="518571"/>
            </a:xfrm>
            <a:prstGeom prst="rect">
              <a:avLst/>
            </a:prstGeom>
            <a:solidFill>
              <a:schemeClr val="accent3">
                <a:lumMod val="60000"/>
                <a:lumOff val="40000"/>
              </a:schemeClr>
            </a:solidFill>
            <a:ln w="28575">
              <a:solidFill>
                <a:schemeClr val="tx1"/>
              </a:solidFill>
            </a:ln>
          </p:spPr>
          <p:style>
            <a:lnRef idx="1">
              <a:schemeClr val="accent6"/>
            </a:lnRef>
            <a:fillRef idx="2">
              <a:schemeClr val="accent6"/>
            </a:fillRef>
            <a:effectRef idx="1">
              <a:schemeClr val="accent6"/>
            </a:effectRef>
            <a:fontRef idx="minor">
              <a:schemeClr val="dk1"/>
            </a:fontRef>
          </p:style>
          <p:txBody>
            <a:bodyPr rtlCol="1" anchor="ctr"/>
            <a:lstStyle/>
            <a:p>
              <a:pPr algn="ctr"/>
              <a:r>
                <a:rPr lang="en-US" b="1" dirty="0" smtClean="0">
                  <a:solidFill>
                    <a:schemeClr val="accent2">
                      <a:lumMod val="50000"/>
                    </a:schemeClr>
                  </a:solidFill>
                  <a:latin typeface="+mj-lt"/>
                </a:rPr>
                <a:t>Class</a:t>
              </a:r>
              <a:endParaRPr lang="fa-IR" b="1" dirty="0">
                <a:solidFill>
                  <a:schemeClr val="accent2">
                    <a:lumMod val="50000"/>
                  </a:schemeClr>
                </a:solidFill>
                <a:latin typeface="+mj-lt"/>
              </a:endParaRPr>
            </a:p>
          </p:txBody>
        </p:sp>
        <p:sp>
          <p:nvSpPr>
            <p:cNvPr id="39" name="Rectangle 38"/>
            <p:cNvSpPr/>
            <p:nvPr/>
          </p:nvSpPr>
          <p:spPr>
            <a:xfrm>
              <a:off x="2474392" y="4062550"/>
              <a:ext cx="1015349" cy="518571"/>
            </a:xfrm>
            <a:prstGeom prst="rect">
              <a:avLst/>
            </a:prstGeom>
            <a:solidFill>
              <a:schemeClr val="accent4"/>
            </a:solidFill>
            <a:ln w="28575">
              <a:solidFill>
                <a:srgbClr val="52D8A5"/>
              </a:solidFill>
            </a:ln>
          </p:spPr>
          <p:style>
            <a:lnRef idx="1">
              <a:schemeClr val="accent6"/>
            </a:lnRef>
            <a:fillRef idx="3">
              <a:schemeClr val="accent6"/>
            </a:fillRef>
            <a:effectRef idx="2">
              <a:schemeClr val="accent6"/>
            </a:effectRef>
            <a:fontRef idx="minor">
              <a:schemeClr val="lt1"/>
            </a:fontRef>
          </p:style>
          <p:txBody>
            <a:bodyPr rtlCol="1" anchor="ctr"/>
            <a:lstStyle/>
            <a:p>
              <a:pPr algn="ctr"/>
              <a:r>
                <a:rPr lang="en-US" b="1" dirty="0">
                  <a:solidFill>
                    <a:schemeClr val="accent2">
                      <a:lumMod val="50000"/>
                    </a:schemeClr>
                  </a:solidFill>
                  <a:latin typeface="+mj-lt"/>
                </a:rPr>
                <a:t>Object</a:t>
              </a:r>
              <a:endParaRPr lang="fa-IR" b="1" dirty="0">
                <a:solidFill>
                  <a:schemeClr val="accent2">
                    <a:lumMod val="50000"/>
                  </a:schemeClr>
                </a:solidFill>
                <a:latin typeface="+mj-lt"/>
              </a:endParaRPr>
            </a:p>
          </p:txBody>
        </p:sp>
        <p:sp>
          <p:nvSpPr>
            <p:cNvPr id="40" name="Rectangle 39"/>
            <p:cNvSpPr/>
            <p:nvPr/>
          </p:nvSpPr>
          <p:spPr>
            <a:xfrm>
              <a:off x="2477985" y="4846985"/>
              <a:ext cx="1015349" cy="518571"/>
            </a:xfrm>
            <a:prstGeom prst="rect">
              <a:avLst/>
            </a:prstGeom>
            <a:solidFill>
              <a:schemeClr val="accent4"/>
            </a:solidFill>
            <a:ln w="28575">
              <a:solidFill>
                <a:srgbClr val="52D8A5"/>
              </a:solidFill>
            </a:ln>
          </p:spPr>
          <p:style>
            <a:lnRef idx="1">
              <a:schemeClr val="accent4"/>
            </a:lnRef>
            <a:fillRef idx="3">
              <a:schemeClr val="accent4"/>
            </a:fillRef>
            <a:effectRef idx="2">
              <a:schemeClr val="accent4"/>
            </a:effectRef>
            <a:fontRef idx="minor">
              <a:schemeClr val="lt1"/>
            </a:fontRef>
          </p:style>
          <p:txBody>
            <a:bodyPr rtlCol="1" anchor="ctr"/>
            <a:lstStyle/>
            <a:p>
              <a:pPr algn="ctr"/>
              <a:r>
                <a:rPr lang="en-US" b="1" dirty="0">
                  <a:solidFill>
                    <a:schemeClr val="accent2">
                      <a:lumMod val="50000"/>
                    </a:schemeClr>
                  </a:solidFill>
                  <a:latin typeface="+mj-lt"/>
                </a:rPr>
                <a:t>Object</a:t>
              </a:r>
              <a:endParaRPr lang="fa-IR" b="1" dirty="0">
                <a:solidFill>
                  <a:schemeClr val="accent2">
                    <a:lumMod val="50000"/>
                  </a:schemeClr>
                </a:solidFill>
                <a:latin typeface="+mj-lt"/>
              </a:endParaRPr>
            </a:p>
          </p:txBody>
        </p:sp>
        <p:sp>
          <p:nvSpPr>
            <p:cNvPr id="43" name="Rectangle 42"/>
            <p:cNvSpPr/>
            <p:nvPr/>
          </p:nvSpPr>
          <p:spPr>
            <a:xfrm>
              <a:off x="2477987" y="3282974"/>
              <a:ext cx="1015349" cy="518571"/>
            </a:xfrm>
            <a:prstGeom prst="rect">
              <a:avLst/>
            </a:prstGeom>
            <a:solidFill>
              <a:schemeClr val="accent4"/>
            </a:solidFill>
            <a:ln w="28575">
              <a:solidFill>
                <a:srgbClr val="52D8A5"/>
              </a:solidFill>
            </a:ln>
          </p:spPr>
          <p:style>
            <a:lnRef idx="1">
              <a:schemeClr val="accent6"/>
            </a:lnRef>
            <a:fillRef idx="3">
              <a:schemeClr val="accent6"/>
            </a:fillRef>
            <a:effectRef idx="2">
              <a:schemeClr val="accent6"/>
            </a:effectRef>
            <a:fontRef idx="minor">
              <a:schemeClr val="lt1"/>
            </a:fontRef>
          </p:style>
          <p:txBody>
            <a:bodyPr rtlCol="1" anchor="ctr"/>
            <a:lstStyle/>
            <a:p>
              <a:pPr algn="ctr"/>
              <a:r>
                <a:rPr lang="en-US" b="1" dirty="0">
                  <a:solidFill>
                    <a:schemeClr val="accent2">
                      <a:lumMod val="50000"/>
                    </a:schemeClr>
                  </a:solidFill>
                  <a:latin typeface="+mj-lt"/>
                </a:rPr>
                <a:t>Object</a:t>
              </a:r>
              <a:endParaRPr lang="fa-IR" b="1" dirty="0">
                <a:solidFill>
                  <a:schemeClr val="accent2">
                    <a:lumMod val="50000"/>
                  </a:schemeClr>
                </a:solidFill>
                <a:latin typeface="+mj-lt"/>
              </a:endParaRPr>
            </a:p>
          </p:txBody>
        </p:sp>
      </p:grpSp>
      <p:sp>
        <p:nvSpPr>
          <p:cNvPr id="80" name="Rounded Rectangle 79"/>
          <p:cNvSpPr/>
          <p:nvPr/>
        </p:nvSpPr>
        <p:spPr>
          <a:xfrm>
            <a:off x="7729536" y="6225191"/>
            <a:ext cx="1371600" cy="457200"/>
          </a:xfrm>
          <a:prstGeom prst="roundRect">
            <a:avLst/>
          </a:prstGeom>
          <a:solidFill>
            <a:schemeClr val="tx1">
              <a:lumMod val="50000"/>
            </a:schemeClr>
          </a:solidFill>
          <a:ln>
            <a:solidFill>
              <a:schemeClr val="accent1">
                <a:lumMod val="50000"/>
              </a:schemeClr>
            </a:solidFill>
          </a:ln>
          <a:effectLst>
            <a:outerShdw blurRad="57150" dist="38100" dir="5400000" algn="ctr" rotWithShape="0">
              <a:schemeClr val="accent3">
                <a:shade val="9000"/>
                <a:satMod val="105000"/>
                <a:alpha val="48000"/>
              </a:scheme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fa-IR" b="1" dirty="0">
                <a:solidFill>
                  <a:schemeClr val="bg1"/>
                </a:solidFill>
                <a:cs typeface="B Nazanin" panose="00000400000000000000" pitchFamily="2" charset="-78"/>
              </a:rPr>
              <a:t>مقدمه</a:t>
            </a:r>
            <a:endParaRPr lang="en-US" b="1" dirty="0">
              <a:solidFill>
                <a:schemeClr val="bg1"/>
              </a:solidFill>
              <a:cs typeface="B Nazanin" panose="00000400000000000000" pitchFamily="2" charset="-78"/>
            </a:endParaRPr>
          </a:p>
        </p:txBody>
      </p:sp>
      <p:sp>
        <p:nvSpPr>
          <p:cNvPr id="81" name="Rounded Rectangle 80"/>
          <p:cNvSpPr/>
          <p:nvPr/>
        </p:nvSpPr>
        <p:spPr>
          <a:xfrm>
            <a:off x="6273517" y="6218302"/>
            <a:ext cx="1371600" cy="457200"/>
          </a:xfrm>
          <a:prstGeom prst="roundRect">
            <a:avLst/>
          </a:prstGeom>
          <a:solidFill>
            <a:schemeClr val="tx1">
              <a:lumMod val="50000"/>
            </a:schemeClr>
          </a:solidFill>
          <a:ln>
            <a:solidFill>
              <a:schemeClr val="accent1">
                <a:lumMod val="50000"/>
              </a:schemeClr>
            </a:solidFill>
          </a:ln>
          <a:effectLst>
            <a:outerShdw blurRad="57150" dist="38100" dir="5400000" algn="ctr" rotWithShape="0">
              <a:schemeClr val="accent3">
                <a:shade val="9000"/>
                <a:satMod val="105000"/>
                <a:alpha val="48000"/>
              </a:scheme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fa-IR" b="1" dirty="0">
                <a:solidFill>
                  <a:schemeClr val="bg1"/>
                </a:solidFill>
                <a:cs typeface="B Nazanin" panose="00000400000000000000" pitchFamily="2" charset="-78"/>
              </a:rPr>
              <a:t>مدیریت داده</a:t>
            </a:r>
            <a:endParaRPr lang="en-US" b="1" dirty="0">
              <a:solidFill>
                <a:schemeClr val="bg1"/>
              </a:solidFill>
              <a:cs typeface="B Nazanin" panose="00000400000000000000" pitchFamily="2" charset="-78"/>
            </a:endParaRPr>
          </a:p>
        </p:txBody>
      </p:sp>
      <p:sp>
        <p:nvSpPr>
          <p:cNvPr id="82" name="Rounded Rectangle 81"/>
          <p:cNvSpPr/>
          <p:nvPr/>
        </p:nvSpPr>
        <p:spPr>
          <a:xfrm>
            <a:off x="4817498" y="6227080"/>
            <a:ext cx="1371600" cy="457200"/>
          </a:xfrm>
          <a:prstGeom prst="roundRect">
            <a:avLst/>
          </a:prstGeom>
          <a:solidFill>
            <a:srgbClr val="0DF318"/>
          </a:solidFill>
          <a:ln>
            <a:solidFill>
              <a:srgbClr val="FFFF00"/>
            </a:solidFill>
          </a:ln>
          <a:effectLst>
            <a:glow rad="228600">
              <a:schemeClr val="accent6">
                <a:satMod val="175000"/>
                <a:alpha val="40000"/>
              </a:schemeClr>
            </a:glow>
            <a:outerShdw blurRad="57150" dist="38100" dir="5400000" algn="ctr" rotWithShape="0">
              <a:schemeClr val="accent3">
                <a:shade val="9000"/>
                <a:satMod val="105000"/>
                <a:alpha val="48000"/>
              </a:scheme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fa-IR" b="1" dirty="0">
                <a:solidFill>
                  <a:schemeClr val="bg1"/>
                </a:solidFill>
                <a:cs typeface="B Nazanin" panose="00000400000000000000" pitchFamily="2" charset="-78"/>
              </a:rPr>
              <a:t>مدلسازی داده</a:t>
            </a:r>
            <a:endParaRPr lang="en-US" b="1" dirty="0">
              <a:solidFill>
                <a:schemeClr val="bg1"/>
              </a:solidFill>
              <a:cs typeface="B Nazanin" panose="00000400000000000000" pitchFamily="2" charset="-78"/>
            </a:endParaRPr>
          </a:p>
        </p:txBody>
      </p:sp>
      <p:sp>
        <p:nvSpPr>
          <p:cNvPr id="83" name="Rounded Rectangle 82"/>
          <p:cNvSpPr/>
          <p:nvPr/>
        </p:nvSpPr>
        <p:spPr>
          <a:xfrm>
            <a:off x="3361479" y="6225191"/>
            <a:ext cx="1371600" cy="457200"/>
          </a:xfrm>
          <a:prstGeom prst="roundRect">
            <a:avLst/>
          </a:prstGeom>
          <a:solidFill>
            <a:schemeClr val="bg2">
              <a:lumMod val="60000"/>
              <a:lumOff val="40000"/>
            </a:schemeClr>
          </a:solidFill>
          <a:effectLst>
            <a:outerShdw blurRad="57150" dist="38100" dir="5400000" algn="ctr" rotWithShape="0">
              <a:schemeClr val="accent3">
                <a:shade val="9000"/>
                <a:satMod val="105000"/>
                <a:alpha val="48000"/>
              </a:scheme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fa-IR" sz="1700" b="1" dirty="0" smtClean="0">
                <a:solidFill>
                  <a:schemeClr val="bg1"/>
                </a:solidFill>
                <a:cs typeface="B Nazanin" panose="00000400000000000000" pitchFamily="2" charset="-78"/>
              </a:rPr>
              <a:t>موجودیت‌ها</a:t>
            </a:r>
            <a:endParaRPr lang="en-US" sz="1700" b="1" dirty="0">
              <a:solidFill>
                <a:schemeClr val="bg1"/>
              </a:solidFill>
              <a:cs typeface="B Nazanin" panose="00000400000000000000" pitchFamily="2" charset="-78"/>
            </a:endParaRPr>
          </a:p>
        </p:txBody>
      </p:sp>
      <p:sp>
        <p:nvSpPr>
          <p:cNvPr id="84" name="Rounded Rectangle 83"/>
          <p:cNvSpPr/>
          <p:nvPr/>
        </p:nvSpPr>
        <p:spPr>
          <a:xfrm>
            <a:off x="1902022" y="6225191"/>
            <a:ext cx="1371600" cy="457200"/>
          </a:xfrm>
          <a:prstGeom prst="roundRect">
            <a:avLst/>
          </a:prstGeom>
          <a:solidFill>
            <a:schemeClr val="bg2">
              <a:lumMod val="60000"/>
              <a:lumOff val="40000"/>
            </a:schemeClr>
          </a:solidFill>
          <a:effectLst>
            <a:outerShdw blurRad="57150" dist="38100" dir="5400000" algn="ctr" rotWithShape="0">
              <a:schemeClr val="accent3">
                <a:shade val="9000"/>
                <a:satMod val="105000"/>
                <a:alpha val="48000"/>
              </a:scheme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fa-IR" sz="1350" b="1" dirty="0" smtClean="0">
                <a:solidFill>
                  <a:schemeClr val="bg1"/>
                </a:solidFill>
                <a:cs typeface="B Nazanin" panose="00000400000000000000" pitchFamily="2" charset="-78"/>
              </a:rPr>
              <a:t>مدیریت پایگاه داده</a:t>
            </a:r>
            <a:endParaRPr lang="en-US" sz="1350" b="1" dirty="0">
              <a:solidFill>
                <a:schemeClr val="bg1"/>
              </a:solidFill>
              <a:cs typeface="B Nazanin" panose="00000400000000000000" pitchFamily="2" charset="-78"/>
            </a:endParaRPr>
          </a:p>
        </p:txBody>
      </p:sp>
      <p:sp>
        <p:nvSpPr>
          <p:cNvPr id="85" name="Rounded Rectangle 84"/>
          <p:cNvSpPr/>
          <p:nvPr/>
        </p:nvSpPr>
        <p:spPr>
          <a:xfrm>
            <a:off x="442565" y="6217577"/>
            <a:ext cx="1371600" cy="457200"/>
          </a:xfrm>
          <a:prstGeom prst="roundRect">
            <a:avLst/>
          </a:prstGeom>
          <a:solidFill>
            <a:schemeClr val="bg2">
              <a:lumMod val="60000"/>
              <a:lumOff val="40000"/>
            </a:schemeClr>
          </a:solidFill>
          <a:effectLst>
            <a:outerShdw blurRad="57150" dist="38100" dir="5400000" algn="ctr" rotWithShape="0">
              <a:schemeClr val="accent3">
                <a:shade val="9000"/>
                <a:satMod val="105000"/>
                <a:alpha val="48000"/>
              </a:scheme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fa-IR" b="1" dirty="0" smtClean="0">
                <a:solidFill>
                  <a:schemeClr val="bg1"/>
                </a:solidFill>
                <a:cs typeface="B Nazanin" panose="00000400000000000000" pitchFamily="2" charset="-78"/>
              </a:rPr>
              <a:t>انبار داده</a:t>
            </a:r>
            <a:endParaRPr lang="en-US" b="1" dirty="0">
              <a:solidFill>
                <a:schemeClr val="bg1"/>
              </a:solidFill>
              <a:cs typeface="B Nazanin" panose="00000400000000000000" pitchFamily="2" charset="-78"/>
            </a:endParaRPr>
          </a:p>
        </p:txBody>
      </p:sp>
    </p:spTree>
    <p:extLst>
      <p:ext uri="{BB962C8B-B14F-4D97-AF65-F5344CB8AC3E}">
        <p14:creationId xmlns:p14="http://schemas.microsoft.com/office/powerpoint/2010/main" val="409300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fade">
                                      <p:cBhvr>
                                        <p:cTn id="7" dur="500"/>
                                        <p:tgtEl>
                                          <p:spTgt spid="34">
                                            <p:txEl>
                                              <p:pRg st="0" end="0"/>
                                            </p:txEl>
                                          </p:spTgt>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4">
                                            <p:txEl>
                                              <p:pRg st="1" end="1"/>
                                            </p:txEl>
                                          </p:spTgt>
                                        </p:tgtEl>
                                        <p:attrNameLst>
                                          <p:attrName>style.visibility</p:attrName>
                                        </p:attrNameLst>
                                      </p:cBhvr>
                                      <p:to>
                                        <p:strVal val="visible"/>
                                      </p:to>
                                    </p:set>
                                    <p:animEffect transition="in" filter="fade">
                                      <p:cBhvr>
                                        <p:cTn id="11" dur="1000"/>
                                        <p:tgtEl>
                                          <p:spTgt spid="34">
                                            <p:txEl>
                                              <p:pRg st="1" end="1"/>
                                            </p:txEl>
                                          </p:spTgt>
                                        </p:tgtEl>
                                      </p:cBhvr>
                                    </p:animEffect>
                                    <p:anim calcmode="lin" valueType="num">
                                      <p:cBhvr>
                                        <p:cTn id="12" dur="1000" fill="hold"/>
                                        <p:tgtEl>
                                          <p:spTgt spid="34">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1" end="1"/>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76"/>
                                        </p:tgtEl>
                                        <p:attrNameLst>
                                          <p:attrName>style.visibility</p:attrName>
                                        </p:attrNameLst>
                                      </p:cBhvr>
                                      <p:to>
                                        <p:strVal val="visible"/>
                                      </p:to>
                                    </p:set>
                                    <p:anim calcmode="lin" valueType="num">
                                      <p:cBhvr>
                                        <p:cTn id="17" dur="1500" fill="hold"/>
                                        <p:tgtEl>
                                          <p:spTgt spid="76"/>
                                        </p:tgtEl>
                                        <p:attrNameLst>
                                          <p:attrName>ppt_w</p:attrName>
                                        </p:attrNameLst>
                                      </p:cBhvr>
                                      <p:tavLst>
                                        <p:tav tm="0">
                                          <p:val>
                                            <p:fltVal val="0"/>
                                          </p:val>
                                        </p:tav>
                                        <p:tav tm="100000">
                                          <p:val>
                                            <p:strVal val="#ppt_w"/>
                                          </p:val>
                                        </p:tav>
                                      </p:tavLst>
                                    </p:anim>
                                    <p:anim calcmode="lin" valueType="num">
                                      <p:cBhvr>
                                        <p:cTn id="18" dur="1500" fill="hold"/>
                                        <p:tgtEl>
                                          <p:spTgt spid="76"/>
                                        </p:tgtEl>
                                        <p:attrNameLst>
                                          <p:attrName>ppt_h</p:attrName>
                                        </p:attrNameLst>
                                      </p:cBhvr>
                                      <p:tavLst>
                                        <p:tav tm="0">
                                          <p:val>
                                            <p:fltVal val="0"/>
                                          </p:val>
                                        </p:tav>
                                        <p:tav tm="100000">
                                          <p:val>
                                            <p:strVal val="#ppt_h"/>
                                          </p:val>
                                        </p:tav>
                                      </p:tavLst>
                                    </p:anim>
                                    <p:animEffect transition="in" filter="fade">
                                      <p:cBhvr>
                                        <p:cTn id="19" dur="1500"/>
                                        <p:tgtEl>
                                          <p:spTgt spid="76"/>
                                        </p:tgtEl>
                                      </p:cBhvr>
                                    </p:animEffect>
                                    <p:anim calcmode="lin" valueType="num">
                                      <p:cBhvr>
                                        <p:cTn id="20" dur="1500" fill="hold"/>
                                        <p:tgtEl>
                                          <p:spTgt spid="76"/>
                                        </p:tgtEl>
                                        <p:attrNameLst>
                                          <p:attrName>ppt_x</p:attrName>
                                        </p:attrNameLst>
                                      </p:cBhvr>
                                      <p:tavLst>
                                        <p:tav tm="0">
                                          <p:val>
                                            <p:fltVal val="0.5"/>
                                          </p:val>
                                        </p:tav>
                                        <p:tav tm="100000">
                                          <p:val>
                                            <p:strVal val="#ppt_x"/>
                                          </p:val>
                                        </p:tav>
                                      </p:tavLst>
                                    </p:anim>
                                    <p:anim calcmode="lin" valueType="num">
                                      <p:cBhvr>
                                        <p:cTn id="21" dur="1500" fill="hold"/>
                                        <p:tgtEl>
                                          <p:spTgt spid="76"/>
                                        </p:tgtEl>
                                        <p:attrNameLst>
                                          <p:attrName>ppt_y</p:attrName>
                                        </p:attrNameLst>
                                      </p:cBhvr>
                                      <p:tavLst>
                                        <p:tav tm="0">
                                          <p:val>
                                            <p:fltVal val="0.5"/>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4">
                                            <p:txEl>
                                              <p:pRg st="2" end="2"/>
                                            </p:txEl>
                                          </p:spTgt>
                                        </p:tgtEl>
                                        <p:attrNameLst>
                                          <p:attrName>style.visibility</p:attrName>
                                        </p:attrNameLst>
                                      </p:cBhvr>
                                      <p:to>
                                        <p:strVal val="visible"/>
                                      </p:to>
                                    </p:set>
                                    <p:animEffect transition="in" filter="fade">
                                      <p:cBhvr>
                                        <p:cTn id="26" dur="1000"/>
                                        <p:tgtEl>
                                          <p:spTgt spid="34">
                                            <p:txEl>
                                              <p:pRg st="2" end="2"/>
                                            </p:txEl>
                                          </p:spTgt>
                                        </p:tgtEl>
                                      </p:cBhvr>
                                    </p:animEffect>
                                    <p:anim calcmode="lin" valueType="num">
                                      <p:cBhvr>
                                        <p:cTn id="27" dur="1000" fill="hold"/>
                                        <p:tgtEl>
                                          <p:spTgt spid="34">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4">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42" presetClass="entr" presetSubtype="0" fill="hold" nodeType="afterEffect">
                                  <p:stCondLst>
                                    <p:cond delay="0"/>
                                  </p:stCondLst>
                                  <p:childTnLst>
                                    <p:set>
                                      <p:cBhvr>
                                        <p:cTn id="31" dur="1" fill="hold">
                                          <p:stCondLst>
                                            <p:cond delay="0"/>
                                          </p:stCondLst>
                                        </p:cTn>
                                        <p:tgtEl>
                                          <p:spTgt spid="34">
                                            <p:txEl>
                                              <p:pRg st="3" end="3"/>
                                            </p:txEl>
                                          </p:spTgt>
                                        </p:tgtEl>
                                        <p:attrNameLst>
                                          <p:attrName>style.visibility</p:attrName>
                                        </p:attrNameLst>
                                      </p:cBhvr>
                                      <p:to>
                                        <p:strVal val="visible"/>
                                      </p:to>
                                    </p:set>
                                    <p:animEffect transition="in" filter="fade">
                                      <p:cBhvr>
                                        <p:cTn id="32" dur="1000"/>
                                        <p:tgtEl>
                                          <p:spTgt spid="34">
                                            <p:txEl>
                                              <p:pRg st="3" end="3"/>
                                            </p:txEl>
                                          </p:spTgt>
                                        </p:tgtEl>
                                      </p:cBhvr>
                                    </p:animEffect>
                                    <p:anim calcmode="lin" valueType="num">
                                      <p:cBhvr>
                                        <p:cTn id="3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34">
                                            <p:txEl>
                                              <p:pRg st="4" end="4"/>
                                            </p:txEl>
                                          </p:spTgt>
                                        </p:tgtEl>
                                        <p:attrNameLst>
                                          <p:attrName>style.visibility</p:attrName>
                                        </p:attrNameLst>
                                      </p:cBhvr>
                                      <p:to>
                                        <p:strVal val="visible"/>
                                      </p:to>
                                    </p:set>
                                    <p:animEffect transition="in" filter="fade">
                                      <p:cBhvr>
                                        <p:cTn id="38" dur="1000"/>
                                        <p:tgtEl>
                                          <p:spTgt spid="34">
                                            <p:txEl>
                                              <p:pRg st="4" end="4"/>
                                            </p:txEl>
                                          </p:spTgt>
                                        </p:tgtEl>
                                      </p:cBhvr>
                                    </p:animEffect>
                                    <p:anim calcmode="lin" valueType="num">
                                      <p:cBhvr>
                                        <p:cTn id="39" dur="1000" fill="hold"/>
                                        <p:tgtEl>
                                          <p:spTgt spid="34">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34">
                                            <p:txEl>
                                              <p:pRg st="4" end="4"/>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nodeType="afterEffect">
                                  <p:stCondLst>
                                    <p:cond delay="0"/>
                                  </p:stCondLst>
                                  <p:childTnLst>
                                    <p:set>
                                      <p:cBhvr>
                                        <p:cTn id="43" dur="1" fill="hold">
                                          <p:stCondLst>
                                            <p:cond delay="0"/>
                                          </p:stCondLst>
                                        </p:cTn>
                                        <p:tgtEl>
                                          <p:spTgt spid="34">
                                            <p:txEl>
                                              <p:pRg st="5" end="5"/>
                                            </p:txEl>
                                          </p:spTgt>
                                        </p:tgtEl>
                                        <p:attrNameLst>
                                          <p:attrName>style.visibility</p:attrName>
                                        </p:attrNameLst>
                                      </p:cBhvr>
                                      <p:to>
                                        <p:strVal val="visible"/>
                                      </p:to>
                                    </p:set>
                                    <p:animEffect transition="in" filter="fade">
                                      <p:cBhvr>
                                        <p:cTn id="44" dur="1000"/>
                                        <p:tgtEl>
                                          <p:spTgt spid="34">
                                            <p:txEl>
                                              <p:pRg st="5" end="5"/>
                                            </p:txEl>
                                          </p:spTgt>
                                        </p:tgtEl>
                                      </p:cBhvr>
                                    </p:animEffect>
                                    <p:anim calcmode="lin" valueType="num">
                                      <p:cBhvr>
                                        <p:cTn id="45"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10" presetClass="entr" presetSubtype="0" fill="hold" nodeType="afterEffect">
                                  <p:stCondLst>
                                    <p:cond delay="0"/>
                                  </p:stCondLst>
                                  <p:childTnLst>
                                    <p:set>
                                      <p:cBhvr>
                                        <p:cTn id="49" dur="1" fill="hold">
                                          <p:stCondLst>
                                            <p:cond delay="0"/>
                                          </p:stCondLst>
                                        </p:cTn>
                                        <p:tgtEl>
                                          <p:spTgt spid="34">
                                            <p:txEl>
                                              <p:pRg st="8" end="8"/>
                                            </p:txEl>
                                          </p:spTgt>
                                        </p:tgtEl>
                                        <p:attrNameLst>
                                          <p:attrName>style.visibility</p:attrName>
                                        </p:attrNameLst>
                                      </p:cBhvr>
                                      <p:to>
                                        <p:strVal val="visible"/>
                                      </p:to>
                                    </p:set>
                                    <p:animEffect transition="in" filter="fade">
                                      <p:cBhvr>
                                        <p:cTn id="50" dur="500"/>
                                        <p:tgtEl>
                                          <p:spTgt spid="3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0" y="766865"/>
            <a:ext cx="9144000" cy="6091135"/>
          </a:xfrm>
          <a:prstGeom prst="rect">
            <a:avLst/>
          </a:prstGeom>
        </p:spPr>
      </p:pic>
      <p:cxnSp>
        <p:nvCxnSpPr>
          <p:cNvPr id="21" name="Straight Connector 20"/>
          <p:cNvCxnSpPr/>
          <p:nvPr/>
        </p:nvCxnSpPr>
        <p:spPr>
          <a:xfrm>
            <a:off x="0" y="6091417"/>
            <a:ext cx="9144000" cy="1588"/>
          </a:xfrm>
          <a:prstGeom prst="line">
            <a:avLst/>
          </a:prstGeom>
          <a:ln w="79375" cmpd="tri">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6824841"/>
            <a:ext cx="9144000" cy="1588"/>
          </a:xfrm>
          <a:prstGeom prst="line">
            <a:avLst/>
          </a:prstGeom>
          <a:ln w="79375" cmpd="tri">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23" name="Slide Number Placeholder 6"/>
          <p:cNvSpPr>
            <a:spLocks noGrp="1"/>
          </p:cNvSpPr>
          <p:nvPr>
            <p:ph type="sldNum" sz="quarter" idx="12"/>
          </p:nvPr>
        </p:nvSpPr>
        <p:spPr>
          <a:xfrm>
            <a:off x="13444" y="6154201"/>
            <a:ext cx="330921" cy="319009"/>
          </a:xfrm>
          <a:ln>
            <a:noFill/>
          </a:ln>
        </p:spPr>
        <p:txBody>
          <a:bodyPr/>
          <a:lstStyle/>
          <a:p>
            <a:pPr algn="ctr" rtl="1">
              <a:defRPr/>
            </a:pPr>
            <a:fld id="{543FCF21-82A4-4260-B9BA-EFAA1AAF3BD2}" type="slidenum">
              <a:rPr lang="fa-IR" sz="1800">
                <a:solidFill>
                  <a:schemeClr val="tx1"/>
                </a:solidFill>
                <a:latin typeface="IPT Nazanin" panose="020B0604020202020204" charset="2"/>
                <a:cs typeface="B Nazanin" panose="00000400000000000000" pitchFamily="2" charset="-78"/>
              </a:rPr>
              <a:t>14</a:t>
            </a:fld>
            <a:endParaRPr lang="en-US" sz="1400" dirty="0">
              <a:solidFill>
                <a:schemeClr val="tx1"/>
              </a:solidFill>
              <a:latin typeface="IPT Nazanin" panose="020B0604020202020204" charset="2"/>
              <a:cs typeface="B Nazanin" panose="00000400000000000000" pitchFamily="2" charset="-78"/>
            </a:endParaRPr>
          </a:p>
        </p:txBody>
      </p:sp>
      <p:cxnSp>
        <p:nvCxnSpPr>
          <p:cNvPr id="41" name="Straight Connector 40"/>
          <p:cNvCxnSpPr/>
          <p:nvPr/>
        </p:nvCxnSpPr>
        <p:spPr>
          <a:xfrm flipH="1">
            <a:off x="13444" y="6446177"/>
            <a:ext cx="429121" cy="0"/>
          </a:xfrm>
          <a:prstGeom prst="line">
            <a:avLst/>
          </a:prstGeom>
          <a:ln>
            <a:solidFill>
              <a:schemeClr val="tx1"/>
            </a:solidFill>
          </a:ln>
        </p:spPr>
        <p:style>
          <a:lnRef idx="2">
            <a:schemeClr val="accent2"/>
          </a:lnRef>
          <a:fillRef idx="0">
            <a:schemeClr val="accent2"/>
          </a:fillRef>
          <a:effectRef idx="1">
            <a:schemeClr val="accent2"/>
          </a:effectRef>
          <a:fontRef idx="minor">
            <a:schemeClr val="tx1"/>
          </a:fontRef>
        </p:style>
      </p:cxnSp>
      <p:sp>
        <p:nvSpPr>
          <p:cNvPr id="42" name="Slide Number Placeholder 6"/>
          <p:cNvSpPr txBox="1">
            <a:spLocks/>
          </p:cNvSpPr>
          <p:nvPr/>
        </p:nvSpPr>
        <p:spPr>
          <a:xfrm>
            <a:off x="30663" y="6475873"/>
            <a:ext cx="330921" cy="319009"/>
          </a:xfrm>
          <a:prstGeom prst="rect">
            <a:avLst/>
          </a:prstGeom>
          <a:ln>
            <a:noFill/>
          </a:ln>
        </p:spPr>
        <p:txBody>
          <a:bodyPr vert="horz" lIns="0" tIns="0" rIns="0" bIns="0" anchor="b"/>
          <a:lstStyle>
            <a:defPPr>
              <a:defRPr lang="en-US"/>
            </a:defPPr>
            <a:lvl1pPr algn="r" rtl="0" eaLnBrk="1" fontAlgn="auto" latinLnBrk="0" hangingPunct="1">
              <a:spcBef>
                <a:spcPts val="0"/>
              </a:spcBef>
              <a:spcAft>
                <a:spcPts val="0"/>
              </a:spcAft>
              <a:defRPr kumimoji="0" sz="1200" kern="1200">
                <a:solidFill>
                  <a:schemeClr val="tx2">
                    <a:shade val="90000"/>
                  </a:schemeClr>
                </a:solidFill>
                <a:latin typeface="+mn-lt"/>
                <a:ea typeface="+mn-ea"/>
                <a:cs typeface="+mn-cs"/>
              </a:defRPr>
            </a:lvl1pPr>
            <a:lvl2pPr marL="457200" algn="l" rtl="0" fontAlgn="base">
              <a:spcBef>
                <a:spcPct val="0"/>
              </a:spcBef>
              <a:spcAft>
                <a:spcPct val="0"/>
              </a:spcAft>
              <a:defRPr kern="1200">
                <a:solidFill>
                  <a:schemeClr val="tx1"/>
                </a:solidFill>
                <a:latin typeface="Constantia" pitchFamily="18" charset="0"/>
                <a:ea typeface="+mn-ea"/>
                <a:cs typeface="Arial" pitchFamily="34" charset="0"/>
              </a:defRPr>
            </a:lvl2pPr>
            <a:lvl3pPr marL="914400" algn="l" rtl="0" fontAlgn="base">
              <a:spcBef>
                <a:spcPct val="0"/>
              </a:spcBef>
              <a:spcAft>
                <a:spcPct val="0"/>
              </a:spcAft>
              <a:defRPr kern="1200">
                <a:solidFill>
                  <a:schemeClr val="tx1"/>
                </a:solidFill>
                <a:latin typeface="Constantia" pitchFamily="18" charset="0"/>
                <a:ea typeface="+mn-ea"/>
                <a:cs typeface="Arial" pitchFamily="34" charset="0"/>
              </a:defRPr>
            </a:lvl3pPr>
            <a:lvl4pPr marL="1371600" algn="l" rtl="0" fontAlgn="base">
              <a:spcBef>
                <a:spcPct val="0"/>
              </a:spcBef>
              <a:spcAft>
                <a:spcPct val="0"/>
              </a:spcAft>
              <a:defRPr kern="1200">
                <a:solidFill>
                  <a:schemeClr val="tx1"/>
                </a:solidFill>
                <a:latin typeface="Constantia" pitchFamily="18" charset="0"/>
                <a:ea typeface="+mn-ea"/>
                <a:cs typeface="Arial" pitchFamily="34" charset="0"/>
              </a:defRPr>
            </a:lvl4pPr>
            <a:lvl5pPr marL="1828800" algn="l" rtl="0" fontAlgn="base">
              <a:spcBef>
                <a:spcPct val="0"/>
              </a:spcBef>
              <a:spcAft>
                <a:spcPct val="0"/>
              </a:spcAft>
              <a:defRPr kern="1200">
                <a:solidFill>
                  <a:schemeClr val="tx1"/>
                </a:solidFill>
                <a:latin typeface="Constantia" pitchFamily="18" charset="0"/>
                <a:ea typeface="+mn-ea"/>
                <a:cs typeface="Arial" pitchFamily="34" charset="0"/>
              </a:defRPr>
            </a:lvl5pPr>
            <a:lvl6pPr marL="2286000" algn="l" defTabSz="914400" rtl="0" eaLnBrk="1" latinLnBrk="0" hangingPunct="1">
              <a:defRPr kern="1200">
                <a:solidFill>
                  <a:schemeClr val="tx1"/>
                </a:solidFill>
                <a:latin typeface="Constantia" pitchFamily="18" charset="0"/>
                <a:ea typeface="+mn-ea"/>
                <a:cs typeface="Arial" pitchFamily="34" charset="0"/>
              </a:defRPr>
            </a:lvl6pPr>
            <a:lvl7pPr marL="2743200" algn="l" defTabSz="914400" rtl="0" eaLnBrk="1" latinLnBrk="0" hangingPunct="1">
              <a:defRPr kern="1200">
                <a:solidFill>
                  <a:schemeClr val="tx1"/>
                </a:solidFill>
                <a:latin typeface="Constantia" pitchFamily="18" charset="0"/>
                <a:ea typeface="+mn-ea"/>
                <a:cs typeface="Arial" pitchFamily="34" charset="0"/>
              </a:defRPr>
            </a:lvl7pPr>
            <a:lvl8pPr marL="3200400" algn="l" defTabSz="914400" rtl="0" eaLnBrk="1" latinLnBrk="0" hangingPunct="1">
              <a:defRPr kern="1200">
                <a:solidFill>
                  <a:schemeClr val="tx1"/>
                </a:solidFill>
                <a:latin typeface="Constantia" pitchFamily="18" charset="0"/>
                <a:ea typeface="+mn-ea"/>
                <a:cs typeface="Arial" pitchFamily="34" charset="0"/>
              </a:defRPr>
            </a:lvl8pPr>
            <a:lvl9pPr marL="3657600" algn="l" defTabSz="914400" rtl="0" eaLnBrk="1" latinLnBrk="0" hangingPunct="1">
              <a:defRPr kern="1200">
                <a:solidFill>
                  <a:schemeClr val="tx1"/>
                </a:solidFill>
                <a:latin typeface="Constantia" pitchFamily="18" charset="0"/>
                <a:ea typeface="+mn-ea"/>
                <a:cs typeface="Arial" pitchFamily="34" charset="0"/>
              </a:defRPr>
            </a:lvl9pPr>
          </a:lstStyle>
          <a:p>
            <a:pPr algn="ctr" rtl="1">
              <a:defRPr/>
            </a:pPr>
            <a:r>
              <a:rPr lang="fa-IR" sz="1800" dirty="0" smtClean="0">
                <a:solidFill>
                  <a:schemeClr val="tx1"/>
                </a:solidFill>
                <a:latin typeface="IPT Nazanin" pitchFamily="2" charset="2"/>
                <a:cs typeface="B Nazanin" panose="00000400000000000000" pitchFamily="2" charset="-78"/>
              </a:rPr>
              <a:t>22</a:t>
            </a:r>
            <a:endParaRPr lang="en-US" sz="1400" dirty="0">
              <a:solidFill>
                <a:schemeClr val="tx1"/>
              </a:solidFill>
              <a:latin typeface="IPT Nazanin" pitchFamily="2" charset="2"/>
              <a:cs typeface="B Nazanin" panose="00000400000000000000" pitchFamily="2" charset="-78"/>
            </a:endParaRPr>
          </a:p>
        </p:txBody>
      </p:sp>
      <p:cxnSp>
        <p:nvCxnSpPr>
          <p:cNvPr id="27" name="Straight Connector 26"/>
          <p:cNvCxnSpPr/>
          <p:nvPr/>
        </p:nvCxnSpPr>
        <p:spPr>
          <a:xfrm>
            <a:off x="0" y="752119"/>
            <a:ext cx="9144000" cy="1588"/>
          </a:xfrm>
          <a:prstGeom prst="line">
            <a:avLst/>
          </a:prstGeom>
          <a:ln w="79375" cmpd="tri">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 y="830097"/>
            <a:ext cx="9144000" cy="4255011"/>
          </a:xfrm>
          <a:prstGeom prst="rect">
            <a:avLst/>
          </a:prstGeom>
          <a:noFill/>
        </p:spPr>
        <p:txBody>
          <a:bodyPr wrap="square">
            <a:spAutoFit/>
          </a:bodyPr>
          <a:lstStyle/>
          <a:p>
            <a:pPr marL="342900" marR="0" lvl="0" indent="-342900" algn="just" defTabSz="457200" rtl="1" eaLnBrk="1" fontAlgn="auto" latinLnBrk="0" hangingPunct="1">
              <a:lnSpc>
                <a:spcPct val="115000"/>
              </a:lnSpc>
              <a:spcBef>
                <a:spcPts val="0"/>
              </a:spcBef>
              <a:spcAft>
                <a:spcPts val="0"/>
              </a:spcAft>
              <a:buClr>
                <a:schemeClr val="tx1">
                  <a:lumMod val="95000"/>
                </a:schemeClr>
              </a:buClr>
              <a:buSzTx/>
              <a:buFont typeface="Wingdings" panose="05000000000000000000" pitchFamily="2" charset="2"/>
              <a:buChar char="q"/>
              <a:tabLst/>
              <a:defRPr/>
            </a:pPr>
            <a:r>
              <a:rPr lang="fa-IR" sz="2400" b="1" dirty="0" smtClean="0">
                <a:latin typeface="Times New Roman" pitchFamily="18" charset="0"/>
                <a:cs typeface="B Nazanin" panose="00000400000000000000" pitchFamily="2" charset="-78"/>
              </a:rPr>
              <a:t>موجودیت‌ها و روابط آن‌ها</a:t>
            </a:r>
          </a:p>
          <a:p>
            <a:pPr marR="0" lvl="0" algn="just" defTabSz="457200" rtl="1" eaLnBrk="1" fontAlgn="auto" latinLnBrk="0" hangingPunct="1">
              <a:lnSpc>
                <a:spcPct val="115000"/>
              </a:lnSpc>
              <a:spcBef>
                <a:spcPts val="0"/>
              </a:spcBef>
              <a:spcAft>
                <a:spcPts val="0"/>
              </a:spcAft>
              <a:buClr>
                <a:schemeClr val="tx1">
                  <a:lumMod val="95000"/>
                </a:schemeClr>
              </a:buClr>
              <a:buSzTx/>
              <a:tabLst/>
              <a:defRPr/>
            </a:pPr>
            <a:endParaRPr lang="fa-IR" sz="2400" b="1" dirty="0" smtClean="0">
              <a:latin typeface="Times New Roman" pitchFamily="18" charset="0"/>
              <a:cs typeface="B Nazanin" panose="00000400000000000000" pitchFamily="2" charset="-78"/>
            </a:endParaRPr>
          </a:p>
          <a:p>
            <a:pPr marL="685800" marR="0" lvl="0" indent="-342900" algn="just" defTabSz="457200" rtl="1" eaLnBrk="1" fontAlgn="auto" latinLnBrk="0" hangingPunct="1">
              <a:lnSpc>
                <a:spcPct val="150000"/>
              </a:lnSpc>
              <a:spcBef>
                <a:spcPts val="0"/>
              </a:spcBef>
              <a:spcAft>
                <a:spcPts val="0"/>
              </a:spcAft>
              <a:buClr>
                <a:schemeClr val="tx1">
                  <a:lumMod val="95000"/>
                </a:schemeClr>
              </a:buClr>
              <a:buSzTx/>
              <a:buFont typeface="Arial" panose="020B0604020202020204" pitchFamily="34" charset="0"/>
              <a:buChar char="•"/>
              <a:tabLst/>
              <a:defRPr/>
            </a:pPr>
            <a:r>
              <a:rPr lang="fa-IR" sz="2400" b="1" dirty="0" smtClean="0">
                <a:latin typeface="Times New Roman" pitchFamily="18" charset="0"/>
                <a:cs typeface="B Nazanin" panose="00000400000000000000" pitchFamily="2" charset="-78"/>
              </a:rPr>
              <a:t>یک به یک (1-1)</a:t>
            </a:r>
          </a:p>
          <a:p>
            <a:pPr marL="685800" marR="0" lvl="0" indent="-342900" algn="just" defTabSz="457200" rtl="1" eaLnBrk="1" fontAlgn="auto" latinLnBrk="0" hangingPunct="1">
              <a:lnSpc>
                <a:spcPct val="150000"/>
              </a:lnSpc>
              <a:spcBef>
                <a:spcPts val="0"/>
              </a:spcBef>
              <a:spcAft>
                <a:spcPts val="0"/>
              </a:spcAft>
              <a:buClr>
                <a:schemeClr val="tx1">
                  <a:lumMod val="95000"/>
                </a:schemeClr>
              </a:buClr>
              <a:buSzTx/>
              <a:buFont typeface="Arial" panose="020B0604020202020204" pitchFamily="34" charset="0"/>
              <a:buChar char="•"/>
              <a:tabLst/>
              <a:defRPr/>
            </a:pPr>
            <a:r>
              <a:rPr lang="fa-IR" sz="2400" b="1" dirty="0" smtClean="0">
                <a:latin typeface="Times New Roman" pitchFamily="18" charset="0"/>
                <a:cs typeface="B Nazanin" panose="00000400000000000000" pitchFamily="2" charset="-78"/>
              </a:rPr>
              <a:t>یک به چند (</a:t>
            </a:r>
            <a:r>
              <a:rPr lang="en-US" sz="2400" b="1" dirty="0" smtClean="0">
                <a:latin typeface="Times New Roman" pitchFamily="18" charset="0"/>
                <a:cs typeface="B Nazanin" panose="00000400000000000000" pitchFamily="2" charset="-78"/>
              </a:rPr>
              <a:t>N</a:t>
            </a:r>
            <a:r>
              <a:rPr lang="fa-IR" sz="2400" b="1" dirty="0" smtClean="0">
                <a:latin typeface="Times New Roman" pitchFamily="18" charset="0"/>
                <a:cs typeface="B Nazanin" panose="00000400000000000000" pitchFamily="2" charset="-78"/>
              </a:rPr>
              <a:t>-1)</a:t>
            </a:r>
          </a:p>
          <a:p>
            <a:pPr marL="685800" marR="0" lvl="0" indent="-342900" algn="just" defTabSz="457200" rtl="1" eaLnBrk="1" fontAlgn="auto" latinLnBrk="0" hangingPunct="1">
              <a:lnSpc>
                <a:spcPct val="150000"/>
              </a:lnSpc>
              <a:spcBef>
                <a:spcPts val="0"/>
              </a:spcBef>
              <a:spcAft>
                <a:spcPts val="0"/>
              </a:spcAft>
              <a:buClr>
                <a:schemeClr val="tx1">
                  <a:lumMod val="95000"/>
                </a:schemeClr>
              </a:buClr>
              <a:buSzTx/>
              <a:buFont typeface="Arial" panose="020B0604020202020204" pitchFamily="34" charset="0"/>
              <a:buChar char="•"/>
              <a:tabLst/>
              <a:defRPr/>
            </a:pPr>
            <a:r>
              <a:rPr lang="fa-IR" sz="2400" b="1" dirty="0" smtClean="0">
                <a:latin typeface="Times New Roman" pitchFamily="18" charset="0"/>
                <a:cs typeface="B Nazanin" panose="00000400000000000000" pitchFamily="2" charset="-78"/>
              </a:rPr>
              <a:t>چند به چند (</a:t>
            </a:r>
            <a:r>
              <a:rPr lang="en-US" sz="2400" b="1" dirty="0" smtClean="0">
                <a:latin typeface="Times New Roman" pitchFamily="18" charset="0"/>
                <a:cs typeface="B Nazanin" panose="00000400000000000000" pitchFamily="2" charset="-78"/>
              </a:rPr>
              <a:t>N-N</a:t>
            </a:r>
            <a:r>
              <a:rPr lang="fa-IR" sz="2400" b="1" dirty="0" smtClean="0">
                <a:latin typeface="Times New Roman" pitchFamily="18" charset="0"/>
                <a:cs typeface="B Nazanin" panose="00000400000000000000" pitchFamily="2" charset="-78"/>
              </a:rPr>
              <a:t>)</a:t>
            </a:r>
            <a:endParaRPr lang="fa-IR" sz="2200" b="1" dirty="0" smtClean="0">
              <a:latin typeface="Times New Roman" pitchFamily="18" charset="0"/>
              <a:cs typeface="B Nazanin" panose="00000400000000000000" pitchFamily="2" charset="-78"/>
            </a:endParaRPr>
          </a:p>
          <a:p>
            <a:pPr marL="282575" marR="0" lvl="0" algn="just" defTabSz="457200" rtl="1" eaLnBrk="1" fontAlgn="auto" latinLnBrk="0" hangingPunct="1">
              <a:lnSpc>
                <a:spcPct val="115000"/>
              </a:lnSpc>
              <a:spcBef>
                <a:spcPts val="0"/>
              </a:spcBef>
              <a:spcAft>
                <a:spcPts val="0"/>
              </a:spcAft>
              <a:buClr>
                <a:schemeClr val="tx1">
                  <a:lumMod val="95000"/>
                </a:schemeClr>
              </a:buClr>
              <a:buSzTx/>
              <a:tabLst/>
              <a:defRPr/>
            </a:pPr>
            <a:endParaRPr lang="fa-IR" sz="2200" b="1" dirty="0" smtClean="0">
              <a:latin typeface="Times New Roman" pitchFamily="18" charset="0"/>
              <a:cs typeface="B Nazanin" panose="00000400000000000000" pitchFamily="2" charset="-78"/>
            </a:endParaRPr>
          </a:p>
          <a:p>
            <a:pPr marL="282575" marR="0" lvl="0" algn="just" defTabSz="457200" rtl="1" eaLnBrk="1" fontAlgn="auto" latinLnBrk="0" hangingPunct="1">
              <a:lnSpc>
                <a:spcPct val="115000"/>
              </a:lnSpc>
              <a:spcBef>
                <a:spcPts val="0"/>
              </a:spcBef>
              <a:spcAft>
                <a:spcPts val="0"/>
              </a:spcAft>
              <a:buClr>
                <a:schemeClr val="tx1">
                  <a:lumMod val="95000"/>
                </a:schemeClr>
              </a:buClr>
              <a:buSzTx/>
              <a:tabLst/>
              <a:defRPr/>
            </a:pPr>
            <a:endParaRPr lang="fa-IR" sz="2000" b="1" dirty="0" smtClean="0">
              <a:latin typeface="Times New Roman" pitchFamily="18" charset="0"/>
              <a:cs typeface="B Nazanin" panose="00000400000000000000" pitchFamily="2" charset="-78"/>
            </a:endParaRPr>
          </a:p>
          <a:p>
            <a:pPr marR="0" lvl="0" algn="just" defTabSz="457200" rtl="1" eaLnBrk="1" fontAlgn="auto" latinLnBrk="0" hangingPunct="1">
              <a:lnSpc>
                <a:spcPct val="115000"/>
              </a:lnSpc>
              <a:spcBef>
                <a:spcPts val="0"/>
              </a:spcBef>
              <a:spcAft>
                <a:spcPts val="0"/>
              </a:spcAft>
              <a:buClr>
                <a:schemeClr val="tx1">
                  <a:lumMod val="95000"/>
                </a:schemeClr>
              </a:buClr>
              <a:buSzTx/>
              <a:tabLst/>
              <a:defRPr/>
            </a:pPr>
            <a:r>
              <a:rPr lang="fa-IR" sz="2000" b="1" dirty="0" smtClean="0">
                <a:latin typeface="Times New Roman" pitchFamily="18" charset="0"/>
                <a:cs typeface="B Nazanin" panose="00000400000000000000" pitchFamily="2" charset="-78"/>
              </a:rPr>
              <a:t> </a:t>
            </a:r>
          </a:p>
          <a:p>
            <a:pPr marL="230188" algn="r" rtl="1" fontAlgn="auto">
              <a:lnSpc>
                <a:spcPct val="150000"/>
              </a:lnSpc>
              <a:spcBef>
                <a:spcPts val="0"/>
              </a:spcBef>
              <a:spcAft>
                <a:spcPts val="0"/>
              </a:spcAft>
              <a:defRPr/>
            </a:pPr>
            <a:endParaRPr lang="fa-IR" sz="2400" b="1" dirty="0">
              <a:latin typeface="Times New Roman" pitchFamily="18" charset="0"/>
              <a:cs typeface="B Nazanin" panose="00000400000000000000" pitchFamily="2" charset="-78"/>
            </a:endParaRPr>
          </a:p>
        </p:txBody>
      </p:sp>
      <p:pic>
        <p:nvPicPr>
          <p:cNvPr id="62" name="Picture 6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367" y="0"/>
            <a:ext cx="482527" cy="854899"/>
          </a:xfrm>
          <a:prstGeom prst="rect">
            <a:avLst/>
          </a:prstGeom>
          <a:effectLst>
            <a:glow rad="63500">
              <a:schemeClr val="accent1">
                <a:satMod val="175000"/>
                <a:alpha val="40000"/>
              </a:schemeClr>
            </a:glow>
          </a:effectLst>
        </p:spPr>
      </p:pic>
      <p:pic>
        <p:nvPicPr>
          <p:cNvPr id="63" name="Picture 6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38799" y="-114338"/>
            <a:ext cx="4322841" cy="909650"/>
          </a:xfrm>
          <a:prstGeom prst="rect">
            <a:avLst/>
          </a:prstGeom>
          <a:effectLst>
            <a:glow rad="63500">
              <a:schemeClr val="accent1">
                <a:satMod val="175000"/>
                <a:alpha val="40000"/>
              </a:schemeClr>
            </a:glow>
          </a:effectLst>
        </p:spPr>
      </p:pic>
      <p:grpSp>
        <p:nvGrpSpPr>
          <p:cNvPr id="68" name="Group 67"/>
          <p:cNvGrpSpPr/>
          <p:nvPr/>
        </p:nvGrpSpPr>
        <p:grpSpPr>
          <a:xfrm>
            <a:off x="219530" y="1747266"/>
            <a:ext cx="6767572" cy="4088166"/>
            <a:chOff x="56243" y="1856126"/>
            <a:chExt cx="6767572" cy="4088166"/>
          </a:xfrm>
        </p:grpSpPr>
        <p:sp>
          <p:nvSpPr>
            <p:cNvPr id="4" name="Rectangle 3"/>
            <p:cNvSpPr/>
            <p:nvPr/>
          </p:nvSpPr>
          <p:spPr>
            <a:xfrm>
              <a:off x="1814165" y="1992483"/>
              <a:ext cx="1371600" cy="548640"/>
            </a:xfrm>
            <a:prstGeom prst="rect">
              <a:avLst/>
            </a:prstGeom>
            <a:ln w="28575"/>
          </p:spPr>
          <p:style>
            <a:lnRef idx="1">
              <a:schemeClr val="accent2"/>
            </a:lnRef>
            <a:fillRef idx="2">
              <a:schemeClr val="accent2"/>
            </a:fillRef>
            <a:effectRef idx="1">
              <a:schemeClr val="accent2"/>
            </a:effectRef>
            <a:fontRef idx="minor">
              <a:schemeClr val="dk1"/>
            </a:fontRef>
          </p:style>
          <p:txBody>
            <a:bodyPr rtlCol="1" anchor="ctr"/>
            <a:lstStyle/>
            <a:p>
              <a:pPr algn="ctr"/>
              <a:r>
                <a:rPr lang="fa-IR" sz="1600" b="1" dirty="0" smtClean="0">
                  <a:cs typeface="B Titr" panose="00000700000000000000" pitchFamily="2" charset="-78"/>
                </a:rPr>
                <a:t>مشتری</a:t>
              </a:r>
              <a:endParaRPr lang="fa-IR" sz="1600" b="1" dirty="0">
                <a:cs typeface="B Titr" panose="00000700000000000000" pitchFamily="2" charset="-78"/>
              </a:endParaRPr>
            </a:p>
          </p:txBody>
        </p:sp>
        <p:sp>
          <p:nvSpPr>
            <p:cNvPr id="28" name="Rectangle 27"/>
            <p:cNvSpPr/>
            <p:nvPr/>
          </p:nvSpPr>
          <p:spPr>
            <a:xfrm>
              <a:off x="56243" y="2701078"/>
              <a:ext cx="1371600" cy="548640"/>
            </a:xfrm>
            <a:prstGeom prst="rect">
              <a:avLst/>
            </a:prstGeom>
            <a:ln w="28575"/>
          </p:spPr>
          <p:style>
            <a:lnRef idx="1">
              <a:schemeClr val="accent2"/>
            </a:lnRef>
            <a:fillRef idx="2">
              <a:schemeClr val="accent2"/>
            </a:fillRef>
            <a:effectRef idx="1">
              <a:schemeClr val="accent2"/>
            </a:effectRef>
            <a:fontRef idx="minor">
              <a:schemeClr val="dk1"/>
            </a:fontRef>
          </p:style>
          <p:txBody>
            <a:bodyPr rtlCol="1" anchor="ctr"/>
            <a:lstStyle/>
            <a:p>
              <a:pPr algn="ctr"/>
              <a:r>
                <a:rPr lang="fa-IR" sz="1600" b="1" dirty="0" smtClean="0">
                  <a:cs typeface="B Titr" panose="00000700000000000000" pitchFamily="2" charset="-78"/>
                </a:rPr>
                <a:t>نشانی</a:t>
              </a:r>
              <a:endParaRPr lang="fa-IR" sz="1600" b="1" dirty="0">
                <a:cs typeface="B Titr" panose="00000700000000000000" pitchFamily="2" charset="-78"/>
              </a:endParaRPr>
            </a:p>
          </p:txBody>
        </p:sp>
        <p:sp>
          <p:nvSpPr>
            <p:cNvPr id="35" name="Rectangle 34"/>
            <p:cNvSpPr/>
            <p:nvPr/>
          </p:nvSpPr>
          <p:spPr>
            <a:xfrm>
              <a:off x="363522" y="3884817"/>
              <a:ext cx="1371600" cy="548640"/>
            </a:xfrm>
            <a:prstGeom prst="rect">
              <a:avLst/>
            </a:prstGeom>
            <a:ln w="28575"/>
          </p:spPr>
          <p:style>
            <a:lnRef idx="1">
              <a:schemeClr val="accent2"/>
            </a:lnRef>
            <a:fillRef idx="2">
              <a:schemeClr val="accent2"/>
            </a:fillRef>
            <a:effectRef idx="1">
              <a:schemeClr val="accent2"/>
            </a:effectRef>
            <a:fontRef idx="minor">
              <a:schemeClr val="dk1"/>
            </a:fontRef>
          </p:style>
          <p:txBody>
            <a:bodyPr rtlCol="1" anchor="ctr"/>
            <a:lstStyle/>
            <a:p>
              <a:pPr algn="ctr"/>
              <a:r>
                <a:rPr lang="fa-IR" sz="1600" b="1" dirty="0" smtClean="0">
                  <a:cs typeface="B Titr" panose="00000700000000000000" pitchFamily="2" charset="-78"/>
                </a:rPr>
                <a:t>سفارش</a:t>
              </a:r>
              <a:endParaRPr lang="fa-IR" sz="1600" b="1" dirty="0">
                <a:cs typeface="B Titr" panose="00000700000000000000" pitchFamily="2" charset="-78"/>
              </a:endParaRPr>
            </a:p>
          </p:txBody>
        </p:sp>
        <p:sp>
          <p:nvSpPr>
            <p:cNvPr id="36" name="Rectangle 35"/>
            <p:cNvSpPr/>
            <p:nvPr/>
          </p:nvSpPr>
          <p:spPr>
            <a:xfrm>
              <a:off x="2918884" y="3883115"/>
              <a:ext cx="1371600" cy="548640"/>
            </a:xfrm>
            <a:prstGeom prst="rect">
              <a:avLst/>
            </a:prstGeom>
            <a:ln w="28575"/>
          </p:spPr>
          <p:style>
            <a:lnRef idx="1">
              <a:schemeClr val="accent2"/>
            </a:lnRef>
            <a:fillRef idx="2">
              <a:schemeClr val="accent2"/>
            </a:fillRef>
            <a:effectRef idx="1">
              <a:schemeClr val="accent2"/>
            </a:effectRef>
            <a:fontRef idx="minor">
              <a:schemeClr val="dk1"/>
            </a:fontRef>
          </p:style>
          <p:txBody>
            <a:bodyPr rtlCol="1" anchor="ctr"/>
            <a:lstStyle/>
            <a:p>
              <a:pPr algn="ctr"/>
              <a:r>
                <a:rPr lang="fa-IR" sz="1600" b="1" dirty="0" smtClean="0">
                  <a:cs typeface="B Titr" panose="00000700000000000000" pitchFamily="2" charset="-78"/>
                </a:rPr>
                <a:t>کالا</a:t>
              </a:r>
              <a:endParaRPr lang="fa-IR" sz="1600" b="1" dirty="0">
                <a:cs typeface="B Titr" panose="00000700000000000000" pitchFamily="2" charset="-78"/>
              </a:endParaRPr>
            </a:p>
          </p:txBody>
        </p:sp>
        <p:sp>
          <p:nvSpPr>
            <p:cNvPr id="37" name="Rectangle 36"/>
            <p:cNvSpPr/>
            <p:nvPr/>
          </p:nvSpPr>
          <p:spPr>
            <a:xfrm>
              <a:off x="4314129" y="1991981"/>
              <a:ext cx="1371600" cy="548640"/>
            </a:xfrm>
            <a:prstGeom prst="rect">
              <a:avLst/>
            </a:prstGeom>
            <a:ln w="28575"/>
          </p:spPr>
          <p:style>
            <a:lnRef idx="1">
              <a:schemeClr val="accent2"/>
            </a:lnRef>
            <a:fillRef idx="2">
              <a:schemeClr val="accent2"/>
            </a:fillRef>
            <a:effectRef idx="1">
              <a:schemeClr val="accent2"/>
            </a:effectRef>
            <a:fontRef idx="minor">
              <a:schemeClr val="dk1"/>
            </a:fontRef>
          </p:style>
          <p:txBody>
            <a:bodyPr rtlCol="1" anchor="ctr"/>
            <a:lstStyle/>
            <a:p>
              <a:pPr algn="ctr"/>
              <a:r>
                <a:rPr lang="fa-IR" sz="1600" b="1" dirty="0" smtClean="0">
                  <a:cs typeface="B Titr" panose="00000700000000000000" pitchFamily="2" charset="-78"/>
                </a:rPr>
                <a:t>فروشنده</a:t>
              </a:r>
              <a:endParaRPr lang="fa-IR" sz="1600" b="1" dirty="0">
                <a:cs typeface="B Titr" panose="00000700000000000000" pitchFamily="2" charset="-78"/>
              </a:endParaRPr>
            </a:p>
          </p:txBody>
        </p:sp>
        <p:sp>
          <p:nvSpPr>
            <p:cNvPr id="38" name="Rectangle 37"/>
            <p:cNvSpPr/>
            <p:nvPr/>
          </p:nvSpPr>
          <p:spPr>
            <a:xfrm>
              <a:off x="5452215" y="3883115"/>
              <a:ext cx="1371600" cy="548640"/>
            </a:xfrm>
            <a:prstGeom prst="rect">
              <a:avLst/>
            </a:prstGeom>
            <a:ln w="28575"/>
          </p:spPr>
          <p:style>
            <a:lnRef idx="1">
              <a:schemeClr val="accent2"/>
            </a:lnRef>
            <a:fillRef idx="2">
              <a:schemeClr val="accent2"/>
            </a:fillRef>
            <a:effectRef idx="1">
              <a:schemeClr val="accent2"/>
            </a:effectRef>
            <a:fontRef idx="minor">
              <a:schemeClr val="dk1"/>
            </a:fontRef>
          </p:style>
          <p:txBody>
            <a:bodyPr rtlCol="1" anchor="ctr"/>
            <a:lstStyle/>
            <a:p>
              <a:pPr algn="ctr"/>
              <a:r>
                <a:rPr lang="fa-IR" sz="1600" b="1" dirty="0" smtClean="0">
                  <a:cs typeface="B Titr" panose="00000700000000000000" pitchFamily="2" charset="-78"/>
                </a:rPr>
                <a:t>عرضه کننده</a:t>
              </a:r>
              <a:endParaRPr lang="fa-IR" sz="1600" b="1" dirty="0">
                <a:cs typeface="B Titr" panose="00000700000000000000" pitchFamily="2" charset="-78"/>
              </a:endParaRPr>
            </a:p>
          </p:txBody>
        </p:sp>
        <p:sp>
          <p:nvSpPr>
            <p:cNvPr id="39" name="Rectangle 38"/>
            <p:cNvSpPr/>
            <p:nvPr/>
          </p:nvSpPr>
          <p:spPr>
            <a:xfrm>
              <a:off x="772539" y="5395652"/>
              <a:ext cx="1371600" cy="548640"/>
            </a:xfrm>
            <a:prstGeom prst="rect">
              <a:avLst/>
            </a:prstGeom>
            <a:ln w="28575"/>
          </p:spPr>
          <p:style>
            <a:lnRef idx="1">
              <a:schemeClr val="accent2"/>
            </a:lnRef>
            <a:fillRef idx="2">
              <a:schemeClr val="accent2"/>
            </a:fillRef>
            <a:effectRef idx="1">
              <a:schemeClr val="accent2"/>
            </a:effectRef>
            <a:fontRef idx="minor">
              <a:schemeClr val="dk1"/>
            </a:fontRef>
          </p:style>
          <p:txBody>
            <a:bodyPr rtlCol="1" anchor="ctr"/>
            <a:lstStyle/>
            <a:p>
              <a:pPr algn="ctr"/>
              <a:r>
                <a:rPr lang="fa-IR" sz="1600" b="1" dirty="0" smtClean="0">
                  <a:cs typeface="B Titr" panose="00000700000000000000" pitchFamily="2" charset="-78"/>
                </a:rPr>
                <a:t>شرح</a:t>
              </a:r>
              <a:endParaRPr lang="fa-IR" sz="1600" b="1" dirty="0">
                <a:cs typeface="B Titr" panose="00000700000000000000" pitchFamily="2" charset="-78"/>
              </a:endParaRPr>
            </a:p>
          </p:txBody>
        </p:sp>
        <p:sp>
          <p:nvSpPr>
            <p:cNvPr id="40" name="Rectangle 39"/>
            <p:cNvSpPr/>
            <p:nvPr/>
          </p:nvSpPr>
          <p:spPr>
            <a:xfrm>
              <a:off x="2916677" y="5268457"/>
              <a:ext cx="1371600" cy="548640"/>
            </a:xfrm>
            <a:prstGeom prst="rect">
              <a:avLst/>
            </a:prstGeom>
            <a:ln w="28575"/>
          </p:spPr>
          <p:style>
            <a:lnRef idx="1">
              <a:schemeClr val="accent2"/>
            </a:lnRef>
            <a:fillRef idx="2">
              <a:schemeClr val="accent2"/>
            </a:fillRef>
            <a:effectRef idx="1">
              <a:schemeClr val="accent2"/>
            </a:effectRef>
            <a:fontRef idx="minor">
              <a:schemeClr val="dk1"/>
            </a:fontRef>
          </p:style>
          <p:txBody>
            <a:bodyPr rtlCol="1" anchor="ctr"/>
            <a:lstStyle/>
            <a:p>
              <a:pPr algn="ctr"/>
              <a:r>
                <a:rPr lang="fa-IR" sz="1600" b="1" dirty="0" smtClean="0">
                  <a:cs typeface="B Titr" panose="00000700000000000000" pitchFamily="2" charset="-78"/>
                </a:rPr>
                <a:t>انبار</a:t>
              </a:r>
              <a:endParaRPr lang="fa-IR" sz="1600" b="1" dirty="0">
                <a:cs typeface="B Titr" panose="00000700000000000000" pitchFamily="2" charset="-78"/>
              </a:endParaRPr>
            </a:p>
          </p:txBody>
        </p:sp>
        <p:cxnSp>
          <p:nvCxnSpPr>
            <p:cNvPr id="6" name="Straight Connector 5"/>
            <p:cNvCxnSpPr>
              <a:stCxn id="4" idx="1"/>
              <a:endCxn id="28" idx="0"/>
            </p:cNvCxnSpPr>
            <p:nvPr/>
          </p:nvCxnSpPr>
          <p:spPr>
            <a:xfrm flipH="1">
              <a:off x="742043" y="2266803"/>
              <a:ext cx="1072122" cy="43427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4" idx="3"/>
              <a:endCxn id="37" idx="1"/>
            </p:cNvCxnSpPr>
            <p:nvPr/>
          </p:nvCxnSpPr>
          <p:spPr>
            <a:xfrm flipV="1">
              <a:off x="3185765" y="2266301"/>
              <a:ext cx="1128364" cy="50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4" idx="2"/>
              <a:endCxn id="35" idx="0"/>
            </p:cNvCxnSpPr>
            <p:nvPr/>
          </p:nvCxnSpPr>
          <p:spPr>
            <a:xfrm flipH="1">
              <a:off x="1049322" y="2541123"/>
              <a:ext cx="1450643" cy="134369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35" idx="3"/>
              <a:endCxn id="36" idx="1"/>
            </p:cNvCxnSpPr>
            <p:nvPr/>
          </p:nvCxnSpPr>
          <p:spPr>
            <a:xfrm flipV="1">
              <a:off x="1735122" y="4157435"/>
              <a:ext cx="118376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36" idx="3"/>
              <a:endCxn id="38" idx="1"/>
            </p:cNvCxnSpPr>
            <p:nvPr/>
          </p:nvCxnSpPr>
          <p:spPr>
            <a:xfrm>
              <a:off x="4290484" y="4157435"/>
              <a:ext cx="116173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36" idx="2"/>
              <a:endCxn id="40" idx="0"/>
            </p:cNvCxnSpPr>
            <p:nvPr/>
          </p:nvCxnSpPr>
          <p:spPr>
            <a:xfrm flipH="1">
              <a:off x="3602477" y="4431755"/>
              <a:ext cx="2207" cy="83670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36" idx="2"/>
              <a:endCxn id="39" idx="0"/>
            </p:cNvCxnSpPr>
            <p:nvPr/>
          </p:nvCxnSpPr>
          <p:spPr>
            <a:xfrm flipH="1">
              <a:off x="1458339" y="4431755"/>
              <a:ext cx="2146345" cy="963897"/>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463421" y="2347906"/>
              <a:ext cx="333963" cy="338554"/>
            </a:xfrm>
            <a:prstGeom prst="rect">
              <a:avLst/>
            </a:prstGeom>
            <a:noFill/>
          </p:spPr>
          <p:txBody>
            <a:bodyPr wrap="square" rtlCol="1">
              <a:spAutoFit/>
            </a:bodyPr>
            <a:lstStyle/>
            <a:p>
              <a:r>
                <a:rPr lang="en-US" sz="1600" b="1" dirty="0">
                  <a:cs typeface="B Titr" panose="00000700000000000000" pitchFamily="2" charset="-78"/>
                </a:rPr>
                <a:t>N</a:t>
              </a:r>
              <a:endParaRPr lang="fa-IR" sz="1600" b="1" dirty="0">
                <a:cs typeface="B Titr" panose="00000700000000000000" pitchFamily="2" charset="-78"/>
              </a:endParaRPr>
            </a:p>
          </p:txBody>
        </p:sp>
        <p:sp>
          <p:nvSpPr>
            <p:cNvPr id="53" name="TextBox 52"/>
            <p:cNvSpPr txBox="1"/>
            <p:nvPr/>
          </p:nvSpPr>
          <p:spPr>
            <a:xfrm>
              <a:off x="823629" y="3468646"/>
              <a:ext cx="333963" cy="338554"/>
            </a:xfrm>
            <a:prstGeom prst="rect">
              <a:avLst/>
            </a:prstGeom>
            <a:noFill/>
          </p:spPr>
          <p:txBody>
            <a:bodyPr wrap="square" rtlCol="1">
              <a:spAutoFit/>
            </a:bodyPr>
            <a:lstStyle/>
            <a:p>
              <a:r>
                <a:rPr lang="en-US" sz="1600" b="1" dirty="0">
                  <a:cs typeface="B Titr" panose="00000700000000000000" pitchFamily="2" charset="-78"/>
                </a:rPr>
                <a:t>N</a:t>
              </a:r>
              <a:endParaRPr lang="fa-IR" sz="1600" b="1" dirty="0">
                <a:cs typeface="B Titr" panose="00000700000000000000" pitchFamily="2" charset="-78"/>
              </a:endParaRPr>
            </a:p>
          </p:txBody>
        </p:sp>
        <p:sp>
          <p:nvSpPr>
            <p:cNvPr id="54" name="TextBox 53"/>
            <p:cNvSpPr txBox="1"/>
            <p:nvPr/>
          </p:nvSpPr>
          <p:spPr>
            <a:xfrm>
              <a:off x="1744667" y="3783438"/>
              <a:ext cx="333963" cy="338554"/>
            </a:xfrm>
            <a:prstGeom prst="rect">
              <a:avLst/>
            </a:prstGeom>
            <a:noFill/>
          </p:spPr>
          <p:txBody>
            <a:bodyPr wrap="square" rtlCol="1">
              <a:spAutoFit/>
            </a:bodyPr>
            <a:lstStyle/>
            <a:p>
              <a:r>
                <a:rPr lang="en-US" sz="1600" b="1" dirty="0">
                  <a:cs typeface="B Titr" panose="00000700000000000000" pitchFamily="2" charset="-78"/>
                </a:rPr>
                <a:t>N</a:t>
              </a:r>
              <a:endParaRPr lang="fa-IR" sz="1600" b="1" dirty="0">
                <a:cs typeface="B Titr" panose="00000700000000000000" pitchFamily="2" charset="-78"/>
              </a:endParaRPr>
            </a:p>
          </p:txBody>
        </p:sp>
        <p:sp>
          <p:nvSpPr>
            <p:cNvPr id="55" name="TextBox 54"/>
            <p:cNvSpPr txBox="1"/>
            <p:nvPr/>
          </p:nvSpPr>
          <p:spPr>
            <a:xfrm>
              <a:off x="2586859" y="3773870"/>
              <a:ext cx="333963" cy="338554"/>
            </a:xfrm>
            <a:prstGeom prst="rect">
              <a:avLst/>
            </a:prstGeom>
            <a:noFill/>
          </p:spPr>
          <p:txBody>
            <a:bodyPr wrap="square" rtlCol="1">
              <a:spAutoFit/>
            </a:bodyPr>
            <a:lstStyle/>
            <a:p>
              <a:r>
                <a:rPr lang="en-US" sz="1600" b="1" dirty="0">
                  <a:cs typeface="B Titr" panose="00000700000000000000" pitchFamily="2" charset="-78"/>
                </a:rPr>
                <a:t>N</a:t>
              </a:r>
              <a:endParaRPr lang="fa-IR" sz="1600" b="1" dirty="0">
                <a:cs typeface="B Titr" panose="00000700000000000000" pitchFamily="2" charset="-78"/>
              </a:endParaRPr>
            </a:p>
          </p:txBody>
        </p:sp>
        <p:sp>
          <p:nvSpPr>
            <p:cNvPr id="56" name="TextBox 55"/>
            <p:cNvSpPr txBox="1"/>
            <p:nvPr/>
          </p:nvSpPr>
          <p:spPr>
            <a:xfrm>
              <a:off x="4327625" y="3815949"/>
              <a:ext cx="333963" cy="338554"/>
            </a:xfrm>
            <a:prstGeom prst="rect">
              <a:avLst/>
            </a:prstGeom>
            <a:noFill/>
          </p:spPr>
          <p:txBody>
            <a:bodyPr wrap="square" rtlCol="1">
              <a:spAutoFit/>
            </a:bodyPr>
            <a:lstStyle/>
            <a:p>
              <a:r>
                <a:rPr lang="en-US" sz="1600" b="1" dirty="0">
                  <a:cs typeface="B Titr" panose="00000700000000000000" pitchFamily="2" charset="-78"/>
                </a:rPr>
                <a:t>N</a:t>
              </a:r>
              <a:endParaRPr lang="fa-IR" sz="1600" b="1" dirty="0">
                <a:cs typeface="B Titr" panose="00000700000000000000" pitchFamily="2" charset="-78"/>
              </a:endParaRPr>
            </a:p>
          </p:txBody>
        </p:sp>
        <p:sp>
          <p:nvSpPr>
            <p:cNvPr id="57" name="TextBox 56"/>
            <p:cNvSpPr txBox="1"/>
            <p:nvPr/>
          </p:nvSpPr>
          <p:spPr>
            <a:xfrm>
              <a:off x="3185764" y="1919610"/>
              <a:ext cx="333963" cy="338554"/>
            </a:xfrm>
            <a:prstGeom prst="rect">
              <a:avLst/>
            </a:prstGeom>
            <a:noFill/>
          </p:spPr>
          <p:txBody>
            <a:bodyPr wrap="square" rtlCol="1">
              <a:spAutoFit/>
            </a:bodyPr>
            <a:lstStyle/>
            <a:p>
              <a:r>
                <a:rPr lang="en-US" sz="1600" b="1" dirty="0">
                  <a:cs typeface="B Titr" panose="00000700000000000000" pitchFamily="2" charset="-78"/>
                </a:rPr>
                <a:t>N</a:t>
              </a:r>
              <a:endParaRPr lang="fa-IR" sz="1600" b="1" dirty="0">
                <a:cs typeface="B Titr" panose="00000700000000000000" pitchFamily="2" charset="-78"/>
              </a:endParaRPr>
            </a:p>
          </p:txBody>
        </p:sp>
        <p:sp>
          <p:nvSpPr>
            <p:cNvPr id="58" name="TextBox 57"/>
            <p:cNvSpPr txBox="1"/>
            <p:nvPr/>
          </p:nvSpPr>
          <p:spPr>
            <a:xfrm>
              <a:off x="5078549" y="3815949"/>
              <a:ext cx="333963" cy="338554"/>
            </a:xfrm>
            <a:prstGeom prst="rect">
              <a:avLst/>
            </a:prstGeom>
            <a:noFill/>
          </p:spPr>
          <p:txBody>
            <a:bodyPr wrap="square" rtlCol="1">
              <a:spAutoFit/>
            </a:bodyPr>
            <a:lstStyle/>
            <a:p>
              <a:r>
                <a:rPr lang="en-US" sz="1600" b="1" dirty="0">
                  <a:cs typeface="B Titr" panose="00000700000000000000" pitchFamily="2" charset="-78"/>
                </a:rPr>
                <a:t>N</a:t>
              </a:r>
              <a:endParaRPr lang="fa-IR" sz="1600" b="1" dirty="0">
                <a:cs typeface="B Titr" panose="00000700000000000000" pitchFamily="2" charset="-78"/>
              </a:endParaRPr>
            </a:p>
          </p:txBody>
        </p:sp>
        <p:sp>
          <p:nvSpPr>
            <p:cNvPr id="59" name="TextBox 58"/>
            <p:cNvSpPr txBox="1"/>
            <p:nvPr/>
          </p:nvSpPr>
          <p:spPr>
            <a:xfrm>
              <a:off x="3602477" y="4925925"/>
              <a:ext cx="333963" cy="338554"/>
            </a:xfrm>
            <a:prstGeom prst="rect">
              <a:avLst/>
            </a:prstGeom>
            <a:noFill/>
          </p:spPr>
          <p:txBody>
            <a:bodyPr wrap="square" rtlCol="1">
              <a:spAutoFit/>
            </a:bodyPr>
            <a:lstStyle/>
            <a:p>
              <a:r>
                <a:rPr lang="en-US" sz="1600" b="1" dirty="0">
                  <a:cs typeface="B Titr" panose="00000700000000000000" pitchFamily="2" charset="-78"/>
                </a:rPr>
                <a:t>N</a:t>
              </a:r>
              <a:endParaRPr lang="fa-IR" sz="1600" b="1" dirty="0">
                <a:cs typeface="B Titr" panose="00000700000000000000" pitchFamily="2" charset="-78"/>
              </a:endParaRPr>
            </a:p>
          </p:txBody>
        </p:sp>
        <p:sp>
          <p:nvSpPr>
            <p:cNvPr id="61" name="TextBox 60"/>
            <p:cNvSpPr txBox="1"/>
            <p:nvPr/>
          </p:nvSpPr>
          <p:spPr>
            <a:xfrm>
              <a:off x="3582965" y="4404955"/>
              <a:ext cx="333963" cy="338554"/>
            </a:xfrm>
            <a:prstGeom prst="rect">
              <a:avLst/>
            </a:prstGeom>
            <a:noFill/>
          </p:spPr>
          <p:txBody>
            <a:bodyPr wrap="square" rtlCol="1">
              <a:spAutoFit/>
            </a:bodyPr>
            <a:lstStyle/>
            <a:p>
              <a:r>
                <a:rPr lang="en-US" sz="1600" b="1" dirty="0">
                  <a:cs typeface="B Titr" panose="00000700000000000000" pitchFamily="2" charset="-78"/>
                </a:rPr>
                <a:t>N</a:t>
              </a:r>
              <a:endParaRPr lang="fa-IR" sz="1600" b="1" dirty="0">
                <a:cs typeface="B Titr" panose="00000700000000000000" pitchFamily="2" charset="-78"/>
              </a:endParaRPr>
            </a:p>
          </p:txBody>
        </p:sp>
        <p:sp>
          <p:nvSpPr>
            <p:cNvPr id="52" name="TextBox 51"/>
            <p:cNvSpPr txBox="1"/>
            <p:nvPr/>
          </p:nvSpPr>
          <p:spPr>
            <a:xfrm>
              <a:off x="1556481" y="1877341"/>
              <a:ext cx="437233" cy="400110"/>
            </a:xfrm>
            <a:prstGeom prst="rect">
              <a:avLst/>
            </a:prstGeom>
            <a:noFill/>
          </p:spPr>
          <p:txBody>
            <a:bodyPr wrap="square" rtlCol="1">
              <a:spAutoFit/>
            </a:bodyPr>
            <a:lstStyle/>
            <a:p>
              <a:r>
                <a:rPr lang="en-US" sz="2000" b="1" dirty="0" smtClean="0">
                  <a:cs typeface="B Titr" panose="00000700000000000000" pitchFamily="2" charset="-78"/>
                </a:rPr>
                <a:t>1</a:t>
              </a:r>
              <a:endParaRPr lang="fa-IR" sz="2000" b="1" dirty="0">
                <a:cs typeface="B Titr" panose="00000700000000000000" pitchFamily="2" charset="-78"/>
              </a:endParaRPr>
            </a:p>
          </p:txBody>
        </p:sp>
        <p:sp>
          <p:nvSpPr>
            <p:cNvPr id="64" name="TextBox 63"/>
            <p:cNvSpPr txBox="1"/>
            <p:nvPr/>
          </p:nvSpPr>
          <p:spPr>
            <a:xfrm>
              <a:off x="2425100" y="2486877"/>
              <a:ext cx="437233" cy="400110"/>
            </a:xfrm>
            <a:prstGeom prst="rect">
              <a:avLst/>
            </a:prstGeom>
            <a:noFill/>
          </p:spPr>
          <p:txBody>
            <a:bodyPr wrap="square" rtlCol="1">
              <a:spAutoFit/>
            </a:bodyPr>
            <a:lstStyle/>
            <a:p>
              <a:r>
                <a:rPr lang="en-US" sz="2000" b="1" dirty="0" smtClean="0">
                  <a:cs typeface="B Titr" panose="00000700000000000000" pitchFamily="2" charset="-78"/>
                </a:rPr>
                <a:t>1</a:t>
              </a:r>
              <a:endParaRPr lang="fa-IR" sz="2000" b="1" dirty="0">
                <a:cs typeface="B Titr" panose="00000700000000000000" pitchFamily="2" charset="-78"/>
              </a:endParaRPr>
            </a:p>
          </p:txBody>
        </p:sp>
        <p:sp>
          <p:nvSpPr>
            <p:cNvPr id="65" name="TextBox 64"/>
            <p:cNvSpPr txBox="1"/>
            <p:nvPr/>
          </p:nvSpPr>
          <p:spPr>
            <a:xfrm>
              <a:off x="4024429" y="1856126"/>
              <a:ext cx="437233" cy="400110"/>
            </a:xfrm>
            <a:prstGeom prst="rect">
              <a:avLst/>
            </a:prstGeom>
            <a:noFill/>
          </p:spPr>
          <p:txBody>
            <a:bodyPr wrap="square" rtlCol="1">
              <a:spAutoFit/>
            </a:bodyPr>
            <a:lstStyle/>
            <a:p>
              <a:r>
                <a:rPr lang="en-US" sz="2000" b="1" dirty="0" smtClean="0">
                  <a:cs typeface="B Titr" panose="00000700000000000000" pitchFamily="2" charset="-78"/>
                </a:rPr>
                <a:t>1</a:t>
              </a:r>
              <a:endParaRPr lang="fa-IR" sz="2000" b="1" dirty="0">
                <a:cs typeface="B Titr" panose="00000700000000000000" pitchFamily="2" charset="-78"/>
              </a:endParaRPr>
            </a:p>
          </p:txBody>
        </p:sp>
        <p:sp>
          <p:nvSpPr>
            <p:cNvPr id="66" name="TextBox 65"/>
            <p:cNvSpPr txBox="1"/>
            <p:nvPr/>
          </p:nvSpPr>
          <p:spPr>
            <a:xfrm>
              <a:off x="2756228" y="4328875"/>
              <a:ext cx="437233" cy="400110"/>
            </a:xfrm>
            <a:prstGeom prst="rect">
              <a:avLst/>
            </a:prstGeom>
            <a:noFill/>
          </p:spPr>
          <p:txBody>
            <a:bodyPr wrap="square" rtlCol="1">
              <a:spAutoFit/>
            </a:bodyPr>
            <a:lstStyle/>
            <a:p>
              <a:r>
                <a:rPr lang="en-US" sz="2000" b="1" dirty="0" smtClean="0">
                  <a:cs typeface="B Titr" panose="00000700000000000000" pitchFamily="2" charset="-78"/>
                </a:rPr>
                <a:t>1</a:t>
              </a:r>
              <a:endParaRPr lang="fa-IR" sz="2000" b="1" dirty="0">
                <a:cs typeface="B Titr" panose="00000700000000000000" pitchFamily="2" charset="-78"/>
              </a:endParaRPr>
            </a:p>
          </p:txBody>
        </p:sp>
        <p:sp>
          <p:nvSpPr>
            <p:cNvPr id="67" name="TextBox 66"/>
            <p:cNvSpPr txBox="1"/>
            <p:nvPr/>
          </p:nvSpPr>
          <p:spPr>
            <a:xfrm>
              <a:off x="1278104" y="4960787"/>
              <a:ext cx="437233" cy="400110"/>
            </a:xfrm>
            <a:prstGeom prst="rect">
              <a:avLst/>
            </a:prstGeom>
            <a:noFill/>
          </p:spPr>
          <p:txBody>
            <a:bodyPr wrap="square" rtlCol="1">
              <a:spAutoFit/>
            </a:bodyPr>
            <a:lstStyle/>
            <a:p>
              <a:r>
                <a:rPr lang="en-US" sz="2000" b="1" dirty="0" smtClean="0">
                  <a:cs typeface="B Titr" panose="00000700000000000000" pitchFamily="2" charset="-78"/>
                </a:rPr>
                <a:t>1</a:t>
              </a:r>
              <a:endParaRPr lang="fa-IR" sz="2000" b="1" dirty="0">
                <a:cs typeface="B Titr" panose="00000700000000000000" pitchFamily="2" charset="-78"/>
              </a:endParaRPr>
            </a:p>
          </p:txBody>
        </p:sp>
      </p:grpSp>
      <p:sp>
        <p:nvSpPr>
          <p:cNvPr id="69" name="Rounded Rectangle 68"/>
          <p:cNvSpPr/>
          <p:nvPr/>
        </p:nvSpPr>
        <p:spPr>
          <a:xfrm>
            <a:off x="7729536" y="6225191"/>
            <a:ext cx="1371600" cy="457200"/>
          </a:xfrm>
          <a:prstGeom prst="roundRect">
            <a:avLst/>
          </a:prstGeom>
          <a:solidFill>
            <a:schemeClr val="tx1">
              <a:lumMod val="50000"/>
            </a:schemeClr>
          </a:solidFill>
          <a:ln>
            <a:solidFill>
              <a:schemeClr val="accent1">
                <a:lumMod val="50000"/>
              </a:schemeClr>
            </a:solidFill>
          </a:ln>
          <a:effectLst>
            <a:outerShdw blurRad="57150" dist="38100" dir="5400000" algn="ctr" rotWithShape="0">
              <a:schemeClr val="accent3">
                <a:shade val="9000"/>
                <a:satMod val="105000"/>
                <a:alpha val="48000"/>
              </a:scheme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fa-IR" b="1" dirty="0">
                <a:solidFill>
                  <a:schemeClr val="bg1"/>
                </a:solidFill>
                <a:cs typeface="B Nazanin" panose="00000400000000000000" pitchFamily="2" charset="-78"/>
              </a:rPr>
              <a:t>مقدمه</a:t>
            </a:r>
            <a:endParaRPr lang="en-US" b="1" dirty="0">
              <a:solidFill>
                <a:schemeClr val="bg1"/>
              </a:solidFill>
              <a:cs typeface="B Nazanin" panose="00000400000000000000" pitchFamily="2" charset="-78"/>
            </a:endParaRPr>
          </a:p>
        </p:txBody>
      </p:sp>
      <p:sp>
        <p:nvSpPr>
          <p:cNvPr id="70" name="Rounded Rectangle 69"/>
          <p:cNvSpPr/>
          <p:nvPr/>
        </p:nvSpPr>
        <p:spPr>
          <a:xfrm>
            <a:off x="6273517" y="6218302"/>
            <a:ext cx="1371600" cy="457200"/>
          </a:xfrm>
          <a:prstGeom prst="roundRect">
            <a:avLst/>
          </a:prstGeom>
          <a:solidFill>
            <a:schemeClr val="tx1">
              <a:lumMod val="50000"/>
            </a:schemeClr>
          </a:solidFill>
          <a:ln>
            <a:solidFill>
              <a:schemeClr val="accent1">
                <a:lumMod val="50000"/>
              </a:schemeClr>
            </a:solidFill>
          </a:ln>
          <a:effectLst>
            <a:outerShdw blurRad="57150" dist="38100" dir="5400000" algn="ctr" rotWithShape="0">
              <a:schemeClr val="accent3">
                <a:shade val="9000"/>
                <a:satMod val="105000"/>
                <a:alpha val="48000"/>
              </a:scheme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fa-IR" b="1" dirty="0">
                <a:solidFill>
                  <a:schemeClr val="bg1"/>
                </a:solidFill>
                <a:cs typeface="B Nazanin" panose="00000400000000000000" pitchFamily="2" charset="-78"/>
              </a:rPr>
              <a:t>مدیریت داده</a:t>
            </a:r>
            <a:endParaRPr lang="en-US" b="1" dirty="0">
              <a:solidFill>
                <a:schemeClr val="bg1"/>
              </a:solidFill>
              <a:cs typeface="B Nazanin" panose="00000400000000000000" pitchFamily="2" charset="-78"/>
            </a:endParaRPr>
          </a:p>
        </p:txBody>
      </p:sp>
      <p:sp>
        <p:nvSpPr>
          <p:cNvPr id="71" name="Rounded Rectangle 70"/>
          <p:cNvSpPr/>
          <p:nvPr/>
        </p:nvSpPr>
        <p:spPr>
          <a:xfrm>
            <a:off x="4817498" y="6227080"/>
            <a:ext cx="1371600" cy="457200"/>
          </a:xfrm>
          <a:prstGeom prst="roundRect">
            <a:avLst/>
          </a:prstGeom>
          <a:solidFill>
            <a:schemeClr val="tx1">
              <a:lumMod val="50000"/>
            </a:schemeClr>
          </a:solidFill>
          <a:ln>
            <a:solidFill>
              <a:schemeClr val="accent1">
                <a:lumMod val="50000"/>
              </a:schemeClr>
            </a:solidFill>
          </a:ln>
          <a:effectLst>
            <a:outerShdw blurRad="57150" dist="38100" dir="5400000" algn="ctr" rotWithShape="0">
              <a:schemeClr val="accent3">
                <a:shade val="9000"/>
                <a:satMod val="105000"/>
                <a:alpha val="48000"/>
              </a:scheme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fa-IR" b="1" dirty="0">
                <a:solidFill>
                  <a:schemeClr val="bg1"/>
                </a:solidFill>
                <a:cs typeface="B Nazanin" panose="00000400000000000000" pitchFamily="2" charset="-78"/>
              </a:rPr>
              <a:t>مدلسازی داده</a:t>
            </a:r>
            <a:endParaRPr lang="en-US" b="1" dirty="0">
              <a:solidFill>
                <a:schemeClr val="bg1"/>
              </a:solidFill>
              <a:cs typeface="B Nazanin" panose="00000400000000000000" pitchFamily="2" charset="-78"/>
            </a:endParaRPr>
          </a:p>
        </p:txBody>
      </p:sp>
      <p:sp>
        <p:nvSpPr>
          <p:cNvPr id="72" name="Rounded Rectangle 71"/>
          <p:cNvSpPr/>
          <p:nvPr/>
        </p:nvSpPr>
        <p:spPr>
          <a:xfrm>
            <a:off x="3361479" y="6225191"/>
            <a:ext cx="1371600" cy="457200"/>
          </a:xfrm>
          <a:prstGeom prst="roundRect">
            <a:avLst/>
          </a:prstGeom>
          <a:solidFill>
            <a:srgbClr val="0DF318"/>
          </a:solidFill>
          <a:ln>
            <a:solidFill>
              <a:srgbClr val="FFFF00"/>
            </a:solidFill>
          </a:ln>
          <a:effectLst>
            <a:glow rad="228600">
              <a:schemeClr val="accent6">
                <a:satMod val="175000"/>
                <a:alpha val="40000"/>
              </a:schemeClr>
            </a:glow>
            <a:outerShdw blurRad="57150" dist="38100" dir="5400000" algn="ctr" rotWithShape="0">
              <a:schemeClr val="accent3">
                <a:shade val="9000"/>
                <a:satMod val="105000"/>
                <a:alpha val="48000"/>
              </a:scheme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fa-IR" b="1" dirty="0">
                <a:solidFill>
                  <a:schemeClr val="bg1"/>
                </a:solidFill>
                <a:cs typeface="B Nazanin" panose="00000400000000000000" pitchFamily="2" charset="-78"/>
              </a:rPr>
              <a:t>موجودیت‌ها</a:t>
            </a:r>
            <a:endParaRPr lang="en-US" b="1" dirty="0">
              <a:solidFill>
                <a:schemeClr val="bg1"/>
              </a:solidFill>
              <a:cs typeface="B Nazanin" panose="00000400000000000000" pitchFamily="2" charset="-78"/>
            </a:endParaRPr>
          </a:p>
        </p:txBody>
      </p:sp>
      <p:sp>
        <p:nvSpPr>
          <p:cNvPr id="73" name="Rounded Rectangle 72"/>
          <p:cNvSpPr/>
          <p:nvPr/>
        </p:nvSpPr>
        <p:spPr>
          <a:xfrm>
            <a:off x="1902022" y="6225191"/>
            <a:ext cx="1371600" cy="457200"/>
          </a:xfrm>
          <a:prstGeom prst="roundRect">
            <a:avLst/>
          </a:prstGeom>
          <a:solidFill>
            <a:schemeClr val="bg2">
              <a:lumMod val="60000"/>
              <a:lumOff val="40000"/>
            </a:schemeClr>
          </a:solidFill>
          <a:effectLst>
            <a:outerShdw blurRad="57150" dist="38100" dir="5400000" algn="ctr" rotWithShape="0">
              <a:schemeClr val="accent3">
                <a:shade val="9000"/>
                <a:satMod val="105000"/>
                <a:alpha val="48000"/>
              </a:scheme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fa-IR" sz="1350" b="1" dirty="0" smtClean="0">
                <a:solidFill>
                  <a:schemeClr val="bg1"/>
                </a:solidFill>
                <a:cs typeface="B Nazanin" panose="00000400000000000000" pitchFamily="2" charset="-78"/>
              </a:rPr>
              <a:t>مدیریت پایگاه داده</a:t>
            </a:r>
            <a:endParaRPr lang="en-US" sz="1350" b="1" dirty="0">
              <a:solidFill>
                <a:schemeClr val="bg1"/>
              </a:solidFill>
              <a:cs typeface="B Nazanin" panose="00000400000000000000" pitchFamily="2" charset="-78"/>
            </a:endParaRPr>
          </a:p>
        </p:txBody>
      </p:sp>
      <p:sp>
        <p:nvSpPr>
          <p:cNvPr id="74" name="Rounded Rectangle 73"/>
          <p:cNvSpPr/>
          <p:nvPr/>
        </p:nvSpPr>
        <p:spPr>
          <a:xfrm>
            <a:off x="442565" y="6217577"/>
            <a:ext cx="1371600" cy="457200"/>
          </a:xfrm>
          <a:prstGeom prst="roundRect">
            <a:avLst/>
          </a:prstGeom>
          <a:solidFill>
            <a:schemeClr val="bg2">
              <a:lumMod val="60000"/>
              <a:lumOff val="40000"/>
            </a:schemeClr>
          </a:solidFill>
          <a:effectLst>
            <a:outerShdw blurRad="57150" dist="38100" dir="5400000" algn="ctr" rotWithShape="0">
              <a:schemeClr val="accent3">
                <a:shade val="9000"/>
                <a:satMod val="105000"/>
                <a:alpha val="48000"/>
              </a:scheme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fa-IR" b="1" dirty="0" smtClean="0">
                <a:solidFill>
                  <a:schemeClr val="bg1"/>
                </a:solidFill>
                <a:cs typeface="B Nazanin" panose="00000400000000000000" pitchFamily="2" charset="-78"/>
              </a:rPr>
              <a:t>انبار داده</a:t>
            </a:r>
            <a:endParaRPr lang="en-US" b="1" dirty="0">
              <a:solidFill>
                <a:schemeClr val="bg1"/>
              </a:solidFill>
              <a:cs typeface="B Nazanin" panose="00000400000000000000" pitchFamily="2" charset="-78"/>
            </a:endParaRPr>
          </a:p>
        </p:txBody>
      </p:sp>
    </p:spTree>
    <p:extLst>
      <p:ext uri="{BB962C8B-B14F-4D97-AF65-F5344CB8AC3E}">
        <p14:creationId xmlns:p14="http://schemas.microsoft.com/office/powerpoint/2010/main" val="288431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
                                            <p:txEl>
                                              <p:pRg st="7" end="7"/>
                                            </p:txEl>
                                          </p:spTgt>
                                        </p:tgtEl>
                                        <p:attrNameLst>
                                          <p:attrName>style.visibility</p:attrName>
                                        </p:attrNameLst>
                                      </p:cBhvr>
                                      <p:to>
                                        <p:strVal val="visible"/>
                                      </p:to>
                                    </p:set>
                                    <p:animEffect transition="in" filter="fade">
                                      <p:cBhvr>
                                        <p:cTn id="7" dur="500"/>
                                        <p:tgtEl>
                                          <p:spTgt spid="34">
                                            <p:txEl>
                                              <p:pRg st="7" end="7"/>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500"/>
                                        <p:tgtEl>
                                          <p:spTgt spid="3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528" fill="hold" nodeType="clickEffect">
                                  <p:stCondLst>
                                    <p:cond delay="0"/>
                                  </p:stCondLst>
                                  <p:childTnLst>
                                    <p:set>
                                      <p:cBhvr>
                                        <p:cTn id="15" dur="1" fill="hold">
                                          <p:stCondLst>
                                            <p:cond delay="0"/>
                                          </p:stCondLst>
                                        </p:cTn>
                                        <p:tgtEl>
                                          <p:spTgt spid="68"/>
                                        </p:tgtEl>
                                        <p:attrNameLst>
                                          <p:attrName>style.visibility</p:attrName>
                                        </p:attrNameLst>
                                      </p:cBhvr>
                                      <p:to>
                                        <p:strVal val="visible"/>
                                      </p:to>
                                    </p:set>
                                    <p:anim calcmode="lin" valueType="num">
                                      <p:cBhvr>
                                        <p:cTn id="16" dur="2500" fill="hold"/>
                                        <p:tgtEl>
                                          <p:spTgt spid="68"/>
                                        </p:tgtEl>
                                        <p:attrNameLst>
                                          <p:attrName>ppt_w</p:attrName>
                                        </p:attrNameLst>
                                      </p:cBhvr>
                                      <p:tavLst>
                                        <p:tav tm="0">
                                          <p:val>
                                            <p:fltVal val="0"/>
                                          </p:val>
                                        </p:tav>
                                        <p:tav tm="100000">
                                          <p:val>
                                            <p:strVal val="#ppt_w"/>
                                          </p:val>
                                        </p:tav>
                                      </p:tavLst>
                                    </p:anim>
                                    <p:anim calcmode="lin" valueType="num">
                                      <p:cBhvr>
                                        <p:cTn id="17" dur="2500" fill="hold"/>
                                        <p:tgtEl>
                                          <p:spTgt spid="68"/>
                                        </p:tgtEl>
                                        <p:attrNameLst>
                                          <p:attrName>ppt_h</p:attrName>
                                        </p:attrNameLst>
                                      </p:cBhvr>
                                      <p:tavLst>
                                        <p:tav tm="0">
                                          <p:val>
                                            <p:fltVal val="0"/>
                                          </p:val>
                                        </p:tav>
                                        <p:tav tm="100000">
                                          <p:val>
                                            <p:strVal val="#ppt_h"/>
                                          </p:val>
                                        </p:tav>
                                      </p:tavLst>
                                    </p:anim>
                                    <p:animEffect transition="in" filter="fade">
                                      <p:cBhvr>
                                        <p:cTn id="18" dur="2500"/>
                                        <p:tgtEl>
                                          <p:spTgt spid="68"/>
                                        </p:tgtEl>
                                      </p:cBhvr>
                                    </p:animEffect>
                                    <p:anim calcmode="lin" valueType="num">
                                      <p:cBhvr>
                                        <p:cTn id="19" dur="2500" fill="hold"/>
                                        <p:tgtEl>
                                          <p:spTgt spid="68"/>
                                        </p:tgtEl>
                                        <p:attrNameLst>
                                          <p:attrName>ppt_x</p:attrName>
                                        </p:attrNameLst>
                                      </p:cBhvr>
                                      <p:tavLst>
                                        <p:tav tm="0">
                                          <p:val>
                                            <p:fltVal val="0.5"/>
                                          </p:val>
                                        </p:tav>
                                        <p:tav tm="100000">
                                          <p:val>
                                            <p:strVal val="#ppt_x"/>
                                          </p:val>
                                        </p:tav>
                                      </p:tavLst>
                                    </p:anim>
                                    <p:anim calcmode="lin" valueType="num">
                                      <p:cBhvr>
                                        <p:cTn id="20" dur="2500" fill="hold"/>
                                        <p:tgtEl>
                                          <p:spTgt spid="68"/>
                                        </p:tgtEl>
                                        <p:attrNameLst>
                                          <p:attrName>ppt_y</p:attrName>
                                        </p:attrNameLst>
                                      </p:cBhvr>
                                      <p:tavLst>
                                        <p:tav tm="0">
                                          <p:val>
                                            <p:fltVal val="0.5"/>
                                          </p:val>
                                        </p:tav>
                                        <p:tav tm="100000">
                                          <p:val>
                                            <p:strVal val="#ppt_y"/>
                                          </p:val>
                                        </p:tav>
                                      </p:tavLst>
                                    </p:anim>
                                  </p:childTnLst>
                                </p:cTn>
                              </p:par>
                              <p:par>
                                <p:cTn id="21" presetID="10" presetClass="entr" presetSubtype="0" fill="hold" nodeType="withEffect">
                                  <p:stCondLst>
                                    <p:cond delay="0"/>
                                  </p:stCondLst>
                                  <p:childTnLst>
                                    <p:set>
                                      <p:cBhvr>
                                        <p:cTn id="22" dur="1" fill="hold">
                                          <p:stCondLst>
                                            <p:cond delay="0"/>
                                          </p:stCondLst>
                                        </p:cTn>
                                        <p:tgtEl>
                                          <p:spTgt spid="34">
                                            <p:txEl>
                                              <p:pRg st="2" end="2"/>
                                            </p:txEl>
                                          </p:spTgt>
                                        </p:tgtEl>
                                        <p:attrNameLst>
                                          <p:attrName>style.visibility</p:attrName>
                                        </p:attrNameLst>
                                      </p:cBhvr>
                                      <p:to>
                                        <p:strVal val="visible"/>
                                      </p:to>
                                    </p:set>
                                    <p:animEffect transition="in" filter="fade">
                                      <p:cBhvr>
                                        <p:cTn id="23" dur="800"/>
                                        <p:tgtEl>
                                          <p:spTgt spid="34">
                                            <p:txEl>
                                              <p:pRg st="2" end="2"/>
                                            </p:txEl>
                                          </p:spTgt>
                                        </p:tgtEl>
                                      </p:cBhvr>
                                    </p:animEffect>
                                  </p:childTnLst>
                                </p:cTn>
                              </p:par>
                              <p:par>
                                <p:cTn id="24" presetID="10" presetClass="entr" presetSubtype="0" fill="hold" nodeType="withEffect">
                                  <p:stCondLst>
                                    <p:cond delay="900"/>
                                  </p:stCondLst>
                                  <p:childTnLst>
                                    <p:set>
                                      <p:cBhvr>
                                        <p:cTn id="25" dur="1" fill="hold">
                                          <p:stCondLst>
                                            <p:cond delay="0"/>
                                          </p:stCondLst>
                                        </p:cTn>
                                        <p:tgtEl>
                                          <p:spTgt spid="34">
                                            <p:txEl>
                                              <p:pRg st="3" end="3"/>
                                            </p:txEl>
                                          </p:spTgt>
                                        </p:tgtEl>
                                        <p:attrNameLst>
                                          <p:attrName>style.visibility</p:attrName>
                                        </p:attrNameLst>
                                      </p:cBhvr>
                                      <p:to>
                                        <p:strVal val="visible"/>
                                      </p:to>
                                    </p:set>
                                    <p:animEffect transition="in" filter="fade">
                                      <p:cBhvr>
                                        <p:cTn id="26" dur="700"/>
                                        <p:tgtEl>
                                          <p:spTgt spid="34">
                                            <p:txEl>
                                              <p:pRg st="3" end="3"/>
                                            </p:txEl>
                                          </p:spTgt>
                                        </p:tgtEl>
                                      </p:cBhvr>
                                    </p:animEffect>
                                  </p:childTnLst>
                                </p:cTn>
                              </p:par>
                              <p:par>
                                <p:cTn id="27" presetID="10" presetClass="entr" presetSubtype="0" fill="hold" nodeType="withEffect">
                                  <p:stCondLst>
                                    <p:cond delay="1800"/>
                                  </p:stCondLst>
                                  <p:childTnLst>
                                    <p:set>
                                      <p:cBhvr>
                                        <p:cTn id="28" dur="1" fill="hold">
                                          <p:stCondLst>
                                            <p:cond delay="0"/>
                                          </p:stCondLst>
                                        </p:cTn>
                                        <p:tgtEl>
                                          <p:spTgt spid="34">
                                            <p:txEl>
                                              <p:pRg st="4" end="4"/>
                                            </p:txEl>
                                          </p:spTgt>
                                        </p:tgtEl>
                                        <p:attrNameLst>
                                          <p:attrName>style.visibility</p:attrName>
                                        </p:attrNameLst>
                                      </p:cBhvr>
                                      <p:to>
                                        <p:strVal val="visible"/>
                                      </p:to>
                                    </p:set>
                                    <p:animEffect transition="in" filter="fade">
                                      <p:cBhvr>
                                        <p:cTn id="29" dur="700"/>
                                        <p:tgtEl>
                                          <p:spTgt spid="3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0" y="766865"/>
            <a:ext cx="9144000" cy="6091135"/>
          </a:xfrm>
          <a:prstGeom prst="rect">
            <a:avLst/>
          </a:prstGeom>
        </p:spPr>
      </p:pic>
      <p:cxnSp>
        <p:nvCxnSpPr>
          <p:cNvPr id="21" name="Straight Connector 20"/>
          <p:cNvCxnSpPr/>
          <p:nvPr/>
        </p:nvCxnSpPr>
        <p:spPr>
          <a:xfrm>
            <a:off x="0" y="6091417"/>
            <a:ext cx="9144000" cy="1588"/>
          </a:xfrm>
          <a:prstGeom prst="line">
            <a:avLst/>
          </a:prstGeom>
          <a:ln w="79375" cmpd="tri">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6824841"/>
            <a:ext cx="9144000" cy="1588"/>
          </a:xfrm>
          <a:prstGeom prst="line">
            <a:avLst/>
          </a:prstGeom>
          <a:ln w="79375" cmpd="tri">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23" name="Slide Number Placeholder 6"/>
          <p:cNvSpPr>
            <a:spLocks noGrp="1"/>
          </p:cNvSpPr>
          <p:nvPr>
            <p:ph type="sldNum" sz="quarter" idx="12"/>
          </p:nvPr>
        </p:nvSpPr>
        <p:spPr>
          <a:xfrm>
            <a:off x="13444" y="6154201"/>
            <a:ext cx="330921" cy="319009"/>
          </a:xfrm>
          <a:ln>
            <a:noFill/>
          </a:ln>
        </p:spPr>
        <p:txBody>
          <a:bodyPr/>
          <a:lstStyle/>
          <a:p>
            <a:pPr algn="ctr" rtl="1">
              <a:defRPr/>
            </a:pPr>
            <a:fld id="{543FCF21-82A4-4260-B9BA-EFAA1AAF3BD2}" type="slidenum">
              <a:rPr lang="fa-IR" sz="1800">
                <a:solidFill>
                  <a:schemeClr val="tx1"/>
                </a:solidFill>
                <a:latin typeface="IPT Nazanin" panose="020B0604020202020204" charset="2"/>
                <a:cs typeface="B Nazanin" panose="00000400000000000000" pitchFamily="2" charset="-78"/>
              </a:rPr>
              <a:t>15</a:t>
            </a:fld>
            <a:endParaRPr lang="en-US" sz="1400" dirty="0">
              <a:solidFill>
                <a:schemeClr val="tx1"/>
              </a:solidFill>
              <a:latin typeface="IPT Nazanin" panose="020B0604020202020204" charset="2"/>
              <a:cs typeface="B Nazanin" panose="00000400000000000000" pitchFamily="2" charset="-78"/>
            </a:endParaRPr>
          </a:p>
        </p:txBody>
      </p:sp>
      <p:cxnSp>
        <p:nvCxnSpPr>
          <p:cNvPr id="41" name="Straight Connector 40"/>
          <p:cNvCxnSpPr/>
          <p:nvPr/>
        </p:nvCxnSpPr>
        <p:spPr>
          <a:xfrm flipH="1">
            <a:off x="13444" y="6446177"/>
            <a:ext cx="429121" cy="0"/>
          </a:xfrm>
          <a:prstGeom prst="line">
            <a:avLst/>
          </a:prstGeom>
          <a:ln>
            <a:solidFill>
              <a:schemeClr val="tx1"/>
            </a:solidFill>
          </a:ln>
        </p:spPr>
        <p:style>
          <a:lnRef idx="2">
            <a:schemeClr val="accent2"/>
          </a:lnRef>
          <a:fillRef idx="0">
            <a:schemeClr val="accent2"/>
          </a:fillRef>
          <a:effectRef idx="1">
            <a:schemeClr val="accent2"/>
          </a:effectRef>
          <a:fontRef idx="minor">
            <a:schemeClr val="tx1"/>
          </a:fontRef>
        </p:style>
      </p:cxnSp>
      <p:sp>
        <p:nvSpPr>
          <p:cNvPr id="42" name="Slide Number Placeholder 6"/>
          <p:cNvSpPr txBox="1">
            <a:spLocks/>
          </p:cNvSpPr>
          <p:nvPr/>
        </p:nvSpPr>
        <p:spPr>
          <a:xfrm>
            <a:off x="30663" y="6475873"/>
            <a:ext cx="330921" cy="319009"/>
          </a:xfrm>
          <a:prstGeom prst="rect">
            <a:avLst/>
          </a:prstGeom>
          <a:ln>
            <a:noFill/>
          </a:ln>
        </p:spPr>
        <p:txBody>
          <a:bodyPr vert="horz" lIns="0" tIns="0" rIns="0" bIns="0" anchor="b"/>
          <a:lstStyle>
            <a:defPPr>
              <a:defRPr lang="en-US"/>
            </a:defPPr>
            <a:lvl1pPr algn="r" rtl="0" eaLnBrk="1" fontAlgn="auto" latinLnBrk="0" hangingPunct="1">
              <a:spcBef>
                <a:spcPts val="0"/>
              </a:spcBef>
              <a:spcAft>
                <a:spcPts val="0"/>
              </a:spcAft>
              <a:defRPr kumimoji="0" sz="1200" kern="1200">
                <a:solidFill>
                  <a:schemeClr val="tx2">
                    <a:shade val="90000"/>
                  </a:schemeClr>
                </a:solidFill>
                <a:latin typeface="+mn-lt"/>
                <a:ea typeface="+mn-ea"/>
                <a:cs typeface="+mn-cs"/>
              </a:defRPr>
            </a:lvl1pPr>
            <a:lvl2pPr marL="457200" algn="l" rtl="0" fontAlgn="base">
              <a:spcBef>
                <a:spcPct val="0"/>
              </a:spcBef>
              <a:spcAft>
                <a:spcPct val="0"/>
              </a:spcAft>
              <a:defRPr kern="1200">
                <a:solidFill>
                  <a:schemeClr val="tx1"/>
                </a:solidFill>
                <a:latin typeface="Constantia" pitchFamily="18" charset="0"/>
                <a:ea typeface="+mn-ea"/>
                <a:cs typeface="Arial" pitchFamily="34" charset="0"/>
              </a:defRPr>
            </a:lvl2pPr>
            <a:lvl3pPr marL="914400" algn="l" rtl="0" fontAlgn="base">
              <a:spcBef>
                <a:spcPct val="0"/>
              </a:spcBef>
              <a:spcAft>
                <a:spcPct val="0"/>
              </a:spcAft>
              <a:defRPr kern="1200">
                <a:solidFill>
                  <a:schemeClr val="tx1"/>
                </a:solidFill>
                <a:latin typeface="Constantia" pitchFamily="18" charset="0"/>
                <a:ea typeface="+mn-ea"/>
                <a:cs typeface="Arial" pitchFamily="34" charset="0"/>
              </a:defRPr>
            </a:lvl3pPr>
            <a:lvl4pPr marL="1371600" algn="l" rtl="0" fontAlgn="base">
              <a:spcBef>
                <a:spcPct val="0"/>
              </a:spcBef>
              <a:spcAft>
                <a:spcPct val="0"/>
              </a:spcAft>
              <a:defRPr kern="1200">
                <a:solidFill>
                  <a:schemeClr val="tx1"/>
                </a:solidFill>
                <a:latin typeface="Constantia" pitchFamily="18" charset="0"/>
                <a:ea typeface="+mn-ea"/>
                <a:cs typeface="Arial" pitchFamily="34" charset="0"/>
              </a:defRPr>
            </a:lvl4pPr>
            <a:lvl5pPr marL="1828800" algn="l" rtl="0" fontAlgn="base">
              <a:spcBef>
                <a:spcPct val="0"/>
              </a:spcBef>
              <a:spcAft>
                <a:spcPct val="0"/>
              </a:spcAft>
              <a:defRPr kern="1200">
                <a:solidFill>
                  <a:schemeClr val="tx1"/>
                </a:solidFill>
                <a:latin typeface="Constantia" pitchFamily="18" charset="0"/>
                <a:ea typeface="+mn-ea"/>
                <a:cs typeface="Arial" pitchFamily="34" charset="0"/>
              </a:defRPr>
            </a:lvl5pPr>
            <a:lvl6pPr marL="2286000" algn="l" defTabSz="914400" rtl="0" eaLnBrk="1" latinLnBrk="0" hangingPunct="1">
              <a:defRPr kern="1200">
                <a:solidFill>
                  <a:schemeClr val="tx1"/>
                </a:solidFill>
                <a:latin typeface="Constantia" pitchFamily="18" charset="0"/>
                <a:ea typeface="+mn-ea"/>
                <a:cs typeface="Arial" pitchFamily="34" charset="0"/>
              </a:defRPr>
            </a:lvl6pPr>
            <a:lvl7pPr marL="2743200" algn="l" defTabSz="914400" rtl="0" eaLnBrk="1" latinLnBrk="0" hangingPunct="1">
              <a:defRPr kern="1200">
                <a:solidFill>
                  <a:schemeClr val="tx1"/>
                </a:solidFill>
                <a:latin typeface="Constantia" pitchFamily="18" charset="0"/>
                <a:ea typeface="+mn-ea"/>
                <a:cs typeface="Arial" pitchFamily="34" charset="0"/>
              </a:defRPr>
            </a:lvl7pPr>
            <a:lvl8pPr marL="3200400" algn="l" defTabSz="914400" rtl="0" eaLnBrk="1" latinLnBrk="0" hangingPunct="1">
              <a:defRPr kern="1200">
                <a:solidFill>
                  <a:schemeClr val="tx1"/>
                </a:solidFill>
                <a:latin typeface="Constantia" pitchFamily="18" charset="0"/>
                <a:ea typeface="+mn-ea"/>
                <a:cs typeface="Arial" pitchFamily="34" charset="0"/>
              </a:defRPr>
            </a:lvl8pPr>
            <a:lvl9pPr marL="3657600" algn="l" defTabSz="914400" rtl="0" eaLnBrk="1" latinLnBrk="0" hangingPunct="1">
              <a:defRPr kern="1200">
                <a:solidFill>
                  <a:schemeClr val="tx1"/>
                </a:solidFill>
                <a:latin typeface="Constantia" pitchFamily="18" charset="0"/>
                <a:ea typeface="+mn-ea"/>
                <a:cs typeface="Arial" pitchFamily="34" charset="0"/>
              </a:defRPr>
            </a:lvl9pPr>
          </a:lstStyle>
          <a:p>
            <a:pPr algn="ctr" rtl="1">
              <a:defRPr/>
            </a:pPr>
            <a:r>
              <a:rPr lang="fa-IR" sz="1800" dirty="0" smtClean="0">
                <a:solidFill>
                  <a:schemeClr val="tx1"/>
                </a:solidFill>
                <a:latin typeface="IPT Nazanin" pitchFamily="2" charset="2"/>
                <a:cs typeface="B Nazanin" panose="00000400000000000000" pitchFamily="2" charset="-78"/>
              </a:rPr>
              <a:t>22</a:t>
            </a:r>
            <a:endParaRPr lang="en-US" sz="1400" dirty="0">
              <a:solidFill>
                <a:schemeClr val="tx1"/>
              </a:solidFill>
              <a:latin typeface="IPT Nazanin" pitchFamily="2" charset="2"/>
              <a:cs typeface="B Nazanin" panose="00000400000000000000" pitchFamily="2" charset="-78"/>
            </a:endParaRPr>
          </a:p>
        </p:txBody>
      </p:sp>
      <p:cxnSp>
        <p:nvCxnSpPr>
          <p:cNvPr id="27" name="Straight Connector 26"/>
          <p:cNvCxnSpPr/>
          <p:nvPr/>
        </p:nvCxnSpPr>
        <p:spPr>
          <a:xfrm>
            <a:off x="0" y="752119"/>
            <a:ext cx="9144000" cy="1588"/>
          </a:xfrm>
          <a:prstGeom prst="line">
            <a:avLst/>
          </a:prstGeom>
          <a:ln w="79375" cmpd="tri">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 y="830097"/>
            <a:ext cx="9144000" cy="3969548"/>
          </a:xfrm>
          <a:prstGeom prst="rect">
            <a:avLst/>
          </a:prstGeom>
          <a:noFill/>
        </p:spPr>
        <p:txBody>
          <a:bodyPr wrap="square">
            <a:spAutoFit/>
          </a:bodyPr>
          <a:lstStyle/>
          <a:p>
            <a:pPr marL="342900" marR="0" lvl="0" indent="-342900" algn="just" defTabSz="457200" rtl="1" eaLnBrk="1" fontAlgn="auto" latinLnBrk="0" hangingPunct="1">
              <a:lnSpc>
                <a:spcPct val="115000"/>
              </a:lnSpc>
              <a:spcBef>
                <a:spcPts val="0"/>
              </a:spcBef>
              <a:spcAft>
                <a:spcPts val="0"/>
              </a:spcAft>
              <a:buClr>
                <a:schemeClr val="tx1">
                  <a:lumMod val="95000"/>
                </a:schemeClr>
              </a:buClr>
              <a:buSzTx/>
              <a:buFont typeface="Wingdings" panose="05000000000000000000" pitchFamily="2" charset="2"/>
              <a:buChar char="q"/>
              <a:tabLst/>
              <a:defRPr/>
            </a:pPr>
            <a:r>
              <a:rPr lang="fa-IR" sz="2400" b="1" dirty="0">
                <a:latin typeface="Times New Roman" pitchFamily="18" charset="0"/>
                <a:cs typeface="B Nazanin" panose="00000400000000000000" pitchFamily="2" charset="-78"/>
              </a:rPr>
              <a:t>مدیریت پایگاه داده</a:t>
            </a:r>
          </a:p>
          <a:p>
            <a:pPr marR="0" lvl="0" algn="just" defTabSz="457200" rtl="1" eaLnBrk="1" fontAlgn="auto" latinLnBrk="0" hangingPunct="1">
              <a:lnSpc>
                <a:spcPct val="115000"/>
              </a:lnSpc>
              <a:spcBef>
                <a:spcPts val="0"/>
              </a:spcBef>
              <a:spcAft>
                <a:spcPts val="0"/>
              </a:spcAft>
              <a:buClr>
                <a:schemeClr val="tx1">
                  <a:lumMod val="95000"/>
                </a:schemeClr>
              </a:buClr>
              <a:buSzTx/>
              <a:tabLst/>
              <a:defRPr/>
            </a:pPr>
            <a:endParaRPr lang="fa-IR" sz="1100" b="1" dirty="0" smtClean="0">
              <a:latin typeface="Times New Roman" pitchFamily="18" charset="0"/>
              <a:cs typeface="B Nazanin" panose="00000400000000000000" pitchFamily="2" charset="-78"/>
            </a:endParaRPr>
          </a:p>
          <a:p>
            <a:pPr marL="347663" marR="0" lvl="0" algn="just" defTabSz="457200" rtl="1" eaLnBrk="1" fontAlgn="auto" latinLnBrk="0" hangingPunct="1">
              <a:lnSpc>
                <a:spcPct val="115000"/>
              </a:lnSpc>
              <a:spcBef>
                <a:spcPts val="0"/>
              </a:spcBef>
              <a:spcAft>
                <a:spcPts val="0"/>
              </a:spcAft>
              <a:buClr>
                <a:schemeClr val="tx1">
                  <a:lumMod val="95000"/>
                </a:schemeClr>
              </a:buClr>
              <a:buSzTx/>
              <a:tabLst/>
              <a:defRPr/>
            </a:pPr>
            <a:r>
              <a:rPr lang="fa-IR" sz="2400" b="1" dirty="0" smtClean="0">
                <a:latin typeface="Times New Roman" pitchFamily="18" charset="0"/>
                <a:cs typeface="B Nazanin" panose="00000400000000000000" pitchFamily="2" charset="-78"/>
              </a:rPr>
              <a:t>مزایای مدیریت پایگاه داده</a:t>
            </a:r>
          </a:p>
          <a:p>
            <a:pPr marR="0" lvl="0" algn="just" defTabSz="457200" rtl="1" eaLnBrk="1" fontAlgn="auto" latinLnBrk="0" hangingPunct="1">
              <a:lnSpc>
                <a:spcPct val="115000"/>
              </a:lnSpc>
              <a:spcBef>
                <a:spcPts val="0"/>
              </a:spcBef>
              <a:spcAft>
                <a:spcPts val="0"/>
              </a:spcAft>
              <a:buClr>
                <a:schemeClr val="tx1">
                  <a:lumMod val="95000"/>
                </a:schemeClr>
              </a:buClr>
              <a:buSzTx/>
              <a:tabLst/>
              <a:defRPr/>
            </a:pPr>
            <a:endParaRPr lang="en-US" sz="1400" b="1" dirty="0" smtClean="0">
              <a:latin typeface="Times New Roman" pitchFamily="18" charset="0"/>
              <a:cs typeface="B Nazanin" panose="00000400000000000000" pitchFamily="2" charset="-78"/>
            </a:endParaRPr>
          </a:p>
          <a:p>
            <a:pPr marL="573088" indent="-342900" algn="r" rtl="1" fontAlgn="auto">
              <a:lnSpc>
                <a:spcPct val="150000"/>
              </a:lnSpc>
              <a:spcBef>
                <a:spcPts val="0"/>
              </a:spcBef>
              <a:spcAft>
                <a:spcPts val="0"/>
              </a:spcAft>
              <a:buFont typeface="Wingdings" panose="05000000000000000000" pitchFamily="2" charset="2"/>
              <a:buChar char="ü"/>
              <a:defRPr/>
            </a:pPr>
            <a:r>
              <a:rPr lang="fa-IR" sz="2200" b="1" dirty="0" smtClean="0">
                <a:latin typeface="Times New Roman" pitchFamily="18" charset="0"/>
                <a:cs typeface="B Nazanin" panose="00000400000000000000" pitchFamily="2" charset="-78"/>
              </a:rPr>
              <a:t>جامعیت داده ها</a:t>
            </a:r>
          </a:p>
          <a:p>
            <a:pPr marL="573088" indent="-342900" algn="r" rtl="1" fontAlgn="auto">
              <a:lnSpc>
                <a:spcPct val="150000"/>
              </a:lnSpc>
              <a:spcBef>
                <a:spcPts val="0"/>
              </a:spcBef>
              <a:spcAft>
                <a:spcPts val="0"/>
              </a:spcAft>
              <a:buFont typeface="Wingdings" panose="05000000000000000000" pitchFamily="2" charset="2"/>
              <a:buChar char="ü"/>
              <a:defRPr/>
            </a:pPr>
            <a:r>
              <a:rPr lang="fa-IR" sz="2200" b="1" dirty="0" smtClean="0">
                <a:latin typeface="Times New Roman" pitchFamily="18" charset="0"/>
                <a:cs typeface="B Nazanin" panose="00000400000000000000" pitchFamily="2" charset="-78"/>
              </a:rPr>
              <a:t>دسترسی سریع به داده ها</a:t>
            </a:r>
          </a:p>
          <a:p>
            <a:pPr marL="573088" indent="-342900" algn="r" rtl="1" fontAlgn="auto">
              <a:lnSpc>
                <a:spcPct val="150000"/>
              </a:lnSpc>
              <a:spcBef>
                <a:spcPts val="0"/>
              </a:spcBef>
              <a:spcAft>
                <a:spcPts val="0"/>
              </a:spcAft>
              <a:buFont typeface="Wingdings" panose="05000000000000000000" pitchFamily="2" charset="2"/>
              <a:buChar char="ü"/>
              <a:defRPr/>
            </a:pPr>
            <a:r>
              <a:rPr lang="fa-IR" sz="2200" b="1" dirty="0" smtClean="0">
                <a:latin typeface="Times New Roman" pitchFamily="18" charset="0"/>
                <a:cs typeface="B Nazanin" panose="00000400000000000000" pitchFamily="2" charset="-78"/>
              </a:rPr>
              <a:t>افزایش کنترل داده ها</a:t>
            </a:r>
          </a:p>
          <a:p>
            <a:pPr marL="573088" indent="-342900" algn="r" rtl="1" fontAlgn="auto">
              <a:lnSpc>
                <a:spcPct val="150000"/>
              </a:lnSpc>
              <a:spcBef>
                <a:spcPts val="0"/>
              </a:spcBef>
              <a:spcAft>
                <a:spcPts val="0"/>
              </a:spcAft>
              <a:buFont typeface="Wingdings" panose="05000000000000000000" pitchFamily="2" charset="2"/>
              <a:buChar char="ü"/>
              <a:defRPr/>
            </a:pPr>
            <a:r>
              <a:rPr lang="fa-IR" sz="2200" b="1" dirty="0" smtClean="0">
                <a:latin typeface="Times New Roman" pitchFamily="18" charset="0"/>
                <a:cs typeface="B Nazanin" panose="00000400000000000000" pitchFamily="2" charset="-78"/>
              </a:rPr>
              <a:t>سهولت استفاده از برنامه کاربردی و مدیریت آن</a:t>
            </a:r>
          </a:p>
          <a:p>
            <a:pPr marL="573088" indent="-342900" algn="r" rtl="1" fontAlgn="auto">
              <a:lnSpc>
                <a:spcPct val="150000"/>
              </a:lnSpc>
              <a:spcBef>
                <a:spcPts val="0"/>
              </a:spcBef>
              <a:spcAft>
                <a:spcPts val="0"/>
              </a:spcAft>
              <a:buFont typeface="Wingdings" panose="05000000000000000000" pitchFamily="2" charset="2"/>
              <a:buChar char="ü"/>
              <a:defRPr/>
            </a:pPr>
            <a:r>
              <a:rPr lang="fa-IR" sz="2200" b="1" dirty="0">
                <a:latin typeface="Times New Roman" pitchFamily="18" charset="0"/>
                <a:cs typeface="B Nazanin" panose="00000400000000000000" pitchFamily="2" charset="-78"/>
              </a:rPr>
              <a:t>امنیت مناسب </a:t>
            </a:r>
            <a:r>
              <a:rPr lang="fa-IR" sz="2400" b="1" dirty="0">
                <a:latin typeface="Times New Roman" pitchFamily="18" charset="0"/>
                <a:cs typeface="B Nazanin" panose="00000400000000000000" pitchFamily="2" charset="-78"/>
              </a:rPr>
              <a:t>داده ها</a:t>
            </a:r>
          </a:p>
        </p:txBody>
      </p:sp>
      <p:pic>
        <p:nvPicPr>
          <p:cNvPr id="62" name="Picture 6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367" y="0"/>
            <a:ext cx="482527" cy="854899"/>
          </a:xfrm>
          <a:prstGeom prst="rect">
            <a:avLst/>
          </a:prstGeom>
          <a:effectLst>
            <a:glow rad="63500">
              <a:schemeClr val="accent1">
                <a:satMod val="175000"/>
                <a:alpha val="40000"/>
              </a:schemeClr>
            </a:glow>
          </a:effectLst>
        </p:spPr>
      </p:pic>
      <p:pic>
        <p:nvPicPr>
          <p:cNvPr id="63" name="Picture 6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38799" y="-114338"/>
            <a:ext cx="4322841" cy="909650"/>
          </a:xfrm>
          <a:prstGeom prst="rect">
            <a:avLst/>
          </a:prstGeom>
          <a:effectLst>
            <a:glow rad="63500">
              <a:schemeClr val="accent1">
                <a:satMod val="175000"/>
                <a:alpha val="40000"/>
              </a:schemeClr>
            </a:glow>
          </a:effectLst>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1584" y="1620164"/>
            <a:ext cx="3345664" cy="4178721"/>
          </a:xfrm>
          <a:prstGeom prst="rect">
            <a:avLst/>
          </a:prstGeom>
          <a:effectLst>
            <a:glow rad="228600">
              <a:schemeClr val="accent3">
                <a:satMod val="175000"/>
                <a:alpha val="40000"/>
              </a:schemeClr>
            </a:glow>
          </a:effectLst>
        </p:spPr>
      </p:pic>
      <p:sp>
        <p:nvSpPr>
          <p:cNvPr id="24" name="Rounded Rectangle 23"/>
          <p:cNvSpPr/>
          <p:nvPr/>
        </p:nvSpPr>
        <p:spPr>
          <a:xfrm>
            <a:off x="7729536" y="6225191"/>
            <a:ext cx="1371600" cy="457200"/>
          </a:xfrm>
          <a:prstGeom prst="roundRect">
            <a:avLst/>
          </a:prstGeom>
          <a:solidFill>
            <a:schemeClr val="tx1">
              <a:lumMod val="50000"/>
            </a:schemeClr>
          </a:solidFill>
          <a:ln>
            <a:solidFill>
              <a:schemeClr val="accent1">
                <a:lumMod val="50000"/>
              </a:schemeClr>
            </a:solidFill>
          </a:ln>
          <a:effectLst>
            <a:outerShdw blurRad="57150" dist="38100" dir="5400000" algn="ctr" rotWithShape="0">
              <a:schemeClr val="accent3">
                <a:shade val="9000"/>
                <a:satMod val="105000"/>
                <a:alpha val="48000"/>
              </a:scheme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fa-IR" b="1" dirty="0">
                <a:solidFill>
                  <a:schemeClr val="bg1"/>
                </a:solidFill>
                <a:cs typeface="B Nazanin" panose="00000400000000000000" pitchFamily="2" charset="-78"/>
              </a:rPr>
              <a:t>مقدمه</a:t>
            </a:r>
            <a:endParaRPr lang="en-US" b="1" dirty="0">
              <a:solidFill>
                <a:schemeClr val="bg1"/>
              </a:solidFill>
              <a:cs typeface="B Nazanin" panose="00000400000000000000" pitchFamily="2" charset="-78"/>
            </a:endParaRPr>
          </a:p>
        </p:txBody>
      </p:sp>
      <p:sp>
        <p:nvSpPr>
          <p:cNvPr id="25" name="Rounded Rectangle 24"/>
          <p:cNvSpPr/>
          <p:nvPr/>
        </p:nvSpPr>
        <p:spPr>
          <a:xfrm>
            <a:off x="6273517" y="6218302"/>
            <a:ext cx="1371600" cy="457200"/>
          </a:xfrm>
          <a:prstGeom prst="roundRect">
            <a:avLst/>
          </a:prstGeom>
          <a:solidFill>
            <a:schemeClr val="tx1">
              <a:lumMod val="50000"/>
            </a:schemeClr>
          </a:solidFill>
          <a:ln>
            <a:solidFill>
              <a:schemeClr val="accent1">
                <a:lumMod val="50000"/>
              </a:schemeClr>
            </a:solidFill>
          </a:ln>
          <a:effectLst>
            <a:outerShdw blurRad="57150" dist="38100" dir="5400000" algn="ctr" rotWithShape="0">
              <a:schemeClr val="accent3">
                <a:shade val="9000"/>
                <a:satMod val="105000"/>
                <a:alpha val="48000"/>
              </a:scheme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fa-IR" b="1" dirty="0">
                <a:solidFill>
                  <a:schemeClr val="bg1"/>
                </a:solidFill>
                <a:cs typeface="B Nazanin" panose="00000400000000000000" pitchFamily="2" charset="-78"/>
              </a:rPr>
              <a:t>مدیریت داده</a:t>
            </a:r>
            <a:endParaRPr lang="en-US" b="1" dirty="0">
              <a:solidFill>
                <a:schemeClr val="bg1"/>
              </a:solidFill>
              <a:cs typeface="B Nazanin" panose="00000400000000000000" pitchFamily="2" charset="-78"/>
            </a:endParaRPr>
          </a:p>
        </p:txBody>
      </p:sp>
      <p:sp>
        <p:nvSpPr>
          <p:cNvPr id="29" name="Rounded Rectangle 28"/>
          <p:cNvSpPr/>
          <p:nvPr/>
        </p:nvSpPr>
        <p:spPr>
          <a:xfrm>
            <a:off x="4817498" y="6227080"/>
            <a:ext cx="1371600" cy="457200"/>
          </a:xfrm>
          <a:prstGeom prst="roundRect">
            <a:avLst/>
          </a:prstGeom>
          <a:solidFill>
            <a:schemeClr val="tx1">
              <a:lumMod val="50000"/>
            </a:schemeClr>
          </a:solidFill>
          <a:ln>
            <a:solidFill>
              <a:schemeClr val="accent1">
                <a:lumMod val="50000"/>
              </a:schemeClr>
            </a:solidFill>
          </a:ln>
          <a:effectLst>
            <a:outerShdw blurRad="57150" dist="38100" dir="5400000" algn="ctr" rotWithShape="0">
              <a:schemeClr val="accent3">
                <a:shade val="9000"/>
                <a:satMod val="105000"/>
                <a:alpha val="48000"/>
              </a:scheme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fa-IR" b="1" dirty="0">
                <a:solidFill>
                  <a:schemeClr val="bg1"/>
                </a:solidFill>
                <a:cs typeface="B Nazanin" panose="00000400000000000000" pitchFamily="2" charset="-78"/>
              </a:rPr>
              <a:t>مدلسازی داده</a:t>
            </a:r>
            <a:endParaRPr lang="en-US" b="1" dirty="0">
              <a:solidFill>
                <a:schemeClr val="bg1"/>
              </a:solidFill>
              <a:cs typeface="B Nazanin" panose="00000400000000000000" pitchFamily="2" charset="-78"/>
            </a:endParaRPr>
          </a:p>
        </p:txBody>
      </p:sp>
      <p:sp>
        <p:nvSpPr>
          <p:cNvPr id="30" name="Rounded Rectangle 29"/>
          <p:cNvSpPr/>
          <p:nvPr/>
        </p:nvSpPr>
        <p:spPr>
          <a:xfrm>
            <a:off x="3361479" y="6225191"/>
            <a:ext cx="1371600" cy="457200"/>
          </a:xfrm>
          <a:prstGeom prst="roundRect">
            <a:avLst/>
          </a:prstGeom>
          <a:solidFill>
            <a:schemeClr val="tx1">
              <a:lumMod val="50000"/>
            </a:schemeClr>
          </a:solidFill>
          <a:ln>
            <a:solidFill>
              <a:schemeClr val="accent1">
                <a:lumMod val="50000"/>
              </a:schemeClr>
            </a:solidFill>
          </a:ln>
          <a:effectLst>
            <a:outerShdw blurRad="57150" dist="38100" dir="5400000" algn="ctr" rotWithShape="0">
              <a:schemeClr val="accent3">
                <a:shade val="9000"/>
                <a:satMod val="105000"/>
                <a:alpha val="48000"/>
              </a:scheme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fa-IR" b="1" dirty="0">
                <a:solidFill>
                  <a:schemeClr val="bg1"/>
                </a:solidFill>
                <a:cs typeface="B Nazanin" panose="00000400000000000000" pitchFamily="2" charset="-78"/>
              </a:rPr>
              <a:t>موجودیت‌ها</a:t>
            </a:r>
            <a:endParaRPr lang="en-US" b="1" dirty="0">
              <a:solidFill>
                <a:schemeClr val="bg1"/>
              </a:solidFill>
              <a:cs typeface="B Nazanin" panose="00000400000000000000" pitchFamily="2" charset="-78"/>
            </a:endParaRPr>
          </a:p>
        </p:txBody>
      </p:sp>
      <p:sp>
        <p:nvSpPr>
          <p:cNvPr id="31" name="Rounded Rectangle 30"/>
          <p:cNvSpPr/>
          <p:nvPr/>
        </p:nvSpPr>
        <p:spPr>
          <a:xfrm>
            <a:off x="1902022" y="6225191"/>
            <a:ext cx="1371600" cy="457200"/>
          </a:xfrm>
          <a:prstGeom prst="roundRect">
            <a:avLst/>
          </a:prstGeom>
          <a:solidFill>
            <a:srgbClr val="0DF318"/>
          </a:solidFill>
          <a:ln>
            <a:solidFill>
              <a:srgbClr val="FFFF00"/>
            </a:solidFill>
          </a:ln>
          <a:effectLst>
            <a:glow rad="228600">
              <a:schemeClr val="accent6">
                <a:satMod val="175000"/>
                <a:alpha val="40000"/>
              </a:schemeClr>
            </a:glow>
            <a:outerShdw blurRad="57150" dist="38100" dir="5400000" algn="ctr" rotWithShape="0">
              <a:schemeClr val="accent3">
                <a:shade val="9000"/>
                <a:satMod val="105000"/>
                <a:alpha val="48000"/>
              </a:scheme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fa-IR" sz="1350" b="1" dirty="0">
                <a:solidFill>
                  <a:schemeClr val="bg1"/>
                </a:solidFill>
                <a:cs typeface="B Nazanin" panose="00000400000000000000" pitchFamily="2" charset="-78"/>
              </a:rPr>
              <a:t>مدیریت پایگاه داده</a:t>
            </a:r>
            <a:endParaRPr lang="en-US" sz="1350" b="1" dirty="0">
              <a:solidFill>
                <a:schemeClr val="bg1"/>
              </a:solidFill>
              <a:cs typeface="B Nazanin" panose="00000400000000000000" pitchFamily="2" charset="-78"/>
            </a:endParaRPr>
          </a:p>
        </p:txBody>
      </p:sp>
      <p:sp>
        <p:nvSpPr>
          <p:cNvPr id="32" name="Rounded Rectangle 31"/>
          <p:cNvSpPr/>
          <p:nvPr/>
        </p:nvSpPr>
        <p:spPr>
          <a:xfrm>
            <a:off x="442565" y="6217577"/>
            <a:ext cx="1371600" cy="457200"/>
          </a:xfrm>
          <a:prstGeom prst="roundRect">
            <a:avLst/>
          </a:prstGeom>
          <a:solidFill>
            <a:schemeClr val="bg2">
              <a:lumMod val="60000"/>
              <a:lumOff val="40000"/>
            </a:schemeClr>
          </a:solidFill>
          <a:effectLst>
            <a:outerShdw blurRad="57150" dist="38100" dir="5400000" algn="ctr" rotWithShape="0">
              <a:schemeClr val="accent3">
                <a:shade val="9000"/>
                <a:satMod val="105000"/>
                <a:alpha val="48000"/>
              </a:scheme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fa-IR" b="1" dirty="0" smtClean="0">
                <a:solidFill>
                  <a:schemeClr val="bg1"/>
                </a:solidFill>
                <a:cs typeface="B Nazanin" panose="00000400000000000000" pitchFamily="2" charset="-78"/>
              </a:rPr>
              <a:t>انبار داده</a:t>
            </a:r>
            <a:endParaRPr lang="en-US" b="1" dirty="0">
              <a:solidFill>
                <a:schemeClr val="bg1"/>
              </a:solidFill>
              <a:cs typeface="B Nazanin" panose="00000400000000000000" pitchFamily="2" charset="-78"/>
            </a:endParaRPr>
          </a:p>
        </p:txBody>
      </p:sp>
    </p:spTree>
    <p:extLst>
      <p:ext uri="{BB962C8B-B14F-4D97-AF65-F5344CB8AC3E}">
        <p14:creationId xmlns:p14="http://schemas.microsoft.com/office/powerpoint/2010/main" val="594936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fade">
                                      <p:cBhvr>
                                        <p:cTn id="7" dur="500"/>
                                        <p:tgtEl>
                                          <p:spTgt spid="3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4">
                                            <p:txEl>
                                              <p:pRg st="2" end="2"/>
                                            </p:txEl>
                                          </p:spTgt>
                                        </p:tgtEl>
                                        <p:attrNameLst>
                                          <p:attrName>style.visibility</p:attrName>
                                        </p:attrNameLst>
                                      </p:cBhvr>
                                      <p:to>
                                        <p:strVal val="visible"/>
                                      </p:to>
                                    </p:set>
                                    <p:animEffect transition="in" filter="fade">
                                      <p:cBhvr>
                                        <p:cTn id="11" dur="500"/>
                                        <p:tgtEl>
                                          <p:spTgt spid="34">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528"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6300" fill="hold"/>
                                        <p:tgtEl>
                                          <p:spTgt spid="18"/>
                                        </p:tgtEl>
                                        <p:attrNameLst>
                                          <p:attrName>ppt_w</p:attrName>
                                        </p:attrNameLst>
                                      </p:cBhvr>
                                      <p:tavLst>
                                        <p:tav tm="0">
                                          <p:val>
                                            <p:fltVal val="0"/>
                                          </p:val>
                                        </p:tav>
                                        <p:tav tm="100000">
                                          <p:val>
                                            <p:strVal val="#ppt_w"/>
                                          </p:val>
                                        </p:tav>
                                      </p:tavLst>
                                    </p:anim>
                                    <p:anim calcmode="lin" valueType="num">
                                      <p:cBhvr>
                                        <p:cTn id="17" dur="6300" fill="hold"/>
                                        <p:tgtEl>
                                          <p:spTgt spid="18"/>
                                        </p:tgtEl>
                                        <p:attrNameLst>
                                          <p:attrName>ppt_h</p:attrName>
                                        </p:attrNameLst>
                                      </p:cBhvr>
                                      <p:tavLst>
                                        <p:tav tm="0">
                                          <p:val>
                                            <p:fltVal val="0"/>
                                          </p:val>
                                        </p:tav>
                                        <p:tav tm="100000">
                                          <p:val>
                                            <p:strVal val="#ppt_h"/>
                                          </p:val>
                                        </p:tav>
                                      </p:tavLst>
                                    </p:anim>
                                    <p:animEffect transition="in" filter="fade">
                                      <p:cBhvr>
                                        <p:cTn id="18" dur="6300"/>
                                        <p:tgtEl>
                                          <p:spTgt spid="18"/>
                                        </p:tgtEl>
                                      </p:cBhvr>
                                    </p:animEffect>
                                    <p:anim calcmode="lin" valueType="num">
                                      <p:cBhvr>
                                        <p:cTn id="19" dur="6300" fill="hold"/>
                                        <p:tgtEl>
                                          <p:spTgt spid="18"/>
                                        </p:tgtEl>
                                        <p:attrNameLst>
                                          <p:attrName>ppt_x</p:attrName>
                                        </p:attrNameLst>
                                      </p:cBhvr>
                                      <p:tavLst>
                                        <p:tav tm="0">
                                          <p:val>
                                            <p:fltVal val="0.5"/>
                                          </p:val>
                                        </p:tav>
                                        <p:tav tm="100000">
                                          <p:val>
                                            <p:strVal val="#ppt_x"/>
                                          </p:val>
                                        </p:tav>
                                      </p:tavLst>
                                    </p:anim>
                                    <p:anim calcmode="lin" valueType="num">
                                      <p:cBhvr>
                                        <p:cTn id="20" dur="6300" fill="hold"/>
                                        <p:tgtEl>
                                          <p:spTgt spid="18"/>
                                        </p:tgtEl>
                                        <p:attrNameLst>
                                          <p:attrName>ppt_y</p:attrName>
                                        </p:attrNameLst>
                                      </p:cBhvr>
                                      <p:tavLst>
                                        <p:tav tm="0">
                                          <p:val>
                                            <p:fltVal val="0.5"/>
                                          </p:val>
                                        </p:tav>
                                        <p:tav tm="100000">
                                          <p:val>
                                            <p:strVal val="#ppt_y"/>
                                          </p:val>
                                        </p:tav>
                                      </p:tavLst>
                                    </p:anim>
                                  </p:childTnLst>
                                </p:cTn>
                              </p:par>
                              <p:par>
                                <p:cTn id="21" presetID="42" presetClass="entr" presetSubtype="0" fill="hold" nodeType="withEffect">
                                  <p:stCondLst>
                                    <p:cond delay="600"/>
                                  </p:stCondLst>
                                  <p:childTnLst>
                                    <p:set>
                                      <p:cBhvr>
                                        <p:cTn id="22" dur="1" fill="hold">
                                          <p:stCondLst>
                                            <p:cond delay="0"/>
                                          </p:stCondLst>
                                        </p:cTn>
                                        <p:tgtEl>
                                          <p:spTgt spid="34">
                                            <p:txEl>
                                              <p:pRg st="4" end="4"/>
                                            </p:txEl>
                                          </p:spTgt>
                                        </p:tgtEl>
                                        <p:attrNameLst>
                                          <p:attrName>style.visibility</p:attrName>
                                        </p:attrNameLst>
                                      </p:cBhvr>
                                      <p:to>
                                        <p:strVal val="visible"/>
                                      </p:to>
                                    </p:set>
                                    <p:animEffect transition="in" filter="fade">
                                      <p:cBhvr>
                                        <p:cTn id="23" dur="1000"/>
                                        <p:tgtEl>
                                          <p:spTgt spid="34">
                                            <p:txEl>
                                              <p:pRg st="4" end="4"/>
                                            </p:txEl>
                                          </p:spTgt>
                                        </p:tgtEl>
                                      </p:cBhvr>
                                    </p:animEffect>
                                    <p:anim calcmode="lin" valueType="num">
                                      <p:cBhvr>
                                        <p:cTn id="24" dur="1000" fill="hold"/>
                                        <p:tgtEl>
                                          <p:spTgt spid="34">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4" end="4"/>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1800"/>
                                  </p:stCondLst>
                                  <p:childTnLst>
                                    <p:set>
                                      <p:cBhvr>
                                        <p:cTn id="27" dur="1" fill="hold">
                                          <p:stCondLst>
                                            <p:cond delay="0"/>
                                          </p:stCondLst>
                                        </p:cTn>
                                        <p:tgtEl>
                                          <p:spTgt spid="34">
                                            <p:txEl>
                                              <p:pRg st="5" end="5"/>
                                            </p:txEl>
                                          </p:spTgt>
                                        </p:tgtEl>
                                        <p:attrNameLst>
                                          <p:attrName>style.visibility</p:attrName>
                                        </p:attrNameLst>
                                      </p:cBhvr>
                                      <p:to>
                                        <p:strVal val="visible"/>
                                      </p:to>
                                    </p:set>
                                    <p:animEffect transition="in" filter="fade">
                                      <p:cBhvr>
                                        <p:cTn id="28" dur="1000"/>
                                        <p:tgtEl>
                                          <p:spTgt spid="34">
                                            <p:txEl>
                                              <p:pRg st="5" end="5"/>
                                            </p:txEl>
                                          </p:spTgt>
                                        </p:tgtEl>
                                      </p:cBhvr>
                                    </p:animEffect>
                                    <p:anim calcmode="lin" valueType="num">
                                      <p:cBhvr>
                                        <p:cTn id="2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4">
                                            <p:txEl>
                                              <p:pRg st="5" end="5"/>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3000"/>
                                  </p:stCondLst>
                                  <p:childTnLst>
                                    <p:set>
                                      <p:cBhvr>
                                        <p:cTn id="32" dur="1" fill="hold">
                                          <p:stCondLst>
                                            <p:cond delay="0"/>
                                          </p:stCondLst>
                                        </p:cTn>
                                        <p:tgtEl>
                                          <p:spTgt spid="34">
                                            <p:txEl>
                                              <p:pRg st="6" end="6"/>
                                            </p:txEl>
                                          </p:spTgt>
                                        </p:tgtEl>
                                        <p:attrNameLst>
                                          <p:attrName>style.visibility</p:attrName>
                                        </p:attrNameLst>
                                      </p:cBhvr>
                                      <p:to>
                                        <p:strVal val="visible"/>
                                      </p:to>
                                    </p:set>
                                    <p:animEffect transition="in" filter="fade">
                                      <p:cBhvr>
                                        <p:cTn id="33" dur="1000"/>
                                        <p:tgtEl>
                                          <p:spTgt spid="34">
                                            <p:txEl>
                                              <p:pRg st="6" end="6"/>
                                            </p:txEl>
                                          </p:spTgt>
                                        </p:tgtEl>
                                      </p:cBhvr>
                                    </p:animEffect>
                                    <p:anim calcmode="lin" valueType="num">
                                      <p:cBhvr>
                                        <p:cTn id="34"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34">
                                            <p:txEl>
                                              <p:pRg st="6" end="6"/>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4200"/>
                                  </p:stCondLst>
                                  <p:childTnLst>
                                    <p:set>
                                      <p:cBhvr>
                                        <p:cTn id="37" dur="1" fill="hold">
                                          <p:stCondLst>
                                            <p:cond delay="0"/>
                                          </p:stCondLst>
                                        </p:cTn>
                                        <p:tgtEl>
                                          <p:spTgt spid="34">
                                            <p:txEl>
                                              <p:pRg st="7" end="7"/>
                                            </p:txEl>
                                          </p:spTgt>
                                        </p:tgtEl>
                                        <p:attrNameLst>
                                          <p:attrName>style.visibility</p:attrName>
                                        </p:attrNameLst>
                                      </p:cBhvr>
                                      <p:to>
                                        <p:strVal val="visible"/>
                                      </p:to>
                                    </p:set>
                                    <p:animEffect transition="in" filter="fade">
                                      <p:cBhvr>
                                        <p:cTn id="38" dur="1000"/>
                                        <p:tgtEl>
                                          <p:spTgt spid="34">
                                            <p:txEl>
                                              <p:pRg st="7" end="7"/>
                                            </p:txEl>
                                          </p:spTgt>
                                        </p:tgtEl>
                                      </p:cBhvr>
                                    </p:animEffect>
                                    <p:anim calcmode="lin" valueType="num">
                                      <p:cBhvr>
                                        <p:cTn id="39" dur="1000" fill="hold"/>
                                        <p:tgtEl>
                                          <p:spTgt spid="34">
                                            <p:txEl>
                                              <p:pRg st="7" end="7"/>
                                            </p:txEl>
                                          </p:spTgt>
                                        </p:tgtEl>
                                        <p:attrNameLst>
                                          <p:attrName>ppt_x</p:attrName>
                                        </p:attrNameLst>
                                      </p:cBhvr>
                                      <p:tavLst>
                                        <p:tav tm="0">
                                          <p:val>
                                            <p:strVal val="#ppt_x"/>
                                          </p:val>
                                        </p:tav>
                                        <p:tav tm="100000">
                                          <p:val>
                                            <p:strVal val="#ppt_x"/>
                                          </p:val>
                                        </p:tav>
                                      </p:tavLst>
                                    </p:anim>
                                    <p:anim calcmode="lin" valueType="num">
                                      <p:cBhvr>
                                        <p:cTn id="40" dur="1000" fill="hold"/>
                                        <p:tgtEl>
                                          <p:spTgt spid="34">
                                            <p:txEl>
                                              <p:pRg st="7" end="7"/>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5300"/>
                                  </p:stCondLst>
                                  <p:childTnLst>
                                    <p:set>
                                      <p:cBhvr>
                                        <p:cTn id="42" dur="1" fill="hold">
                                          <p:stCondLst>
                                            <p:cond delay="0"/>
                                          </p:stCondLst>
                                        </p:cTn>
                                        <p:tgtEl>
                                          <p:spTgt spid="34">
                                            <p:txEl>
                                              <p:pRg st="8" end="8"/>
                                            </p:txEl>
                                          </p:spTgt>
                                        </p:tgtEl>
                                        <p:attrNameLst>
                                          <p:attrName>style.visibility</p:attrName>
                                        </p:attrNameLst>
                                      </p:cBhvr>
                                      <p:to>
                                        <p:strVal val="visible"/>
                                      </p:to>
                                    </p:set>
                                    <p:animEffect transition="in" filter="fade">
                                      <p:cBhvr>
                                        <p:cTn id="43" dur="1000"/>
                                        <p:tgtEl>
                                          <p:spTgt spid="34">
                                            <p:txEl>
                                              <p:pRg st="8" end="8"/>
                                            </p:txEl>
                                          </p:spTgt>
                                        </p:tgtEl>
                                      </p:cBhvr>
                                    </p:animEffect>
                                    <p:anim calcmode="lin" valueType="num">
                                      <p:cBhvr>
                                        <p:cTn id="44" dur="1000" fill="hold"/>
                                        <p:tgtEl>
                                          <p:spTgt spid="34">
                                            <p:txEl>
                                              <p:pRg st="8" end="8"/>
                                            </p:txEl>
                                          </p:spTgt>
                                        </p:tgtEl>
                                        <p:attrNameLst>
                                          <p:attrName>ppt_x</p:attrName>
                                        </p:attrNameLst>
                                      </p:cBhvr>
                                      <p:tavLst>
                                        <p:tav tm="0">
                                          <p:val>
                                            <p:strVal val="#ppt_x"/>
                                          </p:val>
                                        </p:tav>
                                        <p:tav tm="100000">
                                          <p:val>
                                            <p:strVal val="#ppt_x"/>
                                          </p:val>
                                        </p:tav>
                                      </p:tavLst>
                                    </p:anim>
                                    <p:anim calcmode="lin" valueType="num">
                                      <p:cBhvr>
                                        <p:cTn id="45" dur="1000" fill="hold"/>
                                        <p:tgtEl>
                                          <p:spTgt spid="3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0" y="766865"/>
            <a:ext cx="9144000" cy="6091135"/>
          </a:xfrm>
          <a:prstGeom prst="rect">
            <a:avLst/>
          </a:prstGeom>
        </p:spPr>
      </p:pic>
      <p:cxnSp>
        <p:nvCxnSpPr>
          <p:cNvPr id="21" name="Straight Connector 20"/>
          <p:cNvCxnSpPr/>
          <p:nvPr/>
        </p:nvCxnSpPr>
        <p:spPr>
          <a:xfrm>
            <a:off x="0" y="6091417"/>
            <a:ext cx="9144000" cy="1588"/>
          </a:xfrm>
          <a:prstGeom prst="line">
            <a:avLst/>
          </a:prstGeom>
          <a:ln w="79375" cmpd="tri">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6824841"/>
            <a:ext cx="9144000" cy="1588"/>
          </a:xfrm>
          <a:prstGeom prst="line">
            <a:avLst/>
          </a:prstGeom>
          <a:ln w="79375" cmpd="tri">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23" name="Slide Number Placeholder 6"/>
          <p:cNvSpPr>
            <a:spLocks noGrp="1"/>
          </p:cNvSpPr>
          <p:nvPr>
            <p:ph type="sldNum" sz="quarter" idx="12"/>
          </p:nvPr>
        </p:nvSpPr>
        <p:spPr>
          <a:xfrm>
            <a:off x="13444" y="6154201"/>
            <a:ext cx="330921" cy="319009"/>
          </a:xfrm>
          <a:ln>
            <a:noFill/>
          </a:ln>
        </p:spPr>
        <p:txBody>
          <a:bodyPr/>
          <a:lstStyle/>
          <a:p>
            <a:pPr algn="ctr" rtl="1">
              <a:defRPr/>
            </a:pPr>
            <a:fld id="{543FCF21-82A4-4260-B9BA-EFAA1AAF3BD2}" type="slidenum">
              <a:rPr lang="fa-IR" sz="1800">
                <a:solidFill>
                  <a:schemeClr val="tx1"/>
                </a:solidFill>
                <a:latin typeface="IPT Nazanin" panose="020B0604020202020204" charset="2"/>
                <a:cs typeface="B Nazanin" panose="00000400000000000000" pitchFamily="2" charset="-78"/>
              </a:rPr>
              <a:t>16</a:t>
            </a:fld>
            <a:endParaRPr lang="en-US" sz="1400" dirty="0">
              <a:solidFill>
                <a:schemeClr val="tx1"/>
              </a:solidFill>
              <a:latin typeface="IPT Nazanin" panose="020B0604020202020204" charset="2"/>
              <a:cs typeface="B Nazanin" panose="00000400000000000000" pitchFamily="2" charset="-78"/>
            </a:endParaRPr>
          </a:p>
        </p:txBody>
      </p:sp>
      <p:cxnSp>
        <p:nvCxnSpPr>
          <p:cNvPr id="41" name="Straight Connector 40"/>
          <p:cNvCxnSpPr/>
          <p:nvPr/>
        </p:nvCxnSpPr>
        <p:spPr>
          <a:xfrm flipH="1">
            <a:off x="13444" y="6446177"/>
            <a:ext cx="429121" cy="0"/>
          </a:xfrm>
          <a:prstGeom prst="line">
            <a:avLst/>
          </a:prstGeom>
          <a:ln>
            <a:solidFill>
              <a:schemeClr val="tx1"/>
            </a:solidFill>
          </a:ln>
        </p:spPr>
        <p:style>
          <a:lnRef idx="2">
            <a:schemeClr val="accent2"/>
          </a:lnRef>
          <a:fillRef idx="0">
            <a:schemeClr val="accent2"/>
          </a:fillRef>
          <a:effectRef idx="1">
            <a:schemeClr val="accent2"/>
          </a:effectRef>
          <a:fontRef idx="minor">
            <a:schemeClr val="tx1"/>
          </a:fontRef>
        </p:style>
      </p:cxnSp>
      <p:sp>
        <p:nvSpPr>
          <p:cNvPr id="42" name="Slide Number Placeholder 6"/>
          <p:cNvSpPr txBox="1">
            <a:spLocks/>
          </p:cNvSpPr>
          <p:nvPr/>
        </p:nvSpPr>
        <p:spPr>
          <a:xfrm>
            <a:off x="30663" y="6475873"/>
            <a:ext cx="330921" cy="319009"/>
          </a:xfrm>
          <a:prstGeom prst="rect">
            <a:avLst/>
          </a:prstGeom>
          <a:ln>
            <a:noFill/>
          </a:ln>
        </p:spPr>
        <p:txBody>
          <a:bodyPr vert="horz" lIns="0" tIns="0" rIns="0" bIns="0" anchor="b"/>
          <a:lstStyle>
            <a:defPPr>
              <a:defRPr lang="en-US"/>
            </a:defPPr>
            <a:lvl1pPr algn="r" rtl="0" eaLnBrk="1" fontAlgn="auto" latinLnBrk="0" hangingPunct="1">
              <a:spcBef>
                <a:spcPts val="0"/>
              </a:spcBef>
              <a:spcAft>
                <a:spcPts val="0"/>
              </a:spcAft>
              <a:defRPr kumimoji="0" sz="1200" kern="1200">
                <a:solidFill>
                  <a:schemeClr val="tx2">
                    <a:shade val="90000"/>
                  </a:schemeClr>
                </a:solidFill>
                <a:latin typeface="+mn-lt"/>
                <a:ea typeface="+mn-ea"/>
                <a:cs typeface="+mn-cs"/>
              </a:defRPr>
            </a:lvl1pPr>
            <a:lvl2pPr marL="457200" algn="l" rtl="0" fontAlgn="base">
              <a:spcBef>
                <a:spcPct val="0"/>
              </a:spcBef>
              <a:spcAft>
                <a:spcPct val="0"/>
              </a:spcAft>
              <a:defRPr kern="1200">
                <a:solidFill>
                  <a:schemeClr val="tx1"/>
                </a:solidFill>
                <a:latin typeface="Constantia" pitchFamily="18" charset="0"/>
                <a:ea typeface="+mn-ea"/>
                <a:cs typeface="Arial" pitchFamily="34" charset="0"/>
              </a:defRPr>
            </a:lvl2pPr>
            <a:lvl3pPr marL="914400" algn="l" rtl="0" fontAlgn="base">
              <a:spcBef>
                <a:spcPct val="0"/>
              </a:spcBef>
              <a:spcAft>
                <a:spcPct val="0"/>
              </a:spcAft>
              <a:defRPr kern="1200">
                <a:solidFill>
                  <a:schemeClr val="tx1"/>
                </a:solidFill>
                <a:latin typeface="Constantia" pitchFamily="18" charset="0"/>
                <a:ea typeface="+mn-ea"/>
                <a:cs typeface="Arial" pitchFamily="34" charset="0"/>
              </a:defRPr>
            </a:lvl3pPr>
            <a:lvl4pPr marL="1371600" algn="l" rtl="0" fontAlgn="base">
              <a:spcBef>
                <a:spcPct val="0"/>
              </a:spcBef>
              <a:spcAft>
                <a:spcPct val="0"/>
              </a:spcAft>
              <a:defRPr kern="1200">
                <a:solidFill>
                  <a:schemeClr val="tx1"/>
                </a:solidFill>
                <a:latin typeface="Constantia" pitchFamily="18" charset="0"/>
                <a:ea typeface="+mn-ea"/>
                <a:cs typeface="Arial" pitchFamily="34" charset="0"/>
              </a:defRPr>
            </a:lvl4pPr>
            <a:lvl5pPr marL="1828800" algn="l" rtl="0" fontAlgn="base">
              <a:spcBef>
                <a:spcPct val="0"/>
              </a:spcBef>
              <a:spcAft>
                <a:spcPct val="0"/>
              </a:spcAft>
              <a:defRPr kern="1200">
                <a:solidFill>
                  <a:schemeClr val="tx1"/>
                </a:solidFill>
                <a:latin typeface="Constantia" pitchFamily="18" charset="0"/>
                <a:ea typeface="+mn-ea"/>
                <a:cs typeface="Arial" pitchFamily="34" charset="0"/>
              </a:defRPr>
            </a:lvl5pPr>
            <a:lvl6pPr marL="2286000" algn="l" defTabSz="914400" rtl="0" eaLnBrk="1" latinLnBrk="0" hangingPunct="1">
              <a:defRPr kern="1200">
                <a:solidFill>
                  <a:schemeClr val="tx1"/>
                </a:solidFill>
                <a:latin typeface="Constantia" pitchFamily="18" charset="0"/>
                <a:ea typeface="+mn-ea"/>
                <a:cs typeface="Arial" pitchFamily="34" charset="0"/>
              </a:defRPr>
            </a:lvl6pPr>
            <a:lvl7pPr marL="2743200" algn="l" defTabSz="914400" rtl="0" eaLnBrk="1" latinLnBrk="0" hangingPunct="1">
              <a:defRPr kern="1200">
                <a:solidFill>
                  <a:schemeClr val="tx1"/>
                </a:solidFill>
                <a:latin typeface="Constantia" pitchFamily="18" charset="0"/>
                <a:ea typeface="+mn-ea"/>
                <a:cs typeface="Arial" pitchFamily="34" charset="0"/>
              </a:defRPr>
            </a:lvl7pPr>
            <a:lvl8pPr marL="3200400" algn="l" defTabSz="914400" rtl="0" eaLnBrk="1" latinLnBrk="0" hangingPunct="1">
              <a:defRPr kern="1200">
                <a:solidFill>
                  <a:schemeClr val="tx1"/>
                </a:solidFill>
                <a:latin typeface="Constantia" pitchFamily="18" charset="0"/>
                <a:ea typeface="+mn-ea"/>
                <a:cs typeface="Arial" pitchFamily="34" charset="0"/>
              </a:defRPr>
            </a:lvl8pPr>
            <a:lvl9pPr marL="3657600" algn="l" defTabSz="914400" rtl="0" eaLnBrk="1" latinLnBrk="0" hangingPunct="1">
              <a:defRPr kern="1200">
                <a:solidFill>
                  <a:schemeClr val="tx1"/>
                </a:solidFill>
                <a:latin typeface="Constantia" pitchFamily="18" charset="0"/>
                <a:ea typeface="+mn-ea"/>
                <a:cs typeface="Arial" pitchFamily="34" charset="0"/>
              </a:defRPr>
            </a:lvl9pPr>
          </a:lstStyle>
          <a:p>
            <a:pPr algn="ctr" rtl="1">
              <a:defRPr/>
            </a:pPr>
            <a:r>
              <a:rPr lang="fa-IR" sz="1800" dirty="0" smtClean="0">
                <a:solidFill>
                  <a:schemeClr val="tx1"/>
                </a:solidFill>
                <a:latin typeface="IPT Nazanin" pitchFamily="2" charset="2"/>
                <a:cs typeface="B Nazanin" panose="00000400000000000000" pitchFamily="2" charset="-78"/>
              </a:rPr>
              <a:t>22</a:t>
            </a:r>
            <a:endParaRPr lang="en-US" sz="1400" dirty="0">
              <a:solidFill>
                <a:schemeClr val="tx1"/>
              </a:solidFill>
              <a:latin typeface="IPT Nazanin" pitchFamily="2" charset="2"/>
              <a:cs typeface="B Nazanin" panose="00000400000000000000" pitchFamily="2" charset="-78"/>
            </a:endParaRPr>
          </a:p>
        </p:txBody>
      </p:sp>
      <p:cxnSp>
        <p:nvCxnSpPr>
          <p:cNvPr id="27" name="Straight Connector 26"/>
          <p:cNvCxnSpPr/>
          <p:nvPr/>
        </p:nvCxnSpPr>
        <p:spPr>
          <a:xfrm>
            <a:off x="0" y="752119"/>
            <a:ext cx="9144000" cy="1588"/>
          </a:xfrm>
          <a:prstGeom prst="line">
            <a:avLst/>
          </a:prstGeom>
          <a:ln w="79375" cmpd="tri">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 y="830097"/>
            <a:ext cx="9144000" cy="3841052"/>
          </a:xfrm>
          <a:prstGeom prst="rect">
            <a:avLst/>
          </a:prstGeom>
          <a:noFill/>
        </p:spPr>
        <p:txBody>
          <a:bodyPr wrap="square">
            <a:spAutoFit/>
          </a:bodyPr>
          <a:lstStyle/>
          <a:p>
            <a:pPr marL="342900" marR="0" lvl="0" indent="-342900" algn="just" defTabSz="457200" rtl="1" eaLnBrk="1" fontAlgn="auto" latinLnBrk="0" hangingPunct="1">
              <a:lnSpc>
                <a:spcPct val="115000"/>
              </a:lnSpc>
              <a:spcBef>
                <a:spcPts val="0"/>
              </a:spcBef>
              <a:spcAft>
                <a:spcPts val="0"/>
              </a:spcAft>
              <a:buClr>
                <a:schemeClr val="tx1">
                  <a:lumMod val="95000"/>
                </a:schemeClr>
              </a:buClr>
              <a:buSzTx/>
              <a:buFont typeface="Wingdings" panose="05000000000000000000" pitchFamily="2" charset="2"/>
              <a:buChar char="q"/>
              <a:tabLst/>
              <a:defRPr/>
            </a:pPr>
            <a:r>
              <a:rPr lang="fa-IR" sz="2400" b="1" dirty="0" smtClean="0">
                <a:latin typeface="Times New Roman" pitchFamily="18" charset="0"/>
                <a:cs typeface="B Nazanin" panose="00000400000000000000" pitchFamily="2" charset="-78"/>
              </a:rPr>
              <a:t>امکانات یک سیستم مدیریت پایگاه داده</a:t>
            </a:r>
            <a:endParaRPr lang="en-US" sz="2400" b="1" dirty="0" smtClean="0">
              <a:latin typeface="Times New Roman" pitchFamily="18" charset="0"/>
              <a:cs typeface="B Nazanin" panose="00000400000000000000" pitchFamily="2" charset="-78"/>
            </a:endParaRPr>
          </a:p>
          <a:p>
            <a:pPr marL="573088" indent="-342900" algn="r" rtl="1" fontAlgn="auto">
              <a:lnSpc>
                <a:spcPct val="150000"/>
              </a:lnSpc>
              <a:spcBef>
                <a:spcPts val="0"/>
              </a:spcBef>
              <a:spcAft>
                <a:spcPts val="0"/>
              </a:spcAft>
              <a:buFont typeface="Wingdings" panose="05000000000000000000" pitchFamily="2" charset="2"/>
              <a:buChar char="ü"/>
              <a:defRPr/>
            </a:pPr>
            <a:r>
              <a:rPr lang="fa-IR" sz="2400" b="1" dirty="0" smtClean="0">
                <a:latin typeface="Times New Roman" pitchFamily="18" charset="0"/>
                <a:cs typeface="B Nazanin" panose="00000400000000000000" pitchFamily="2" charset="-78"/>
              </a:rPr>
              <a:t>استقلال داده</a:t>
            </a:r>
          </a:p>
          <a:p>
            <a:pPr marL="573088" indent="-342900" algn="r" rtl="1" fontAlgn="auto">
              <a:lnSpc>
                <a:spcPct val="150000"/>
              </a:lnSpc>
              <a:spcBef>
                <a:spcPts val="0"/>
              </a:spcBef>
              <a:spcAft>
                <a:spcPts val="0"/>
              </a:spcAft>
              <a:buFont typeface="Wingdings" panose="05000000000000000000" pitchFamily="2" charset="2"/>
              <a:buChar char="ü"/>
              <a:defRPr/>
            </a:pPr>
            <a:r>
              <a:rPr lang="fa-IR" sz="2400" b="1" dirty="0" smtClean="0">
                <a:latin typeface="Times New Roman" pitchFamily="18" charset="0"/>
                <a:cs typeface="B Nazanin" panose="00000400000000000000" pitchFamily="2" charset="-78"/>
              </a:rPr>
              <a:t>کنترل افزونگی داده</a:t>
            </a:r>
          </a:p>
          <a:p>
            <a:pPr marL="573088" indent="-342900" algn="r" rtl="1" fontAlgn="auto">
              <a:lnSpc>
                <a:spcPct val="150000"/>
              </a:lnSpc>
              <a:spcBef>
                <a:spcPts val="0"/>
              </a:spcBef>
              <a:spcAft>
                <a:spcPts val="0"/>
              </a:spcAft>
              <a:buFont typeface="Wingdings" panose="05000000000000000000" pitchFamily="2" charset="2"/>
              <a:buChar char="ü"/>
              <a:defRPr/>
            </a:pPr>
            <a:r>
              <a:rPr lang="fa-IR" sz="2400" b="1" dirty="0" smtClean="0">
                <a:latin typeface="Times New Roman" pitchFamily="18" charset="0"/>
                <a:cs typeface="B Nazanin" panose="00000400000000000000" pitchFamily="2" charset="-78"/>
              </a:rPr>
              <a:t>عمومیت </a:t>
            </a:r>
            <a:r>
              <a:rPr lang="fa-IR" sz="2400" b="1" dirty="0" err="1" smtClean="0">
                <a:latin typeface="Times New Roman" pitchFamily="18" charset="0"/>
                <a:cs typeface="B Nazanin" panose="00000400000000000000" pitchFamily="2" charset="-78"/>
              </a:rPr>
              <a:t>کاربردها</a:t>
            </a:r>
            <a:endParaRPr lang="fa-IR" sz="2400" b="1" dirty="0" smtClean="0">
              <a:latin typeface="Times New Roman" pitchFamily="18" charset="0"/>
              <a:cs typeface="B Nazanin" panose="00000400000000000000" pitchFamily="2" charset="-78"/>
            </a:endParaRPr>
          </a:p>
          <a:p>
            <a:pPr marL="573088" indent="-342900" algn="r" rtl="1" fontAlgn="auto">
              <a:lnSpc>
                <a:spcPct val="150000"/>
              </a:lnSpc>
              <a:spcBef>
                <a:spcPts val="0"/>
              </a:spcBef>
              <a:spcAft>
                <a:spcPts val="0"/>
              </a:spcAft>
              <a:buFont typeface="Wingdings" panose="05000000000000000000" pitchFamily="2" charset="2"/>
              <a:buChar char="ü"/>
              <a:defRPr/>
            </a:pPr>
            <a:r>
              <a:rPr lang="fa-IR" sz="2400" b="1" dirty="0" smtClean="0">
                <a:latin typeface="Times New Roman" pitchFamily="18" charset="0"/>
                <a:cs typeface="B Nazanin" panose="00000400000000000000" pitchFamily="2" charset="-78"/>
              </a:rPr>
              <a:t>سهولت استفاده</a:t>
            </a:r>
          </a:p>
          <a:p>
            <a:pPr marL="573088" indent="-342900" algn="r" rtl="1" fontAlgn="auto">
              <a:lnSpc>
                <a:spcPct val="150000"/>
              </a:lnSpc>
              <a:spcBef>
                <a:spcPts val="0"/>
              </a:spcBef>
              <a:spcAft>
                <a:spcPts val="0"/>
              </a:spcAft>
              <a:buFont typeface="Wingdings" panose="05000000000000000000" pitchFamily="2" charset="2"/>
              <a:buChar char="ü"/>
              <a:defRPr/>
            </a:pPr>
            <a:r>
              <a:rPr lang="fa-IR" sz="2400" b="1" dirty="0" smtClean="0">
                <a:latin typeface="Times New Roman" pitchFamily="18" charset="0"/>
                <a:cs typeface="B Nazanin" panose="00000400000000000000" pitchFamily="2" charset="-78"/>
              </a:rPr>
              <a:t>سهولت در اعمال تغییرات</a:t>
            </a:r>
          </a:p>
          <a:p>
            <a:pPr marL="573088" indent="-342900" algn="r" rtl="1" fontAlgn="auto">
              <a:lnSpc>
                <a:spcPct val="150000"/>
              </a:lnSpc>
              <a:spcBef>
                <a:spcPts val="0"/>
              </a:spcBef>
              <a:spcAft>
                <a:spcPts val="0"/>
              </a:spcAft>
              <a:buFont typeface="Wingdings" panose="05000000000000000000" pitchFamily="2" charset="2"/>
              <a:buChar char="ü"/>
              <a:defRPr/>
            </a:pPr>
            <a:endParaRPr lang="fa-IR" sz="2400" b="1" dirty="0">
              <a:latin typeface="Times New Roman" pitchFamily="18" charset="0"/>
              <a:cs typeface="B Nazanin" panose="00000400000000000000" pitchFamily="2" charset="-78"/>
            </a:endParaRPr>
          </a:p>
        </p:txBody>
      </p:sp>
      <p:pic>
        <p:nvPicPr>
          <p:cNvPr id="62" name="Picture 6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367" y="0"/>
            <a:ext cx="482527" cy="854899"/>
          </a:xfrm>
          <a:prstGeom prst="rect">
            <a:avLst/>
          </a:prstGeom>
          <a:effectLst>
            <a:glow rad="63500">
              <a:schemeClr val="accent1">
                <a:satMod val="175000"/>
                <a:alpha val="40000"/>
              </a:schemeClr>
            </a:glow>
          </a:effectLst>
        </p:spPr>
      </p:pic>
      <p:pic>
        <p:nvPicPr>
          <p:cNvPr id="63" name="Picture 6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38799" y="-114338"/>
            <a:ext cx="4322841" cy="909650"/>
          </a:xfrm>
          <a:prstGeom prst="rect">
            <a:avLst/>
          </a:prstGeom>
          <a:effectLst>
            <a:glow rad="63500">
              <a:schemeClr val="accent1">
                <a:satMod val="175000"/>
                <a:alpha val="40000"/>
              </a:schemeClr>
            </a:glow>
          </a:effectLst>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9656" y="1158329"/>
            <a:ext cx="3316332" cy="4720260"/>
          </a:xfrm>
          <a:prstGeom prst="rect">
            <a:avLst/>
          </a:prstGeom>
        </p:spPr>
      </p:pic>
      <p:sp>
        <p:nvSpPr>
          <p:cNvPr id="24" name="Rounded Rectangle 23"/>
          <p:cNvSpPr/>
          <p:nvPr/>
        </p:nvSpPr>
        <p:spPr>
          <a:xfrm>
            <a:off x="7729536" y="6225191"/>
            <a:ext cx="1371600" cy="457200"/>
          </a:xfrm>
          <a:prstGeom prst="roundRect">
            <a:avLst/>
          </a:prstGeom>
          <a:solidFill>
            <a:schemeClr val="tx1">
              <a:lumMod val="50000"/>
            </a:schemeClr>
          </a:solidFill>
          <a:ln>
            <a:solidFill>
              <a:schemeClr val="accent1">
                <a:lumMod val="50000"/>
              </a:schemeClr>
            </a:solidFill>
          </a:ln>
          <a:effectLst>
            <a:outerShdw blurRad="57150" dist="38100" dir="5400000" algn="ctr" rotWithShape="0">
              <a:schemeClr val="accent3">
                <a:shade val="9000"/>
                <a:satMod val="105000"/>
                <a:alpha val="48000"/>
              </a:scheme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fa-IR" b="1" dirty="0">
                <a:solidFill>
                  <a:schemeClr val="bg1"/>
                </a:solidFill>
                <a:cs typeface="B Nazanin" panose="00000400000000000000" pitchFamily="2" charset="-78"/>
              </a:rPr>
              <a:t>مقدمه</a:t>
            </a:r>
            <a:endParaRPr lang="en-US" b="1" dirty="0">
              <a:solidFill>
                <a:schemeClr val="bg1"/>
              </a:solidFill>
              <a:cs typeface="B Nazanin" panose="00000400000000000000" pitchFamily="2" charset="-78"/>
            </a:endParaRPr>
          </a:p>
        </p:txBody>
      </p:sp>
      <p:sp>
        <p:nvSpPr>
          <p:cNvPr id="25" name="Rounded Rectangle 24"/>
          <p:cNvSpPr/>
          <p:nvPr/>
        </p:nvSpPr>
        <p:spPr>
          <a:xfrm>
            <a:off x="6273517" y="6218302"/>
            <a:ext cx="1371600" cy="457200"/>
          </a:xfrm>
          <a:prstGeom prst="roundRect">
            <a:avLst/>
          </a:prstGeom>
          <a:solidFill>
            <a:schemeClr val="tx1">
              <a:lumMod val="50000"/>
            </a:schemeClr>
          </a:solidFill>
          <a:ln>
            <a:solidFill>
              <a:schemeClr val="accent1">
                <a:lumMod val="50000"/>
              </a:schemeClr>
            </a:solidFill>
          </a:ln>
          <a:effectLst>
            <a:outerShdw blurRad="57150" dist="38100" dir="5400000" algn="ctr" rotWithShape="0">
              <a:schemeClr val="accent3">
                <a:shade val="9000"/>
                <a:satMod val="105000"/>
                <a:alpha val="48000"/>
              </a:scheme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fa-IR" b="1" dirty="0">
                <a:solidFill>
                  <a:schemeClr val="bg1"/>
                </a:solidFill>
                <a:cs typeface="B Nazanin" panose="00000400000000000000" pitchFamily="2" charset="-78"/>
              </a:rPr>
              <a:t>مدیریت داده</a:t>
            </a:r>
            <a:endParaRPr lang="en-US" b="1" dirty="0">
              <a:solidFill>
                <a:schemeClr val="bg1"/>
              </a:solidFill>
              <a:cs typeface="B Nazanin" panose="00000400000000000000" pitchFamily="2" charset="-78"/>
            </a:endParaRPr>
          </a:p>
        </p:txBody>
      </p:sp>
      <p:sp>
        <p:nvSpPr>
          <p:cNvPr id="29" name="Rounded Rectangle 28"/>
          <p:cNvSpPr/>
          <p:nvPr/>
        </p:nvSpPr>
        <p:spPr>
          <a:xfrm>
            <a:off x="4817498" y="6227080"/>
            <a:ext cx="1371600" cy="457200"/>
          </a:xfrm>
          <a:prstGeom prst="roundRect">
            <a:avLst/>
          </a:prstGeom>
          <a:solidFill>
            <a:schemeClr val="tx1">
              <a:lumMod val="50000"/>
            </a:schemeClr>
          </a:solidFill>
          <a:ln>
            <a:solidFill>
              <a:schemeClr val="accent1">
                <a:lumMod val="50000"/>
              </a:schemeClr>
            </a:solidFill>
          </a:ln>
          <a:effectLst>
            <a:outerShdw blurRad="57150" dist="38100" dir="5400000" algn="ctr" rotWithShape="0">
              <a:schemeClr val="accent3">
                <a:shade val="9000"/>
                <a:satMod val="105000"/>
                <a:alpha val="48000"/>
              </a:scheme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fa-IR" b="1" dirty="0">
                <a:solidFill>
                  <a:schemeClr val="bg1"/>
                </a:solidFill>
                <a:cs typeface="B Nazanin" panose="00000400000000000000" pitchFamily="2" charset="-78"/>
              </a:rPr>
              <a:t>مدلسازی داده</a:t>
            </a:r>
            <a:endParaRPr lang="en-US" b="1" dirty="0">
              <a:solidFill>
                <a:schemeClr val="bg1"/>
              </a:solidFill>
              <a:cs typeface="B Nazanin" panose="00000400000000000000" pitchFamily="2" charset="-78"/>
            </a:endParaRPr>
          </a:p>
        </p:txBody>
      </p:sp>
      <p:sp>
        <p:nvSpPr>
          <p:cNvPr id="30" name="Rounded Rectangle 29"/>
          <p:cNvSpPr/>
          <p:nvPr/>
        </p:nvSpPr>
        <p:spPr>
          <a:xfrm>
            <a:off x="3361479" y="6225191"/>
            <a:ext cx="1371600" cy="457200"/>
          </a:xfrm>
          <a:prstGeom prst="roundRect">
            <a:avLst/>
          </a:prstGeom>
          <a:solidFill>
            <a:schemeClr val="tx1">
              <a:lumMod val="50000"/>
            </a:schemeClr>
          </a:solidFill>
          <a:ln>
            <a:solidFill>
              <a:schemeClr val="accent1">
                <a:lumMod val="50000"/>
              </a:schemeClr>
            </a:solidFill>
          </a:ln>
          <a:effectLst>
            <a:outerShdw blurRad="57150" dist="38100" dir="5400000" algn="ctr" rotWithShape="0">
              <a:schemeClr val="accent3">
                <a:shade val="9000"/>
                <a:satMod val="105000"/>
                <a:alpha val="48000"/>
              </a:scheme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fa-IR" b="1" dirty="0">
                <a:solidFill>
                  <a:schemeClr val="bg1"/>
                </a:solidFill>
                <a:cs typeface="B Nazanin" panose="00000400000000000000" pitchFamily="2" charset="-78"/>
              </a:rPr>
              <a:t>موجودیت‌ها</a:t>
            </a:r>
            <a:endParaRPr lang="en-US" b="1" dirty="0">
              <a:solidFill>
                <a:schemeClr val="bg1"/>
              </a:solidFill>
              <a:cs typeface="B Nazanin" panose="00000400000000000000" pitchFamily="2" charset="-78"/>
            </a:endParaRPr>
          </a:p>
        </p:txBody>
      </p:sp>
      <p:sp>
        <p:nvSpPr>
          <p:cNvPr id="31" name="Rounded Rectangle 30"/>
          <p:cNvSpPr/>
          <p:nvPr/>
        </p:nvSpPr>
        <p:spPr>
          <a:xfrm>
            <a:off x="1902022" y="6225191"/>
            <a:ext cx="1371600" cy="457200"/>
          </a:xfrm>
          <a:prstGeom prst="roundRect">
            <a:avLst/>
          </a:prstGeom>
          <a:solidFill>
            <a:srgbClr val="0DF318"/>
          </a:solidFill>
          <a:ln>
            <a:solidFill>
              <a:srgbClr val="FFFF00"/>
            </a:solidFill>
          </a:ln>
          <a:effectLst>
            <a:glow rad="228600">
              <a:schemeClr val="accent6">
                <a:satMod val="175000"/>
                <a:alpha val="40000"/>
              </a:schemeClr>
            </a:glow>
            <a:outerShdw blurRad="57150" dist="38100" dir="5400000" algn="ctr" rotWithShape="0">
              <a:schemeClr val="accent3">
                <a:shade val="9000"/>
                <a:satMod val="105000"/>
                <a:alpha val="48000"/>
              </a:scheme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fa-IR" sz="1350" b="1" dirty="0">
                <a:solidFill>
                  <a:schemeClr val="bg1"/>
                </a:solidFill>
                <a:cs typeface="B Nazanin" panose="00000400000000000000" pitchFamily="2" charset="-78"/>
              </a:rPr>
              <a:t>مدیریت پایگاه داده</a:t>
            </a:r>
            <a:endParaRPr lang="en-US" sz="1350" b="1" dirty="0">
              <a:solidFill>
                <a:schemeClr val="bg1"/>
              </a:solidFill>
              <a:cs typeface="B Nazanin" panose="00000400000000000000" pitchFamily="2" charset="-78"/>
            </a:endParaRPr>
          </a:p>
        </p:txBody>
      </p:sp>
      <p:sp>
        <p:nvSpPr>
          <p:cNvPr id="32" name="Rounded Rectangle 31"/>
          <p:cNvSpPr/>
          <p:nvPr/>
        </p:nvSpPr>
        <p:spPr>
          <a:xfrm>
            <a:off x="442565" y="6217577"/>
            <a:ext cx="1371600" cy="457200"/>
          </a:xfrm>
          <a:prstGeom prst="roundRect">
            <a:avLst/>
          </a:prstGeom>
          <a:solidFill>
            <a:schemeClr val="bg2">
              <a:lumMod val="60000"/>
              <a:lumOff val="40000"/>
            </a:schemeClr>
          </a:solidFill>
          <a:effectLst>
            <a:outerShdw blurRad="57150" dist="38100" dir="5400000" algn="ctr" rotWithShape="0">
              <a:schemeClr val="accent3">
                <a:shade val="9000"/>
                <a:satMod val="105000"/>
                <a:alpha val="48000"/>
              </a:scheme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fa-IR" b="1" dirty="0" smtClean="0">
                <a:solidFill>
                  <a:schemeClr val="bg1"/>
                </a:solidFill>
                <a:cs typeface="B Nazanin" panose="00000400000000000000" pitchFamily="2" charset="-78"/>
              </a:rPr>
              <a:t>انبار داده</a:t>
            </a:r>
            <a:endParaRPr lang="en-US" b="1" dirty="0">
              <a:solidFill>
                <a:schemeClr val="bg1"/>
              </a:solidFill>
              <a:cs typeface="B Nazanin" panose="00000400000000000000" pitchFamily="2" charset="-78"/>
            </a:endParaRPr>
          </a:p>
        </p:txBody>
      </p:sp>
    </p:spTree>
    <p:extLst>
      <p:ext uri="{BB962C8B-B14F-4D97-AF65-F5344CB8AC3E}">
        <p14:creationId xmlns:p14="http://schemas.microsoft.com/office/powerpoint/2010/main" val="2000417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fade">
                                      <p:cBhvr>
                                        <p:cTn id="7" dur="500"/>
                                        <p:tgtEl>
                                          <p:spTgt spid="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528"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800" fill="hold"/>
                                        <p:tgtEl>
                                          <p:spTgt spid="18"/>
                                        </p:tgtEl>
                                        <p:attrNameLst>
                                          <p:attrName>ppt_w</p:attrName>
                                        </p:attrNameLst>
                                      </p:cBhvr>
                                      <p:tavLst>
                                        <p:tav tm="0">
                                          <p:val>
                                            <p:fltVal val="0"/>
                                          </p:val>
                                        </p:tav>
                                        <p:tav tm="100000">
                                          <p:val>
                                            <p:strVal val="#ppt_w"/>
                                          </p:val>
                                        </p:tav>
                                      </p:tavLst>
                                    </p:anim>
                                    <p:anim calcmode="lin" valueType="num">
                                      <p:cBhvr>
                                        <p:cTn id="13" dur="5800" fill="hold"/>
                                        <p:tgtEl>
                                          <p:spTgt spid="18"/>
                                        </p:tgtEl>
                                        <p:attrNameLst>
                                          <p:attrName>ppt_h</p:attrName>
                                        </p:attrNameLst>
                                      </p:cBhvr>
                                      <p:tavLst>
                                        <p:tav tm="0">
                                          <p:val>
                                            <p:fltVal val="0"/>
                                          </p:val>
                                        </p:tav>
                                        <p:tav tm="100000">
                                          <p:val>
                                            <p:strVal val="#ppt_h"/>
                                          </p:val>
                                        </p:tav>
                                      </p:tavLst>
                                    </p:anim>
                                    <p:animEffect transition="in" filter="fade">
                                      <p:cBhvr>
                                        <p:cTn id="14" dur="5800"/>
                                        <p:tgtEl>
                                          <p:spTgt spid="18"/>
                                        </p:tgtEl>
                                      </p:cBhvr>
                                    </p:animEffect>
                                    <p:anim calcmode="lin" valueType="num">
                                      <p:cBhvr>
                                        <p:cTn id="15" dur="5800" fill="hold"/>
                                        <p:tgtEl>
                                          <p:spTgt spid="18"/>
                                        </p:tgtEl>
                                        <p:attrNameLst>
                                          <p:attrName>ppt_x</p:attrName>
                                        </p:attrNameLst>
                                      </p:cBhvr>
                                      <p:tavLst>
                                        <p:tav tm="0">
                                          <p:val>
                                            <p:fltVal val="0.5"/>
                                          </p:val>
                                        </p:tav>
                                        <p:tav tm="100000">
                                          <p:val>
                                            <p:strVal val="#ppt_x"/>
                                          </p:val>
                                        </p:tav>
                                      </p:tavLst>
                                    </p:anim>
                                    <p:anim calcmode="lin" valueType="num">
                                      <p:cBhvr>
                                        <p:cTn id="16" dur="5800" fill="hold"/>
                                        <p:tgtEl>
                                          <p:spTgt spid="18"/>
                                        </p:tgtEl>
                                        <p:attrNameLst>
                                          <p:attrName>ppt_y</p:attrName>
                                        </p:attrNameLst>
                                      </p:cBhvr>
                                      <p:tavLst>
                                        <p:tav tm="0">
                                          <p:val>
                                            <p:fltVal val="0.5"/>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4">
                                            <p:txEl>
                                              <p:pRg st="1" end="1"/>
                                            </p:txEl>
                                          </p:spTgt>
                                        </p:tgtEl>
                                        <p:attrNameLst>
                                          <p:attrName>style.visibility</p:attrName>
                                        </p:attrNameLst>
                                      </p:cBhvr>
                                      <p:to>
                                        <p:strVal val="visible"/>
                                      </p:to>
                                    </p:set>
                                    <p:anim calcmode="lin" valueType="num">
                                      <p:cBhvr additive="base">
                                        <p:cTn id="19" dur="1000" fill="hold"/>
                                        <p:tgtEl>
                                          <p:spTgt spid="34">
                                            <p:txEl>
                                              <p:pRg st="1" end="1"/>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4">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1000"/>
                                  </p:stCondLst>
                                  <p:childTnLst>
                                    <p:set>
                                      <p:cBhvr>
                                        <p:cTn id="22" dur="1" fill="hold">
                                          <p:stCondLst>
                                            <p:cond delay="0"/>
                                          </p:stCondLst>
                                        </p:cTn>
                                        <p:tgtEl>
                                          <p:spTgt spid="34">
                                            <p:txEl>
                                              <p:pRg st="2" end="2"/>
                                            </p:txEl>
                                          </p:spTgt>
                                        </p:tgtEl>
                                        <p:attrNameLst>
                                          <p:attrName>style.visibility</p:attrName>
                                        </p:attrNameLst>
                                      </p:cBhvr>
                                      <p:to>
                                        <p:strVal val="visible"/>
                                      </p:to>
                                    </p:set>
                                    <p:anim calcmode="lin" valueType="num">
                                      <p:cBhvr additive="base">
                                        <p:cTn id="23" dur="1000" fill="hold"/>
                                        <p:tgtEl>
                                          <p:spTgt spid="34">
                                            <p:txEl>
                                              <p:pRg st="2" end="2"/>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34">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2000"/>
                                  </p:stCondLst>
                                  <p:childTnLst>
                                    <p:set>
                                      <p:cBhvr>
                                        <p:cTn id="26" dur="1" fill="hold">
                                          <p:stCondLst>
                                            <p:cond delay="0"/>
                                          </p:stCondLst>
                                        </p:cTn>
                                        <p:tgtEl>
                                          <p:spTgt spid="34">
                                            <p:txEl>
                                              <p:pRg st="3" end="3"/>
                                            </p:txEl>
                                          </p:spTgt>
                                        </p:tgtEl>
                                        <p:attrNameLst>
                                          <p:attrName>style.visibility</p:attrName>
                                        </p:attrNameLst>
                                      </p:cBhvr>
                                      <p:to>
                                        <p:strVal val="visible"/>
                                      </p:to>
                                    </p:set>
                                    <p:anim calcmode="lin" valueType="num">
                                      <p:cBhvr additive="base">
                                        <p:cTn id="27"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34">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3100"/>
                                  </p:stCondLst>
                                  <p:childTnLst>
                                    <p:set>
                                      <p:cBhvr>
                                        <p:cTn id="30" dur="1" fill="hold">
                                          <p:stCondLst>
                                            <p:cond delay="0"/>
                                          </p:stCondLst>
                                        </p:cTn>
                                        <p:tgtEl>
                                          <p:spTgt spid="34">
                                            <p:txEl>
                                              <p:pRg st="4" end="4"/>
                                            </p:txEl>
                                          </p:spTgt>
                                        </p:tgtEl>
                                        <p:attrNameLst>
                                          <p:attrName>style.visibility</p:attrName>
                                        </p:attrNameLst>
                                      </p:cBhvr>
                                      <p:to>
                                        <p:strVal val="visible"/>
                                      </p:to>
                                    </p:set>
                                    <p:anim calcmode="lin" valueType="num">
                                      <p:cBhvr additive="base">
                                        <p:cTn id="31" dur="1000" fill="hold"/>
                                        <p:tgtEl>
                                          <p:spTgt spid="34">
                                            <p:txEl>
                                              <p:pRg st="4" end="4"/>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34">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4200"/>
                                  </p:stCondLst>
                                  <p:childTnLst>
                                    <p:set>
                                      <p:cBhvr>
                                        <p:cTn id="34" dur="1" fill="hold">
                                          <p:stCondLst>
                                            <p:cond delay="0"/>
                                          </p:stCondLst>
                                        </p:cTn>
                                        <p:tgtEl>
                                          <p:spTgt spid="34">
                                            <p:txEl>
                                              <p:pRg st="5" end="5"/>
                                            </p:txEl>
                                          </p:spTgt>
                                        </p:tgtEl>
                                        <p:attrNameLst>
                                          <p:attrName>style.visibility</p:attrName>
                                        </p:attrNameLst>
                                      </p:cBhvr>
                                      <p:to>
                                        <p:strVal val="visible"/>
                                      </p:to>
                                    </p:set>
                                    <p:anim calcmode="lin" valueType="num">
                                      <p:cBhvr additive="base">
                                        <p:cTn id="35"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additive="base">
                                        <p:cTn id="36" dur="1000" fill="hold"/>
                                        <p:tgtEl>
                                          <p:spTgt spid="3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0" y="766865"/>
            <a:ext cx="9144000" cy="6091135"/>
          </a:xfrm>
          <a:prstGeom prst="rect">
            <a:avLst/>
          </a:prstGeom>
        </p:spPr>
      </p:pic>
      <p:cxnSp>
        <p:nvCxnSpPr>
          <p:cNvPr id="21" name="Straight Connector 20"/>
          <p:cNvCxnSpPr/>
          <p:nvPr/>
        </p:nvCxnSpPr>
        <p:spPr>
          <a:xfrm>
            <a:off x="0" y="6091417"/>
            <a:ext cx="9144000" cy="1588"/>
          </a:xfrm>
          <a:prstGeom prst="line">
            <a:avLst/>
          </a:prstGeom>
          <a:ln w="79375" cmpd="tri">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6824841"/>
            <a:ext cx="9144000" cy="1588"/>
          </a:xfrm>
          <a:prstGeom prst="line">
            <a:avLst/>
          </a:prstGeom>
          <a:ln w="79375" cmpd="tri">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23" name="Slide Number Placeholder 6"/>
          <p:cNvSpPr>
            <a:spLocks noGrp="1"/>
          </p:cNvSpPr>
          <p:nvPr>
            <p:ph type="sldNum" sz="quarter" idx="12"/>
          </p:nvPr>
        </p:nvSpPr>
        <p:spPr>
          <a:xfrm>
            <a:off x="13444" y="6154201"/>
            <a:ext cx="330921" cy="319009"/>
          </a:xfrm>
          <a:ln>
            <a:noFill/>
          </a:ln>
        </p:spPr>
        <p:txBody>
          <a:bodyPr/>
          <a:lstStyle/>
          <a:p>
            <a:pPr algn="ctr" rtl="1">
              <a:defRPr/>
            </a:pPr>
            <a:fld id="{543FCF21-82A4-4260-B9BA-EFAA1AAF3BD2}" type="slidenum">
              <a:rPr lang="fa-IR" sz="1800">
                <a:solidFill>
                  <a:schemeClr val="tx1"/>
                </a:solidFill>
                <a:latin typeface="IPT Nazanin" panose="020B0604020202020204" charset="2"/>
                <a:cs typeface="B Nazanin" panose="00000400000000000000" pitchFamily="2" charset="-78"/>
              </a:rPr>
              <a:t>17</a:t>
            </a:fld>
            <a:endParaRPr lang="en-US" sz="1400" dirty="0">
              <a:solidFill>
                <a:schemeClr val="tx1"/>
              </a:solidFill>
              <a:latin typeface="IPT Nazanin" panose="020B0604020202020204" charset="2"/>
              <a:cs typeface="B Nazanin" panose="00000400000000000000" pitchFamily="2" charset="-78"/>
            </a:endParaRPr>
          </a:p>
        </p:txBody>
      </p:sp>
      <p:cxnSp>
        <p:nvCxnSpPr>
          <p:cNvPr id="41" name="Straight Connector 40"/>
          <p:cNvCxnSpPr/>
          <p:nvPr/>
        </p:nvCxnSpPr>
        <p:spPr>
          <a:xfrm flipH="1">
            <a:off x="13444" y="6446177"/>
            <a:ext cx="429121" cy="0"/>
          </a:xfrm>
          <a:prstGeom prst="line">
            <a:avLst/>
          </a:prstGeom>
          <a:ln>
            <a:solidFill>
              <a:schemeClr val="tx1"/>
            </a:solidFill>
          </a:ln>
        </p:spPr>
        <p:style>
          <a:lnRef idx="2">
            <a:schemeClr val="accent2"/>
          </a:lnRef>
          <a:fillRef idx="0">
            <a:schemeClr val="accent2"/>
          </a:fillRef>
          <a:effectRef idx="1">
            <a:schemeClr val="accent2"/>
          </a:effectRef>
          <a:fontRef idx="minor">
            <a:schemeClr val="tx1"/>
          </a:fontRef>
        </p:style>
      </p:cxnSp>
      <p:sp>
        <p:nvSpPr>
          <p:cNvPr id="42" name="Slide Number Placeholder 6"/>
          <p:cNvSpPr txBox="1">
            <a:spLocks/>
          </p:cNvSpPr>
          <p:nvPr/>
        </p:nvSpPr>
        <p:spPr>
          <a:xfrm>
            <a:off x="30663" y="6475873"/>
            <a:ext cx="330921" cy="319009"/>
          </a:xfrm>
          <a:prstGeom prst="rect">
            <a:avLst/>
          </a:prstGeom>
          <a:ln>
            <a:noFill/>
          </a:ln>
        </p:spPr>
        <p:txBody>
          <a:bodyPr vert="horz" lIns="0" tIns="0" rIns="0" bIns="0" anchor="b"/>
          <a:lstStyle>
            <a:defPPr>
              <a:defRPr lang="en-US"/>
            </a:defPPr>
            <a:lvl1pPr algn="r" rtl="0" eaLnBrk="1" fontAlgn="auto" latinLnBrk="0" hangingPunct="1">
              <a:spcBef>
                <a:spcPts val="0"/>
              </a:spcBef>
              <a:spcAft>
                <a:spcPts val="0"/>
              </a:spcAft>
              <a:defRPr kumimoji="0" sz="1200" kern="1200">
                <a:solidFill>
                  <a:schemeClr val="tx2">
                    <a:shade val="90000"/>
                  </a:schemeClr>
                </a:solidFill>
                <a:latin typeface="+mn-lt"/>
                <a:ea typeface="+mn-ea"/>
                <a:cs typeface="+mn-cs"/>
              </a:defRPr>
            </a:lvl1pPr>
            <a:lvl2pPr marL="457200" algn="l" rtl="0" fontAlgn="base">
              <a:spcBef>
                <a:spcPct val="0"/>
              </a:spcBef>
              <a:spcAft>
                <a:spcPct val="0"/>
              </a:spcAft>
              <a:defRPr kern="1200">
                <a:solidFill>
                  <a:schemeClr val="tx1"/>
                </a:solidFill>
                <a:latin typeface="Constantia" pitchFamily="18" charset="0"/>
                <a:ea typeface="+mn-ea"/>
                <a:cs typeface="Arial" pitchFamily="34" charset="0"/>
              </a:defRPr>
            </a:lvl2pPr>
            <a:lvl3pPr marL="914400" algn="l" rtl="0" fontAlgn="base">
              <a:spcBef>
                <a:spcPct val="0"/>
              </a:spcBef>
              <a:spcAft>
                <a:spcPct val="0"/>
              </a:spcAft>
              <a:defRPr kern="1200">
                <a:solidFill>
                  <a:schemeClr val="tx1"/>
                </a:solidFill>
                <a:latin typeface="Constantia" pitchFamily="18" charset="0"/>
                <a:ea typeface="+mn-ea"/>
                <a:cs typeface="Arial" pitchFamily="34" charset="0"/>
              </a:defRPr>
            </a:lvl3pPr>
            <a:lvl4pPr marL="1371600" algn="l" rtl="0" fontAlgn="base">
              <a:spcBef>
                <a:spcPct val="0"/>
              </a:spcBef>
              <a:spcAft>
                <a:spcPct val="0"/>
              </a:spcAft>
              <a:defRPr kern="1200">
                <a:solidFill>
                  <a:schemeClr val="tx1"/>
                </a:solidFill>
                <a:latin typeface="Constantia" pitchFamily="18" charset="0"/>
                <a:ea typeface="+mn-ea"/>
                <a:cs typeface="Arial" pitchFamily="34" charset="0"/>
              </a:defRPr>
            </a:lvl4pPr>
            <a:lvl5pPr marL="1828800" algn="l" rtl="0" fontAlgn="base">
              <a:spcBef>
                <a:spcPct val="0"/>
              </a:spcBef>
              <a:spcAft>
                <a:spcPct val="0"/>
              </a:spcAft>
              <a:defRPr kern="1200">
                <a:solidFill>
                  <a:schemeClr val="tx1"/>
                </a:solidFill>
                <a:latin typeface="Constantia" pitchFamily="18" charset="0"/>
                <a:ea typeface="+mn-ea"/>
                <a:cs typeface="Arial" pitchFamily="34" charset="0"/>
              </a:defRPr>
            </a:lvl5pPr>
            <a:lvl6pPr marL="2286000" algn="l" defTabSz="914400" rtl="0" eaLnBrk="1" latinLnBrk="0" hangingPunct="1">
              <a:defRPr kern="1200">
                <a:solidFill>
                  <a:schemeClr val="tx1"/>
                </a:solidFill>
                <a:latin typeface="Constantia" pitchFamily="18" charset="0"/>
                <a:ea typeface="+mn-ea"/>
                <a:cs typeface="Arial" pitchFamily="34" charset="0"/>
              </a:defRPr>
            </a:lvl6pPr>
            <a:lvl7pPr marL="2743200" algn="l" defTabSz="914400" rtl="0" eaLnBrk="1" latinLnBrk="0" hangingPunct="1">
              <a:defRPr kern="1200">
                <a:solidFill>
                  <a:schemeClr val="tx1"/>
                </a:solidFill>
                <a:latin typeface="Constantia" pitchFamily="18" charset="0"/>
                <a:ea typeface="+mn-ea"/>
                <a:cs typeface="Arial" pitchFamily="34" charset="0"/>
              </a:defRPr>
            </a:lvl7pPr>
            <a:lvl8pPr marL="3200400" algn="l" defTabSz="914400" rtl="0" eaLnBrk="1" latinLnBrk="0" hangingPunct="1">
              <a:defRPr kern="1200">
                <a:solidFill>
                  <a:schemeClr val="tx1"/>
                </a:solidFill>
                <a:latin typeface="Constantia" pitchFamily="18" charset="0"/>
                <a:ea typeface="+mn-ea"/>
                <a:cs typeface="Arial" pitchFamily="34" charset="0"/>
              </a:defRPr>
            </a:lvl8pPr>
            <a:lvl9pPr marL="3657600" algn="l" defTabSz="914400" rtl="0" eaLnBrk="1" latinLnBrk="0" hangingPunct="1">
              <a:defRPr kern="1200">
                <a:solidFill>
                  <a:schemeClr val="tx1"/>
                </a:solidFill>
                <a:latin typeface="Constantia" pitchFamily="18" charset="0"/>
                <a:ea typeface="+mn-ea"/>
                <a:cs typeface="Arial" pitchFamily="34" charset="0"/>
              </a:defRPr>
            </a:lvl9pPr>
          </a:lstStyle>
          <a:p>
            <a:pPr algn="ctr" rtl="1">
              <a:defRPr/>
            </a:pPr>
            <a:r>
              <a:rPr lang="fa-IR" sz="1800" dirty="0" smtClean="0">
                <a:solidFill>
                  <a:schemeClr val="tx1"/>
                </a:solidFill>
                <a:latin typeface="IPT Nazanin" pitchFamily="2" charset="2"/>
                <a:cs typeface="B Nazanin" panose="00000400000000000000" pitchFamily="2" charset="-78"/>
              </a:rPr>
              <a:t>22</a:t>
            </a:r>
            <a:endParaRPr lang="en-US" sz="1400" dirty="0">
              <a:solidFill>
                <a:schemeClr val="tx1"/>
              </a:solidFill>
              <a:latin typeface="IPT Nazanin" pitchFamily="2" charset="2"/>
              <a:cs typeface="B Nazanin" panose="00000400000000000000" pitchFamily="2" charset="-78"/>
            </a:endParaRPr>
          </a:p>
        </p:txBody>
      </p:sp>
      <p:cxnSp>
        <p:nvCxnSpPr>
          <p:cNvPr id="27" name="Straight Connector 26"/>
          <p:cNvCxnSpPr/>
          <p:nvPr/>
        </p:nvCxnSpPr>
        <p:spPr>
          <a:xfrm>
            <a:off x="0" y="752119"/>
            <a:ext cx="9144000" cy="1588"/>
          </a:xfrm>
          <a:prstGeom prst="line">
            <a:avLst/>
          </a:prstGeom>
          <a:ln w="79375" cmpd="tri">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 y="830097"/>
            <a:ext cx="9144000" cy="4265783"/>
          </a:xfrm>
          <a:prstGeom prst="rect">
            <a:avLst/>
          </a:prstGeom>
          <a:noFill/>
        </p:spPr>
        <p:txBody>
          <a:bodyPr wrap="square">
            <a:spAutoFit/>
          </a:bodyPr>
          <a:lstStyle/>
          <a:p>
            <a:pPr marL="690563" marR="0" lvl="0" indent="-342900" algn="just" defTabSz="457200" rtl="1" eaLnBrk="1" fontAlgn="auto" latinLnBrk="0" hangingPunct="1">
              <a:lnSpc>
                <a:spcPct val="115000"/>
              </a:lnSpc>
              <a:spcBef>
                <a:spcPts val="0"/>
              </a:spcBef>
              <a:spcAft>
                <a:spcPts val="0"/>
              </a:spcAft>
              <a:buClr>
                <a:schemeClr val="tx1">
                  <a:lumMod val="95000"/>
                </a:schemeClr>
              </a:buClr>
              <a:buSzTx/>
              <a:buFont typeface="Wingdings" panose="05000000000000000000" pitchFamily="2" charset="2"/>
              <a:buChar char="q"/>
              <a:tabLst/>
              <a:defRPr/>
            </a:pPr>
            <a:r>
              <a:rPr lang="fa-IR" sz="2400" b="1" dirty="0" smtClean="0">
                <a:latin typeface="Times New Roman" pitchFamily="18" charset="0"/>
                <a:cs typeface="B Nazanin" panose="00000400000000000000" pitchFamily="2" charset="-78"/>
              </a:rPr>
              <a:t>مسئولیت مدیر پایگاه داده</a:t>
            </a:r>
          </a:p>
          <a:p>
            <a:pPr marL="347663" marR="0" lvl="0" algn="just" defTabSz="457200" rtl="1" eaLnBrk="1" fontAlgn="auto" latinLnBrk="0" hangingPunct="1">
              <a:lnSpc>
                <a:spcPct val="115000"/>
              </a:lnSpc>
              <a:spcBef>
                <a:spcPts val="0"/>
              </a:spcBef>
              <a:spcAft>
                <a:spcPts val="0"/>
              </a:spcAft>
              <a:buClr>
                <a:schemeClr val="tx1">
                  <a:lumMod val="95000"/>
                </a:schemeClr>
              </a:buClr>
              <a:buSzTx/>
              <a:tabLst/>
              <a:defRPr/>
            </a:pPr>
            <a:endParaRPr lang="fa-IR" sz="2400" b="1" dirty="0" smtClean="0">
              <a:latin typeface="Times New Roman" pitchFamily="18" charset="0"/>
              <a:cs typeface="B Nazanin" panose="00000400000000000000" pitchFamily="2" charset="-78"/>
            </a:endParaRPr>
          </a:p>
          <a:p>
            <a:pPr marL="627063" marR="0" lvl="0" indent="-342900" algn="just" defTabSz="457200" rtl="1" eaLnBrk="1" fontAlgn="auto" latinLnBrk="0" hangingPunct="1">
              <a:lnSpc>
                <a:spcPct val="150000"/>
              </a:lnSpc>
              <a:spcBef>
                <a:spcPts val="0"/>
              </a:spcBef>
              <a:spcAft>
                <a:spcPts val="0"/>
              </a:spcAft>
              <a:buClr>
                <a:schemeClr val="tx1">
                  <a:lumMod val="95000"/>
                </a:schemeClr>
              </a:buClr>
              <a:buSzTx/>
              <a:buFont typeface="Wingdings" panose="05000000000000000000" pitchFamily="2" charset="2"/>
              <a:buChar char="ü"/>
              <a:tabLst/>
              <a:defRPr/>
            </a:pPr>
            <a:r>
              <a:rPr lang="fa-IR" sz="2000" b="1" dirty="0">
                <a:latin typeface="Times New Roman" pitchFamily="18" charset="0"/>
                <a:cs typeface="B Nazanin" panose="00000400000000000000" pitchFamily="2" charset="-78"/>
              </a:rPr>
              <a:t>تعریف داده­ها   </a:t>
            </a:r>
          </a:p>
          <a:p>
            <a:pPr marL="627063" marR="0" lvl="0" indent="-342900" algn="just" defTabSz="457200" rtl="1" eaLnBrk="1" fontAlgn="auto" latinLnBrk="0" hangingPunct="1">
              <a:lnSpc>
                <a:spcPct val="150000"/>
              </a:lnSpc>
              <a:spcBef>
                <a:spcPts val="0"/>
              </a:spcBef>
              <a:spcAft>
                <a:spcPts val="0"/>
              </a:spcAft>
              <a:buClr>
                <a:schemeClr val="tx1">
                  <a:lumMod val="95000"/>
                </a:schemeClr>
              </a:buClr>
              <a:buSzTx/>
              <a:buFont typeface="Wingdings" panose="05000000000000000000" pitchFamily="2" charset="2"/>
              <a:buChar char="ü"/>
              <a:tabLst/>
              <a:defRPr/>
            </a:pPr>
            <a:r>
              <a:rPr lang="fa-IR" sz="2000" b="1" dirty="0">
                <a:latin typeface="Times New Roman" pitchFamily="18" charset="0"/>
                <a:cs typeface="B Nazanin" panose="00000400000000000000" pitchFamily="2" charset="-78"/>
              </a:rPr>
              <a:t>تعیین مدل داده</a:t>
            </a:r>
          </a:p>
          <a:p>
            <a:pPr marL="627063" marR="0" lvl="0" indent="-342900" algn="just" defTabSz="457200" rtl="1" eaLnBrk="1" fontAlgn="auto" latinLnBrk="0" hangingPunct="1">
              <a:lnSpc>
                <a:spcPct val="150000"/>
              </a:lnSpc>
              <a:spcBef>
                <a:spcPts val="0"/>
              </a:spcBef>
              <a:spcAft>
                <a:spcPts val="0"/>
              </a:spcAft>
              <a:buClr>
                <a:schemeClr val="tx1">
                  <a:lumMod val="95000"/>
                </a:schemeClr>
              </a:buClr>
              <a:buSzTx/>
              <a:buFont typeface="Wingdings" panose="05000000000000000000" pitchFamily="2" charset="2"/>
              <a:buChar char="ü"/>
              <a:tabLst/>
              <a:defRPr/>
            </a:pPr>
            <a:r>
              <a:rPr lang="fa-IR" sz="2000" b="1" dirty="0">
                <a:latin typeface="Times New Roman" pitchFamily="18" charset="0"/>
                <a:cs typeface="B Nazanin" panose="00000400000000000000" pitchFamily="2" charset="-78"/>
              </a:rPr>
              <a:t>طراحی پایگاه داده</a:t>
            </a:r>
          </a:p>
          <a:p>
            <a:pPr marL="627063" marR="0" lvl="0" indent="-342900" algn="just" defTabSz="457200" rtl="1" eaLnBrk="1" fontAlgn="auto" latinLnBrk="0" hangingPunct="1">
              <a:lnSpc>
                <a:spcPct val="150000"/>
              </a:lnSpc>
              <a:spcBef>
                <a:spcPts val="0"/>
              </a:spcBef>
              <a:spcAft>
                <a:spcPts val="0"/>
              </a:spcAft>
              <a:buClr>
                <a:schemeClr val="tx1">
                  <a:lumMod val="95000"/>
                </a:schemeClr>
              </a:buClr>
              <a:buSzTx/>
              <a:buFont typeface="Wingdings" panose="05000000000000000000" pitchFamily="2" charset="2"/>
              <a:buChar char="ü"/>
              <a:tabLst/>
              <a:defRPr/>
            </a:pPr>
            <a:r>
              <a:rPr lang="fa-IR" sz="2000" b="1" dirty="0">
                <a:latin typeface="Times New Roman" pitchFamily="18" charset="0"/>
                <a:cs typeface="B Nazanin" panose="00000400000000000000" pitchFamily="2" charset="-78"/>
              </a:rPr>
              <a:t>اطمینان از جامعیت داده</a:t>
            </a:r>
          </a:p>
          <a:p>
            <a:pPr marL="627063" marR="0" lvl="0" indent="-342900" algn="just" defTabSz="457200" rtl="1" eaLnBrk="1" fontAlgn="auto" latinLnBrk="0" hangingPunct="1">
              <a:lnSpc>
                <a:spcPct val="150000"/>
              </a:lnSpc>
              <a:spcBef>
                <a:spcPts val="0"/>
              </a:spcBef>
              <a:spcAft>
                <a:spcPts val="0"/>
              </a:spcAft>
              <a:buClr>
                <a:schemeClr val="tx1">
                  <a:lumMod val="95000"/>
                </a:schemeClr>
              </a:buClr>
              <a:buSzTx/>
              <a:buFont typeface="Wingdings" panose="05000000000000000000" pitchFamily="2" charset="2"/>
              <a:buChar char="ü"/>
              <a:tabLst/>
              <a:defRPr/>
            </a:pPr>
            <a:r>
              <a:rPr lang="fa-IR" sz="2000" b="1" dirty="0">
                <a:latin typeface="Times New Roman" pitchFamily="18" charset="0"/>
                <a:cs typeface="B Nazanin" panose="00000400000000000000" pitchFamily="2" charset="-78"/>
              </a:rPr>
              <a:t>نظارت بر کارایی پایگاه داده</a:t>
            </a:r>
          </a:p>
          <a:p>
            <a:pPr marL="627063" marR="0" lvl="0" indent="-342900" algn="just" defTabSz="457200" rtl="1" eaLnBrk="1" fontAlgn="auto" latinLnBrk="0" hangingPunct="1">
              <a:lnSpc>
                <a:spcPct val="150000"/>
              </a:lnSpc>
              <a:spcBef>
                <a:spcPts val="0"/>
              </a:spcBef>
              <a:spcAft>
                <a:spcPts val="0"/>
              </a:spcAft>
              <a:buClr>
                <a:schemeClr val="tx1">
                  <a:lumMod val="95000"/>
                </a:schemeClr>
              </a:buClr>
              <a:buSzTx/>
              <a:buFont typeface="Wingdings" panose="05000000000000000000" pitchFamily="2" charset="2"/>
              <a:buChar char="ü"/>
              <a:tabLst/>
              <a:defRPr/>
            </a:pPr>
            <a:r>
              <a:rPr lang="fa-IR" sz="2000" b="1" dirty="0">
                <a:latin typeface="Times New Roman" pitchFamily="18" charset="0"/>
                <a:cs typeface="B Nazanin" panose="00000400000000000000" pitchFamily="2" charset="-78"/>
              </a:rPr>
              <a:t>ارزیابی تکنولوژی مختلف </a:t>
            </a:r>
            <a:r>
              <a:rPr lang="en-US" sz="2000" b="1" dirty="0" smtClean="0">
                <a:latin typeface="Times New Roman" pitchFamily="18" charset="0"/>
                <a:cs typeface="B Nazanin" panose="00000400000000000000" pitchFamily="2" charset="-78"/>
              </a:rPr>
              <a:t>DBMS</a:t>
            </a:r>
            <a:endParaRPr lang="en-US" sz="2400" b="1" dirty="0" smtClean="0">
              <a:latin typeface="Times New Roman" pitchFamily="18" charset="0"/>
              <a:cs typeface="B Nazanin" panose="00000400000000000000" pitchFamily="2" charset="-78"/>
            </a:endParaRPr>
          </a:p>
          <a:p>
            <a:pPr marL="230188" algn="r" rtl="1" fontAlgn="auto">
              <a:lnSpc>
                <a:spcPct val="150000"/>
              </a:lnSpc>
              <a:spcBef>
                <a:spcPts val="0"/>
              </a:spcBef>
              <a:spcAft>
                <a:spcPts val="0"/>
              </a:spcAft>
              <a:defRPr/>
            </a:pPr>
            <a:endParaRPr lang="fa-IR" sz="2400" b="1" dirty="0">
              <a:latin typeface="Times New Roman" pitchFamily="18" charset="0"/>
              <a:cs typeface="B Nazanin" panose="00000400000000000000" pitchFamily="2" charset="-78"/>
            </a:endParaRPr>
          </a:p>
        </p:txBody>
      </p:sp>
      <p:pic>
        <p:nvPicPr>
          <p:cNvPr id="62" name="Picture 6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367" y="0"/>
            <a:ext cx="482527" cy="854899"/>
          </a:xfrm>
          <a:prstGeom prst="rect">
            <a:avLst/>
          </a:prstGeom>
          <a:effectLst>
            <a:glow rad="63500">
              <a:schemeClr val="accent1">
                <a:satMod val="175000"/>
                <a:alpha val="40000"/>
              </a:schemeClr>
            </a:glow>
          </a:effectLst>
        </p:spPr>
      </p:pic>
      <p:pic>
        <p:nvPicPr>
          <p:cNvPr id="63" name="Picture 6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38799" y="-114338"/>
            <a:ext cx="4322841" cy="909650"/>
          </a:xfrm>
          <a:prstGeom prst="rect">
            <a:avLst/>
          </a:prstGeom>
          <a:effectLst>
            <a:glow rad="63500">
              <a:schemeClr val="accent1">
                <a:satMod val="175000"/>
                <a:alpha val="40000"/>
              </a:schemeClr>
            </a:glow>
          </a:effectLst>
        </p:spPr>
      </p:pic>
      <p:sp>
        <p:nvSpPr>
          <p:cNvPr id="19" name="Rounded Rectangle 18"/>
          <p:cNvSpPr/>
          <p:nvPr/>
        </p:nvSpPr>
        <p:spPr>
          <a:xfrm>
            <a:off x="7729536" y="6225191"/>
            <a:ext cx="1371600" cy="457200"/>
          </a:xfrm>
          <a:prstGeom prst="roundRect">
            <a:avLst/>
          </a:prstGeom>
          <a:solidFill>
            <a:schemeClr val="tx1">
              <a:lumMod val="50000"/>
            </a:schemeClr>
          </a:solidFill>
          <a:ln>
            <a:solidFill>
              <a:schemeClr val="accent1">
                <a:lumMod val="50000"/>
              </a:schemeClr>
            </a:solidFill>
          </a:ln>
          <a:effectLst>
            <a:outerShdw blurRad="57150" dist="38100" dir="5400000" algn="ctr" rotWithShape="0">
              <a:schemeClr val="accent3">
                <a:shade val="9000"/>
                <a:satMod val="105000"/>
                <a:alpha val="48000"/>
              </a:scheme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fa-IR" b="1" dirty="0">
                <a:solidFill>
                  <a:schemeClr val="bg1"/>
                </a:solidFill>
                <a:cs typeface="B Nazanin" panose="00000400000000000000" pitchFamily="2" charset="-78"/>
              </a:rPr>
              <a:t>مقدمه</a:t>
            </a:r>
            <a:endParaRPr lang="en-US" b="1" dirty="0">
              <a:solidFill>
                <a:schemeClr val="bg1"/>
              </a:solidFill>
              <a:cs typeface="B Nazanin" panose="00000400000000000000" pitchFamily="2" charset="-78"/>
            </a:endParaRPr>
          </a:p>
        </p:txBody>
      </p:sp>
      <p:sp>
        <p:nvSpPr>
          <p:cNvPr id="20" name="Rounded Rectangle 19"/>
          <p:cNvSpPr/>
          <p:nvPr/>
        </p:nvSpPr>
        <p:spPr>
          <a:xfrm>
            <a:off x="6273517" y="6218302"/>
            <a:ext cx="1371600" cy="457200"/>
          </a:xfrm>
          <a:prstGeom prst="roundRect">
            <a:avLst/>
          </a:prstGeom>
          <a:solidFill>
            <a:schemeClr val="tx1">
              <a:lumMod val="50000"/>
            </a:schemeClr>
          </a:solidFill>
          <a:ln>
            <a:solidFill>
              <a:schemeClr val="accent1">
                <a:lumMod val="50000"/>
              </a:schemeClr>
            </a:solidFill>
          </a:ln>
          <a:effectLst>
            <a:outerShdw blurRad="57150" dist="38100" dir="5400000" algn="ctr" rotWithShape="0">
              <a:schemeClr val="accent3">
                <a:shade val="9000"/>
                <a:satMod val="105000"/>
                <a:alpha val="48000"/>
              </a:scheme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fa-IR" b="1" dirty="0">
                <a:solidFill>
                  <a:schemeClr val="bg1"/>
                </a:solidFill>
                <a:cs typeface="B Nazanin" panose="00000400000000000000" pitchFamily="2" charset="-78"/>
              </a:rPr>
              <a:t>مدیریت داده</a:t>
            </a:r>
            <a:endParaRPr lang="en-US" b="1" dirty="0">
              <a:solidFill>
                <a:schemeClr val="bg1"/>
              </a:solidFill>
              <a:cs typeface="B Nazanin" panose="00000400000000000000" pitchFamily="2" charset="-78"/>
            </a:endParaRPr>
          </a:p>
        </p:txBody>
      </p:sp>
      <p:sp>
        <p:nvSpPr>
          <p:cNvPr id="26" name="Rounded Rectangle 25"/>
          <p:cNvSpPr/>
          <p:nvPr/>
        </p:nvSpPr>
        <p:spPr>
          <a:xfrm>
            <a:off x="4817498" y="6227080"/>
            <a:ext cx="1371600" cy="457200"/>
          </a:xfrm>
          <a:prstGeom prst="roundRect">
            <a:avLst/>
          </a:prstGeom>
          <a:solidFill>
            <a:schemeClr val="tx1">
              <a:lumMod val="50000"/>
            </a:schemeClr>
          </a:solidFill>
          <a:ln>
            <a:solidFill>
              <a:schemeClr val="accent1">
                <a:lumMod val="50000"/>
              </a:schemeClr>
            </a:solidFill>
          </a:ln>
          <a:effectLst>
            <a:outerShdw blurRad="57150" dist="38100" dir="5400000" algn="ctr" rotWithShape="0">
              <a:schemeClr val="accent3">
                <a:shade val="9000"/>
                <a:satMod val="105000"/>
                <a:alpha val="48000"/>
              </a:scheme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fa-IR" b="1" dirty="0">
                <a:solidFill>
                  <a:schemeClr val="bg1"/>
                </a:solidFill>
                <a:cs typeface="B Nazanin" panose="00000400000000000000" pitchFamily="2" charset="-78"/>
              </a:rPr>
              <a:t>مدلسازی داده</a:t>
            </a:r>
            <a:endParaRPr lang="en-US" b="1" dirty="0">
              <a:solidFill>
                <a:schemeClr val="bg1"/>
              </a:solidFill>
              <a:cs typeface="B Nazanin" panose="00000400000000000000" pitchFamily="2" charset="-78"/>
            </a:endParaRPr>
          </a:p>
        </p:txBody>
      </p:sp>
      <p:sp>
        <p:nvSpPr>
          <p:cNvPr id="28" name="Rounded Rectangle 27"/>
          <p:cNvSpPr/>
          <p:nvPr/>
        </p:nvSpPr>
        <p:spPr>
          <a:xfrm>
            <a:off x="3361479" y="6225191"/>
            <a:ext cx="1371600" cy="457200"/>
          </a:xfrm>
          <a:prstGeom prst="roundRect">
            <a:avLst/>
          </a:prstGeom>
          <a:solidFill>
            <a:schemeClr val="tx1">
              <a:lumMod val="50000"/>
            </a:schemeClr>
          </a:solidFill>
          <a:ln>
            <a:solidFill>
              <a:schemeClr val="accent1">
                <a:lumMod val="50000"/>
              </a:schemeClr>
            </a:solidFill>
          </a:ln>
          <a:effectLst>
            <a:outerShdw blurRad="57150" dist="38100" dir="5400000" algn="ctr" rotWithShape="0">
              <a:schemeClr val="accent3">
                <a:shade val="9000"/>
                <a:satMod val="105000"/>
                <a:alpha val="48000"/>
              </a:scheme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fa-IR" b="1" dirty="0">
                <a:solidFill>
                  <a:schemeClr val="bg1"/>
                </a:solidFill>
                <a:cs typeface="B Nazanin" panose="00000400000000000000" pitchFamily="2" charset="-78"/>
              </a:rPr>
              <a:t>موجودیت‌ها</a:t>
            </a:r>
            <a:endParaRPr lang="en-US" b="1" dirty="0">
              <a:solidFill>
                <a:schemeClr val="bg1"/>
              </a:solidFill>
              <a:cs typeface="B Nazanin" panose="00000400000000000000" pitchFamily="2" charset="-78"/>
            </a:endParaRPr>
          </a:p>
        </p:txBody>
      </p:sp>
      <p:sp>
        <p:nvSpPr>
          <p:cNvPr id="35" name="Rounded Rectangle 34"/>
          <p:cNvSpPr/>
          <p:nvPr/>
        </p:nvSpPr>
        <p:spPr>
          <a:xfrm>
            <a:off x="1902022" y="6225191"/>
            <a:ext cx="1371600" cy="457200"/>
          </a:xfrm>
          <a:prstGeom prst="roundRect">
            <a:avLst/>
          </a:prstGeom>
          <a:solidFill>
            <a:srgbClr val="0DF318"/>
          </a:solidFill>
          <a:ln>
            <a:solidFill>
              <a:srgbClr val="FFFF00"/>
            </a:solidFill>
          </a:ln>
          <a:effectLst>
            <a:glow rad="228600">
              <a:schemeClr val="accent6">
                <a:satMod val="175000"/>
                <a:alpha val="40000"/>
              </a:schemeClr>
            </a:glow>
            <a:outerShdw blurRad="57150" dist="38100" dir="5400000" algn="ctr" rotWithShape="0">
              <a:schemeClr val="accent3">
                <a:shade val="9000"/>
                <a:satMod val="105000"/>
                <a:alpha val="48000"/>
              </a:scheme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fa-IR" sz="1350" b="1" dirty="0">
                <a:solidFill>
                  <a:schemeClr val="bg1"/>
                </a:solidFill>
                <a:cs typeface="B Nazanin" panose="00000400000000000000" pitchFamily="2" charset="-78"/>
              </a:rPr>
              <a:t>مدیریت پایگاه داده</a:t>
            </a:r>
            <a:endParaRPr lang="en-US" sz="1350" b="1" dirty="0">
              <a:solidFill>
                <a:schemeClr val="bg1"/>
              </a:solidFill>
              <a:cs typeface="B Nazanin" panose="00000400000000000000" pitchFamily="2" charset="-78"/>
            </a:endParaRPr>
          </a:p>
        </p:txBody>
      </p:sp>
      <p:sp>
        <p:nvSpPr>
          <p:cNvPr id="36" name="Rounded Rectangle 35"/>
          <p:cNvSpPr/>
          <p:nvPr/>
        </p:nvSpPr>
        <p:spPr>
          <a:xfrm>
            <a:off x="442565" y="6217577"/>
            <a:ext cx="1371600" cy="457200"/>
          </a:xfrm>
          <a:prstGeom prst="roundRect">
            <a:avLst/>
          </a:prstGeom>
          <a:solidFill>
            <a:schemeClr val="bg2">
              <a:lumMod val="60000"/>
              <a:lumOff val="40000"/>
            </a:schemeClr>
          </a:solidFill>
          <a:effectLst>
            <a:outerShdw blurRad="57150" dist="38100" dir="5400000" algn="ctr" rotWithShape="0">
              <a:schemeClr val="accent3">
                <a:shade val="9000"/>
                <a:satMod val="105000"/>
                <a:alpha val="48000"/>
              </a:scheme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fa-IR" b="1" dirty="0" smtClean="0">
                <a:solidFill>
                  <a:schemeClr val="bg1"/>
                </a:solidFill>
                <a:cs typeface="B Nazanin" panose="00000400000000000000" pitchFamily="2" charset="-78"/>
              </a:rPr>
              <a:t>انبار داده</a:t>
            </a:r>
            <a:endParaRPr lang="en-US" b="1" dirty="0">
              <a:solidFill>
                <a:schemeClr val="bg1"/>
              </a:solidFill>
              <a:cs typeface="B Nazanin" panose="00000400000000000000" pitchFamily="2" charset="-78"/>
            </a:endParaRPr>
          </a:p>
        </p:txBody>
      </p:sp>
      <p:pic>
        <p:nvPicPr>
          <p:cNvPr id="24" name="Picture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8408" y="1845568"/>
            <a:ext cx="3789672" cy="3727919"/>
          </a:xfrm>
          <a:prstGeom prst="rect">
            <a:avLst/>
          </a:prstGeom>
          <a:effectLst>
            <a:glow rad="101600">
              <a:schemeClr val="accent3">
                <a:satMod val="175000"/>
                <a:alpha val="40000"/>
              </a:schemeClr>
            </a:glow>
          </a:effectLst>
        </p:spPr>
      </p:pic>
    </p:spTree>
    <p:extLst>
      <p:ext uri="{BB962C8B-B14F-4D97-AF65-F5344CB8AC3E}">
        <p14:creationId xmlns:p14="http://schemas.microsoft.com/office/powerpoint/2010/main" val="321187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fade">
                                      <p:cBhvr>
                                        <p:cTn id="7" dur="500"/>
                                        <p:tgtEl>
                                          <p:spTgt spid="3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par>
                          <p:cTn id="12" fill="hold">
                            <p:stCondLst>
                              <p:cond delay="1000"/>
                            </p:stCondLst>
                            <p:childTnLst>
                              <p:par>
                                <p:cTn id="13" presetID="42" presetClass="entr" presetSubtype="0" fill="hold" nodeType="afterEffect">
                                  <p:stCondLst>
                                    <p:cond delay="500"/>
                                  </p:stCondLst>
                                  <p:childTnLst>
                                    <p:set>
                                      <p:cBhvr>
                                        <p:cTn id="14" dur="1" fill="hold">
                                          <p:stCondLst>
                                            <p:cond delay="0"/>
                                          </p:stCondLst>
                                        </p:cTn>
                                        <p:tgtEl>
                                          <p:spTgt spid="34">
                                            <p:txEl>
                                              <p:pRg st="2" end="2"/>
                                            </p:txEl>
                                          </p:spTgt>
                                        </p:tgtEl>
                                        <p:attrNameLst>
                                          <p:attrName>style.visibility</p:attrName>
                                        </p:attrNameLst>
                                      </p:cBhvr>
                                      <p:to>
                                        <p:strVal val="visible"/>
                                      </p:to>
                                    </p:set>
                                    <p:animEffect transition="in" filter="fade">
                                      <p:cBhvr>
                                        <p:cTn id="15" dur="1000"/>
                                        <p:tgtEl>
                                          <p:spTgt spid="34">
                                            <p:txEl>
                                              <p:pRg st="2" end="2"/>
                                            </p:txEl>
                                          </p:spTgt>
                                        </p:tgtEl>
                                      </p:cBhvr>
                                    </p:animEffect>
                                    <p:anim calcmode="lin" valueType="num">
                                      <p:cBhvr>
                                        <p:cTn id="16" dur="1000" fill="hold"/>
                                        <p:tgtEl>
                                          <p:spTgt spid="34">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34">
                                            <p:txEl>
                                              <p:pRg st="2" end="2"/>
                                            </p:txEl>
                                          </p:spTgt>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nodeType="afterEffect">
                                  <p:stCondLst>
                                    <p:cond delay="500"/>
                                  </p:stCondLst>
                                  <p:childTnLst>
                                    <p:set>
                                      <p:cBhvr>
                                        <p:cTn id="20" dur="1" fill="hold">
                                          <p:stCondLst>
                                            <p:cond delay="0"/>
                                          </p:stCondLst>
                                        </p:cTn>
                                        <p:tgtEl>
                                          <p:spTgt spid="34">
                                            <p:txEl>
                                              <p:pRg st="3" end="3"/>
                                            </p:txEl>
                                          </p:spTgt>
                                        </p:tgtEl>
                                        <p:attrNameLst>
                                          <p:attrName>style.visibility</p:attrName>
                                        </p:attrNameLst>
                                      </p:cBhvr>
                                      <p:to>
                                        <p:strVal val="visible"/>
                                      </p:to>
                                    </p:set>
                                    <p:animEffect transition="in" filter="fade">
                                      <p:cBhvr>
                                        <p:cTn id="21" dur="1000"/>
                                        <p:tgtEl>
                                          <p:spTgt spid="34">
                                            <p:txEl>
                                              <p:pRg st="3" end="3"/>
                                            </p:txEl>
                                          </p:spTgt>
                                        </p:tgtEl>
                                      </p:cBhvr>
                                    </p:animEffect>
                                    <p:anim calcmode="lin" valueType="num">
                                      <p:cBhvr>
                                        <p:cTn id="22"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42" presetClass="entr" presetSubtype="0" fill="hold" nodeType="afterEffect">
                                  <p:stCondLst>
                                    <p:cond delay="500"/>
                                  </p:stCondLst>
                                  <p:childTnLst>
                                    <p:set>
                                      <p:cBhvr>
                                        <p:cTn id="26" dur="1" fill="hold">
                                          <p:stCondLst>
                                            <p:cond delay="0"/>
                                          </p:stCondLst>
                                        </p:cTn>
                                        <p:tgtEl>
                                          <p:spTgt spid="34">
                                            <p:txEl>
                                              <p:pRg st="4" end="4"/>
                                            </p:txEl>
                                          </p:spTgt>
                                        </p:tgtEl>
                                        <p:attrNameLst>
                                          <p:attrName>style.visibility</p:attrName>
                                        </p:attrNameLst>
                                      </p:cBhvr>
                                      <p:to>
                                        <p:strVal val="visible"/>
                                      </p:to>
                                    </p:set>
                                    <p:animEffect transition="in" filter="fade">
                                      <p:cBhvr>
                                        <p:cTn id="27" dur="1000"/>
                                        <p:tgtEl>
                                          <p:spTgt spid="34">
                                            <p:txEl>
                                              <p:pRg st="4" end="4"/>
                                            </p:txEl>
                                          </p:spTgt>
                                        </p:tgtEl>
                                      </p:cBhvr>
                                    </p:animEffect>
                                    <p:anim calcmode="lin" valueType="num">
                                      <p:cBhvr>
                                        <p:cTn id="28" dur="1000" fill="hold"/>
                                        <p:tgtEl>
                                          <p:spTgt spid="3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4">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5500"/>
                            </p:stCondLst>
                            <p:childTnLst>
                              <p:par>
                                <p:cTn id="31" presetID="42" presetClass="entr" presetSubtype="0" fill="hold" nodeType="afterEffect">
                                  <p:stCondLst>
                                    <p:cond delay="500"/>
                                  </p:stCondLst>
                                  <p:childTnLst>
                                    <p:set>
                                      <p:cBhvr>
                                        <p:cTn id="32" dur="1" fill="hold">
                                          <p:stCondLst>
                                            <p:cond delay="0"/>
                                          </p:stCondLst>
                                        </p:cTn>
                                        <p:tgtEl>
                                          <p:spTgt spid="34">
                                            <p:txEl>
                                              <p:pRg st="5" end="5"/>
                                            </p:txEl>
                                          </p:spTgt>
                                        </p:tgtEl>
                                        <p:attrNameLst>
                                          <p:attrName>style.visibility</p:attrName>
                                        </p:attrNameLst>
                                      </p:cBhvr>
                                      <p:to>
                                        <p:strVal val="visible"/>
                                      </p:to>
                                    </p:set>
                                    <p:animEffect transition="in" filter="fade">
                                      <p:cBhvr>
                                        <p:cTn id="33" dur="1000"/>
                                        <p:tgtEl>
                                          <p:spTgt spid="34">
                                            <p:txEl>
                                              <p:pRg st="5" end="5"/>
                                            </p:txEl>
                                          </p:spTgt>
                                        </p:tgtEl>
                                      </p:cBhvr>
                                    </p:animEffect>
                                    <p:anim calcmode="lin" valueType="num">
                                      <p:cBhvr>
                                        <p:cTn id="3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7000"/>
                            </p:stCondLst>
                            <p:childTnLst>
                              <p:par>
                                <p:cTn id="37" presetID="42" presetClass="entr" presetSubtype="0" fill="hold" nodeType="afterEffect">
                                  <p:stCondLst>
                                    <p:cond delay="500"/>
                                  </p:stCondLst>
                                  <p:childTnLst>
                                    <p:set>
                                      <p:cBhvr>
                                        <p:cTn id="38" dur="1" fill="hold">
                                          <p:stCondLst>
                                            <p:cond delay="0"/>
                                          </p:stCondLst>
                                        </p:cTn>
                                        <p:tgtEl>
                                          <p:spTgt spid="34">
                                            <p:txEl>
                                              <p:pRg st="6" end="6"/>
                                            </p:txEl>
                                          </p:spTgt>
                                        </p:tgtEl>
                                        <p:attrNameLst>
                                          <p:attrName>style.visibility</p:attrName>
                                        </p:attrNameLst>
                                      </p:cBhvr>
                                      <p:to>
                                        <p:strVal val="visible"/>
                                      </p:to>
                                    </p:set>
                                    <p:animEffect transition="in" filter="fade">
                                      <p:cBhvr>
                                        <p:cTn id="39" dur="1000"/>
                                        <p:tgtEl>
                                          <p:spTgt spid="34">
                                            <p:txEl>
                                              <p:pRg st="6" end="6"/>
                                            </p:txEl>
                                          </p:spTgt>
                                        </p:tgtEl>
                                      </p:cBhvr>
                                    </p:animEffect>
                                    <p:anim calcmode="lin" valueType="num">
                                      <p:cBhvr>
                                        <p:cTn id="4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42" fill="hold">
                            <p:stCondLst>
                              <p:cond delay="8500"/>
                            </p:stCondLst>
                            <p:childTnLst>
                              <p:par>
                                <p:cTn id="43" presetID="42" presetClass="entr" presetSubtype="0" fill="hold" nodeType="afterEffect">
                                  <p:stCondLst>
                                    <p:cond delay="500"/>
                                  </p:stCondLst>
                                  <p:childTnLst>
                                    <p:set>
                                      <p:cBhvr>
                                        <p:cTn id="44" dur="1" fill="hold">
                                          <p:stCondLst>
                                            <p:cond delay="0"/>
                                          </p:stCondLst>
                                        </p:cTn>
                                        <p:tgtEl>
                                          <p:spTgt spid="34">
                                            <p:txEl>
                                              <p:pRg st="7" end="7"/>
                                            </p:txEl>
                                          </p:spTgt>
                                        </p:tgtEl>
                                        <p:attrNameLst>
                                          <p:attrName>style.visibility</p:attrName>
                                        </p:attrNameLst>
                                      </p:cBhvr>
                                      <p:to>
                                        <p:strVal val="visible"/>
                                      </p:to>
                                    </p:set>
                                    <p:animEffect transition="in" filter="fade">
                                      <p:cBhvr>
                                        <p:cTn id="45" dur="1000"/>
                                        <p:tgtEl>
                                          <p:spTgt spid="34">
                                            <p:txEl>
                                              <p:pRg st="7" end="7"/>
                                            </p:txEl>
                                          </p:spTgt>
                                        </p:tgtEl>
                                      </p:cBhvr>
                                    </p:animEffect>
                                    <p:anim calcmode="lin" valueType="num">
                                      <p:cBhvr>
                                        <p:cTn id="46" dur="1000" fill="hold"/>
                                        <p:tgtEl>
                                          <p:spTgt spid="34">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3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0" y="766865"/>
            <a:ext cx="9144000" cy="6091135"/>
          </a:xfrm>
          <a:prstGeom prst="rect">
            <a:avLst/>
          </a:prstGeom>
        </p:spPr>
      </p:pic>
      <p:cxnSp>
        <p:nvCxnSpPr>
          <p:cNvPr id="21" name="Straight Connector 20"/>
          <p:cNvCxnSpPr/>
          <p:nvPr/>
        </p:nvCxnSpPr>
        <p:spPr>
          <a:xfrm>
            <a:off x="0" y="6091417"/>
            <a:ext cx="9144000" cy="1588"/>
          </a:xfrm>
          <a:prstGeom prst="line">
            <a:avLst/>
          </a:prstGeom>
          <a:ln w="79375" cmpd="tri">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6824841"/>
            <a:ext cx="9144000" cy="1588"/>
          </a:xfrm>
          <a:prstGeom prst="line">
            <a:avLst/>
          </a:prstGeom>
          <a:ln w="79375" cmpd="tri">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23" name="Slide Number Placeholder 6"/>
          <p:cNvSpPr>
            <a:spLocks noGrp="1"/>
          </p:cNvSpPr>
          <p:nvPr>
            <p:ph type="sldNum" sz="quarter" idx="12"/>
          </p:nvPr>
        </p:nvSpPr>
        <p:spPr>
          <a:xfrm>
            <a:off x="13444" y="6154201"/>
            <a:ext cx="330921" cy="319009"/>
          </a:xfrm>
          <a:ln>
            <a:noFill/>
          </a:ln>
        </p:spPr>
        <p:txBody>
          <a:bodyPr/>
          <a:lstStyle/>
          <a:p>
            <a:pPr algn="ctr" rtl="1">
              <a:defRPr/>
            </a:pPr>
            <a:fld id="{543FCF21-82A4-4260-B9BA-EFAA1AAF3BD2}" type="slidenum">
              <a:rPr lang="fa-IR" sz="1800">
                <a:solidFill>
                  <a:schemeClr val="tx1"/>
                </a:solidFill>
                <a:latin typeface="IPT Nazanin" panose="020B0604020202020204" charset="2"/>
                <a:cs typeface="B Nazanin" panose="00000400000000000000" pitchFamily="2" charset="-78"/>
              </a:rPr>
              <a:t>18</a:t>
            </a:fld>
            <a:endParaRPr lang="en-US" sz="1400" dirty="0">
              <a:solidFill>
                <a:schemeClr val="tx1"/>
              </a:solidFill>
              <a:latin typeface="IPT Nazanin" panose="020B0604020202020204" charset="2"/>
              <a:cs typeface="B Nazanin" panose="00000400000000000000" pitchFamily="2" charset="-78"/>
            </a:endParaRPr>
          </a:p>
        </p:txBody>
      </p:sp>
      <p:cxnSp>
        <p:nvCxnSpPr>
          <p:cNvPr id="41" name="Straight Connector 40"/>
          <p:cNvCxnSpPr/>
          <p:nvPr/>
        </p:nvCxnSpPr>
        <p:spPr>
          <a:xfrm flipH="1">
            <a:off x="13444" y="6446177"/>
            <a:ext cx="429121" cy="0"/>
          </a:xfrm>
          <a:prstGeom prst="line">
            <a:avLst/>
          </a:prstGeom>
          <a:ln>
            <a:solidFill>
              <a:schemeClr val="tx1"/>
            </a:solidFill>
          </a:ln>
        </p:spPr>
        <p:style>
          <a:lnRef idx="2">
            <a:schemeClr val="accent2"/>
          </a:lnRef>
          <a:fillRef idx="0">
            <a:schemeClr val="accent2"/>
          </a:fillRef>
          <a:effectRef idx="1">
            <a:schemeClr val="accent2"/>
          </a:effectRef>
          <a:fontRef idx="minor">
            <a:schemeClr val="tx1"/>
          </a:fontRef>
        </p:style>
      </p:cxnSp>
      <p:sp>
        <p:nvSpPr>
          <p:cNvPr id="42" name="Slide Number Placeholder 6"/>
          <p:cNvSpPr txBox="1">
            <a:spLocks/>
          </p:cNvSpPr>
          <p:nvPr/>
        </p:nvSpPr>
        <p:spPr>
          <a:xfrm>
            <a:off x="30663" y="6475873"/>
            <a:ext cx="330921" cy="319009"/>
          </a:xfrm>
          <a:prstGeom prst="rect">
            <a:avLst/>
          </a:prstGeom>
          <a:ln>
            <a:noFill/>
          </a:ln>
        </p:spPr>
        <p:txBody>
          <a:bodyPr vert="horz" lIns="0" tIns="0" rIns="0" bIns="0" anchor="b"/>
          <a:lstStyle>
            <a:defPPr>
              <a:defRPr lang="en-US"/>
            </a:defPPr>
            <a:lvl1pPr algn="r" rtl="0" eaLnBrk="1" fontAlgn="auto" latinLnBrk="0" hangingPunct="1">
              <a:spcBef>
                <a:spcPts val="0"/>
              </a:spcBef>
              <a:spcAft>
                <a:spcPts val="0"/>
              </a:spcAft>
              <a:defRPr kumimoji="0" sz="1200" kern="1200">
                <a:solidFill>
                  <a:schemeClr val="tx2">
                    <a:shade val="90000"/>
                  </a:schemeClr>
                </a:solidFill>
                <a:latin typeface="+mn-lt"/>
                <a:ea typeface="+mn-ea"/>
                <a:cs typeface="+mn-cs"/>
              </a:defRPr>
            </a:lvl1pPr>
            <a:lvl2pPr marL="457200" algn="l" rtl="0" fontAlgn="base">
              <a:spcBef>
                <a:spcPct val="0"/>
              </a:spcBef>
              <a:spcAft>
                <a:spcPct val="0"/>
              </a:spcAft>
              <a:defRPr kern="1200">
                <a:solidFill>
                  <a:schemeClr val="tx1"/>
                </a:solidFill>
                <a:latin typeface="Constantia" pitchFamily="18" charset="0"/>
                <a:ea typeface="+mn-ea"/>
                <a:cs typeface="Arial" pitchFamily="34" charset="0"/>
              </a:defRPr>
            </a:lvl2pPr>
            <a:lvl3pPr marL="914400" algn="l" rtl="0" fontAlgn="base">
              <a:spcBef>
                <a:spcPct val="0"/>
              </a:spcBef>
              <a:spcAft>
                <a:spcPct val="0"/>
              </a:spcAft>
              <a:defRPr kern="1200">
                <a:solidFill>
                  <a:schemeClr val="tx1"/>
                </a:solidFill>
                <a:latin typeface="Constantia" pitchFamily="18" charset="0"/>
                <a:ea typeface="+mn-ea"/>
                <a:cs typeface="Arial" pitchFamily="34" charset="0"/>
              </a:defRPr>
            </a:lvl3pPr>
            <a:lvl4pPr marL="1371600" algn="l" rtl="0" fontAlgn="base">
              <a:spcBef>
                <a:spcPct val="0"/>
              </a:spcBef>
              <a:spcAft>
                <a:spcPct val="0"/>
              </a:spcAft>
              <a:defRPr kern="1200">
                <a:solidFill>
                  <a:schemeClr val="tx1"/>
                </a:solidFill>
                <a:latin typeface="Constantia" pitchFamily="18" charset="0"/>
                <a:ea typeface="+mn-ea"/>
                <a:cs typeface="Arial" pitchFamily="34" charset="0"/>
              </a:defRPr>
            </a:lvl4pPr>
            <a:lvl5pPr marL="1828800" algn="l" rtl="0" fontAlgn="base">
              <a:spcBef>
                <a:spcPct val="0"/>
              </a:spcBef>
              <a:spcAft>
                <a:spcPct val="0"/>
              </a:spcAft>
              <a:defRPr kern="1200">
                <a:solidFill>
                  <a:schemeClr val="tx1"/>
                </a:solidFill>
                <a:latin typeface="Constantia" pitchFamily="18" charset="0"/>
                <a:ea typeface="+mn-ea"/>
                <a:cs typeface="Arial" pitchFamily="34" charset="0"/>
              </a:defRPr>
            </a:lvl5pPr>
            <a:lvl6pPr marL="2286000" algn="l" defTabSz="914400" rtl="0" eaLnBrk="1" latinLnBrk="0" hangingPunct="1">
              <a:defRPr kern="1200">
                <a:solidFill>
                  <a:schemeClr val="tx1"/>
                </a:solidFill>
                <a:latin typeface="Constantia" pitchFamily="18" charset="0"/>
                <a:ea typeface="+mn-ea"/>
                <a:cs typeface="Arial" pitchFamily="34" charset="0"/>
              </a:defRPr>
            </a:lvl6pPr>
            <a:lvl7pPr marL="2743200" algn="l" defTabSz="914400" rtl="0" eaLnBrk="1" latinLnBrk="0" hangingPunct="1">
              <a:defRPr kern="1200">
                <a:solidFill>
                  <a:schemeClr val="tx1"/>
                </a:solidFill>
                <a:latin typeface="Constantia" pitchFamily="18" charset="0"/>
                <a:ea typeface="+mn-ea"/>
                <a:cs typeface="Arial" pitchFamily="34" charset="0"/>
              </a:defRPr>
            </a:lvl7pPr>
            <a:lvl8pPr marL="3200400" algn="l" defTabSz="914400" rtl="0" eaLnBrk="1" latinLnBrk="0" hangingPunct="1">
              <a:defRPr kern="1200">
                <a:solidFill>
                  <a:schemeClr val="tx1"/>
                </a:solidFill>
                <a:latin typeface="Constantia" pitchFamily="18" charset="0"/>
                <a:ea typeface="+mn-ea"/>
                <a:cs typeface="Arial" pitchFamily="34" charset="0"/>
              </a:defRPr>
            </a:lvl8pPr>
            <a:lvl9pPr marL="3657600" algn="l" defTabSz="914400" rtl="0" eaLnBrk="1" latinLnBrk="0" hangingPunct="1">
              <a:defRPr kern="1200">
                <a:solidFill>
                  <a:schemeClr val="tx1"/>
                </a:solidFill>
                <a:latin typeface="Constantia" pitchFamily="18" charset="0"/>
                <a:ea typeface="+mn-ea"/>
                <a:cs typeface="Arial" pitchFamily="34" charset="0"/>
              </a:defRPr>
            </a:lvl9pPr>
          </a:lstStyle>
          <a:p>
            <a:pPr algn="ctr" rtl="1">
              <a:defRPr/>
            </a:pPr>
            <a:r>
              <a:rPr lang="fa-IR" sz="1800" dirty="0" smtClean="0">
                <a:solidFill>
                  <a:schemeClr val="tx1"/>
                </a:solidFill>
                <a:latin typeface="IPT Nazanin" pitchFamily="2" charset="2"/>
                <a:cs typeface="B Nazanin" panose="00000400000000000000" pitchFamily="2" charset="-78"/>
              </a:rPr>
              <a:t>22</a:t>
            </a:r>
            <a:endParaRPr lang="en-US" sz="1400" dirty="0">
              <a:solidFill>
                <a:schemeClr val="tx1"/>
              </a:solidFill>
              <a:latin typeface="IPT Nazanin" pitchFamily="2" charset="2"/>
              <a:cs typeface="B Nazanin" panose="00000400000000000000" pitchFamily="2" charset="-78"/>
            </a:endParaRPr>
          </a:p>
        </p:txBody>
      </p:sp>
      <p:cxnSp>
        <p:nvCxnSpPr>
          <p:cNvPr id="27" name="Straight Connector 26"/>
          <p:cNvCxnSpPr/>
          <p:nvPr/>
        </p:nvCxnSpPr>
        <p:spPr>
          <a:xfrm>
            <a:off x="0" y="752119"/>
            <a:ext cx="9144000" cy="1588"/>
          </a:xfrm>
          <a:prstGeom prst="line">
            <a:avLst/>
          </a:prstGeom>
          <a:ln w="79375" cmpd="tri">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75027" y="830097"/>
            <a:ext cx="8768973" cy="6601038"/>
          </a:xfrm>
          <a:prstGeom prst="rect">
            <a:avLst/>
          </a:prstGeom>
          <a:noFill/>
        </p:spPr>
        <p:txBody>
          <a:bodyPr wrap="square">
            <a:spAutoFit/>
          </a:bodyPr>
          <a:lstStyle/>
          <a:p>
            <a:pPr marL="342900" marR="0" lvl="0" indent="-342900" algn="just" defTabSz="457200" rtl="1" eaLnBrk="1" fontAlgn="auto" latinLnBrk="0" hangingPunct="1">
              <a:lnSpc>
                <a:spcPct val="115000"/>
              </a:lnSpc>
              <a:spcBef>
                <a:spcPts val="0"/>
              </a:spcBef>
              <a:spcAft>
                <a:spcPts val="0"/>
              </a:spcAft>
              <a:buClr>
                <a:schemeClr val="tx1">
                  <a:lumMod val="95000"/>
                </a:schemeClr>
              </a:buClr>
              <a:buSzTx/>
              <a:buFont typeface="Wingdings" panose="05000000000000000000" pitchFamily="2" charset="2"/>
              <a:buChar char="q"/>
              <a:tabLst/>
              <a:defRPr/>
            </a:pPr>
            <a:r>
              <a:rPr lang="fa-IR" sz="2400" b="1" dirty="0" smtClean="0">
                <a:latin typeface="Times New Roman" pitchFamily="18" charset="0"/>
                <a:cs typeface="B Nazanin" panose="00000400000000000000" pitchFamily="2" charset="-78"/>
              </a:rPr>
              <a:t>زبان پرسشی ساخت یافته </a:t>
            </a:r>
            <a:r>
              <a:rPr lang="en-US" sz="2400" b="1" dirty="0" smtClean="0">
                <a:latin typeface="Times New Roman" pitchFamily="18" charset="0"/>
                <a:cs typeface="B Nazanin" panose="00000400000000000000" pitchFamily="2" charset="-78"/>
              </a:rPr>
              <a:t>SQL</a:t>
            </a:r>
            <a:endParaRPr lang="fa-IR" sz="2400" b="1" dirty="0" smtClean="0">
              <a:latin typeface="Times New Roman" pitchFamily="18" charset="0"/>
              <a:cs typeface="B Nazanin" panose="00000400000000000000" pitchFamily="2" charset="-78"/>
            </a:endParaRPr>
          </a:p>
          <a:p>
            <a:pPr marL="347663" algn="just" rtl="1">
              <a:lnSpc>
                <a:spcPct val="150000"/>
              </a:lnSpc>
              <a:spcBef>
                <a:spcPts val="0"/>
              </a:spcBef>
              <a:buNone/>
            </a:pPr>
            <a:endParaRPr lang="fa-IR" sz="1050" dirty="0" smtClean="0">
              <a:latin typeface="Times New Roman" panose="02020603050405020304" pitchFamily="18" charset="0"/>
              <a:ea typeface="Calibri" panose="020F0502020204030204" pitchFamily="34" charset="0"/>
              <a:cs typeface="B Nazanin" panose="00000400000000000000" pitchFamily="2" charset="-78"/>
            </a:endParaRPr>
          </a:p>
          <a:p>
            <a:pPr marL="347663" algn="just" rtl="1">
              <a:lnSpc>
                <a:spcPct val="150000"/>
              </a:lnSpc>
              <a:spcBef>
                <a:spcPts val="0"/>
              </a:spcBef>
              <a:buNone/>
            </a:pPr>
            <a:r>
              <a:rPr lang="fa-IR" sz="2200" b="1" dirty="0" smtClean="0">
                <a:latin typeface="Times New Roman" panose="02020603050405020304" pitchFamily="18" charset="0"/>
                <a:ea typeface="Calibri" panose="020F0502020204030204" pitchFamily="34" charset="0"/>
                <a:cs typeface="B Nazanin" panose="00000400000000000000" pitchFamily="2" charset="-78"/>
              </a:rPr>
              <a:t>چند </a:t>
            </a:r>
            <a:r>
              <a:rPr lang="fa-IR" sz="2200" b="1" dirty="0">
                <a:latin typeface="Times New Roman" panose="02020603050405020304" pitchFamily="18" charset="0"/>
                <a:ea typeface="Calibri" panose="020F0502020204030204" pitchFamily="34" charset="0"/>
                <a:cs typeface="B Nazanin" panose="00000400000000000000" pitchFamily="2" charset="-78"/>
              </a:rPr>
              <a:t>دستورالعمل </a:t>
            </a:r>
            <a:r>
              <a:rPr lang="en-US" sz="2200" b="1" dirty="0" smtClean="0">
                <a:latin typeface="Times New Roman" panose="02020603050405020304" pitchFamily="18" charset="0"/>
                <a:ea typeface="Calibri" panose="020F0502020204030204" pitchFamily="34" charset="0"/>
                <a:cs typeface="B Nazanin" panose="00000400000000000000" pitchFamily="2" charset="-78"/>
              </a:rPr>
              <a:t>SQL</a:t>
            </a:r>
            <a:endParaRPr lang="fa-IR" sz="2200" b="1" dirty="0" smtClean="0">
              <a:latin typeface="Times New Roman" panose="02020603050405020304" pitchFamily="18" charset="0"/>
              <a:ea typeface="Calibri" panose="020F0502020204030204" pitchFamily="34" charset="0"/>
              <a:cs typeface="B Nazanin" panose="00000400000000000000" pitchFamily="2" charset="-78"/>
            </a:endParaRPr>
          </a:p>
          <a:p>
            <a:pPr marL="347663" algn="just" rtl="1">
              <a:spcBef>
                <a:spcPts val="0"/>
              </a:spcBef>
              <a:buNone/>
            </a:pPr>
            <a:endParaRPr lang="en-US" sz="1050" b="1" dirty="0">
              <a:latin typeface="Calibri" panose="020F0502020204030204" pitchFamily="34" charset="0"/>
              <a:ea typeface="Calibri" panose="020F0502020204030204" pitchFamily="34" charset="0"/>
              <a:cs typeface="B Nazanin" panose="00000400000000000000" pitchFamily="2" charset="-78"/>
            </a:endParaRPr>
          </a:p>
          <a:p>
            <a:pPr marL="739775" indent="-342900" algn="just" rtl="1">
              <a:lnSpc>
                <a:spcPct val="150000"/>
              </a:lnSpc>
              <a:spcBef>
                <a:spcPts val="0"/>
              </a:spcBef>
              <a:buFont typeface="Wingdings" panose="05000000000000000000" pitchFamily="2" charset="2"/>
              <a:buChar char="ü"/>
            </a:pPr>
            <a:r>
              <a:rPr lang="en-US" sz="2000" dirty="0">
                <a:latin typeface="Times New Roman" panose="02020603050405020304" pitchFamily="18" charset="0"/>
                <a:ea typeface="Calibri" panose="020F0502020204030204" pitchFamily="34" charset="0"/>
                <a:cs typeface="B Nazanin" panose="00000400000000000000" pitchFamily="2" charset="-78"/>
              </a:rPr>
              <a:t> </a:t>
            </a:r>
            <a:r>
              <a:rPr lang="fa-IR" sz="2000" dirty="0">
                <a:latin typeface="Times New Roman" panose="02020603050405020304" pitchFamily="18" charset="0"/>
                <a:ea typeface="Calibri" panose="020F0502020204030204" pitchFamily="34" charset="0"/>
                <a:cs typeface="B Nazanin" panose="00000400000000000000" pitchFamily="2" charset="-78"/>
              </a:rPr>
              <a:t>(لیست صفات خاصه</a:t>
            </a:r>
            <a:r>
              <a:rPr lang="en-US" sz="2000" dirty="0">
                <a:latin typeface="Times New Roman" panose="02020603050405020304" pitchFamily="18" charset="0"/>
                <a:ea typeface="Calibri" panose="020F0502020204030204" pitchFamily="34" charset="0"/>
                <a:cs typeface="B Nazanin" panose="00000400000000000000" pitchFamily="2" charset="-78"/>
              </a:rPr>
              <a:t>SELECT(</a:t>
            </a:r>
            <a:endParaRPr lang="fa-IR" sz="2000" dirty="0">
              <a:latin typeface="Times New Roman" panose="02020603050405020304" pitchFamily="18" charset="0"/>
              <a:ea typeface="Calibri" panose="020F0502020204030204" pitchFamily="34" charset="0"/>
              <a:cs typeface="B Nazanin" panose="00000400000000000000" pitchFamily="2" charset="-78"/>
            </a:endParaRPr>
          </a:p>
          <a:p>
            <a:pPr marL="741363" indent="-342900" algn="just" rtl="1">
              <a:lnSpc>
                <a:spcPct val="150000"/>
              </a:lnSpc>
              <a:spcBef>
                <a:spcPts val="0"/>
              </a:spcBef>
              <a:buFont typeface="Wingdings" panose="05000000000000000000" pitchFamily="2" charset="2"/>
              <a:buChar char="ü"/>
            </a:pPr>
            <a:r>
              <a:rPr lang="fa-IR" sz="2000" dirty="0">
                <a:latin typeface="Times New Roman" panose="02020603050405020304" pitchFamily="18" charset="0"/>
                <a:ea typeface="Calibri" panose="020F0502020204030204" pitchFamily="34" charset="0"/>
                <a:cs typeface="B Nazanin" panose="00000400000000000000" pitchFamily="2" charset="-78"/>
              </a:rPr>
              <a:t>(لیست رابطه ها) </a:t>
            </a:r>
            <a:r>
              <a:rPr lang="en-US" sz="2000" dirty="0">
                <a:latin typeface="Times New Roman" panose="02020603050405020304" pitchFamily="18" charset="0"/>
                <a:ea typeface="Calibri" panose="020F0502020204030204" pitchFamily="34" charset="0"/>
                <a:cs typeface="B Nazanin" panose="00000400000000000000" pitchFamily="2" charset="-78"/>
              </a:rPr>
              <a:t>FROM</a:t>
            </a:r>
            <a:endParaRPr lang="fa-IR" sz="2000" dirty="0">
              <a:latin typeface="Calibri" panose="020F0502020204030204" pitchFamily="34" charset="0"/>
              <a:ea typeface="Calibri" panose="020F0502020204030204" pitchFamily="34" charset="0"/>
              <a:cs typeface="B Nazanin" panose="00000400000000000000" pitchFamily="2" charset="-78"/>
            </a:endParaRPr>
          </a:p>
          <a:p>
            <a:pPr marL="741363" indent="-342900" algn="just" rtl="1">
              <a:lnSpc>
                <a:spcPct val="150000"/>
              </a:lnSpc>
              <a:spcBef>
                <a:spcPts val="0"/>
              </a:spcBef>
              <a:buFont typeface="Wingdings" panose="05000000000000000000" pitchFamily="2" charset="2"/>
              <a:buChar char="ü"/>
            </a:pPr>
            <a:r>
              <a:rPr lang="fa-IR" sz="2000" dirty="0">
                <a:latin typeface="Calibri" panose="020F0502020204030204" pitchFamily="34" charset="0"/>
                <a:ea typeface="Calibri" panose="020F0502020204030204" pitchFamily="34" charset="0"/>
                <a:cs typeface="B Nazanin" panose="00000400000000000000" pitchFamily="2" charset="-78"/>
              </a:rPr>
              <a:t>(مبین مورد نظر) </a:t>
            </a:r>
            <a:r>
              <a:rPr lang="en-US" sz="2000" dirty="0" smtClean="0">
                <a:latin typeface="Calibri" panose="020F0502020204030204" pitchFamily="34" charset="0"/>
                <a:ea typeface="Calibri" panose="020F0502020204030204" pitchFamily="34" charset="0"/>
                <a:cs typeface="B Nazanin" panose="00000400000000000000" pitchFamily="2" charset="-78"/>
              </a:rPr>
              <a:t>WHERE</a:t>
            </a:r>
            <a:r>
              <a:rPr lang="fa-IR" sz="2000" dirty="0">
                <a:latin typeface="Times New Roman" panose="02020603050405020304" pitchFamily="18" charset="0"/>
                <a:ea typeface="Calibri" panose="020F0502020204030204" pitchFamily="34" charset="0"/>
                <a:cs typeface="B Nazanin" panose="00000400000000000000" pitchFamily="2" charset="-78"/>
              </a:rPr>
              <a:t> </a:t>
            </a:r>
            <a:endParaRPr lang="en-US" sz="2000" dirty="0" smtClean="0">
              <a:latin typeface="Times New Roman" panose="02020603050405020304" pitchFamily="18" charset="0"/>
              <a:ea typeface="Calibri" panose="020F0502020204030204" pitchFamily="34" charset="0"/>
              <a:cs typeface="B Nazanin" panose="00000400000000000000" pitchFamily="2" charset="-78"/>
            </a:endParaRPr>
          </a:p>
          <a:p>
            <a:pPr marL="741363" indent="-342900" algn="just" rtl="1">
              <a:lnSpc>
                <a:spcPct val="150000"/>
              </a:lnSpc>
              <a:spcBef>
                <a:spcPts val="0"/>
              </a:spcBef>
              <a:buFont typeface="Wingdings" panose="05000000000000000000" pitchFamily="2" charset="2"/>
              <a:buChar char="ü"/>
            </a:pPr>
            <a:r>
              <a:rPr lang="fa-IR" sz="2000" dirty="0" smtClean="0">
                <a:latin typeface="Times New Roman" panose="02020603050405020304" pitchFamily="18" charset="0"/>
                <a:ea typeface="Calibri" panose="020F0502020204030204" pitchFamily="34" charset="0"/>
                <a:cs typeface="B Nazanin" panose="00000400000000000000" pitchFamily="2" charset="-78"/>
              </a:rPr>
              <a:t>(</a:t>
            </a:r>
            <a:r>
              <a:rPr lang="fa-IR" sz="2000" dirty="0" err="1" smtClean="0">
                <a:latin typeface="Times New Roman" panose="02020603050405020304" pitchFamily="18" charset="0"/>
                <a:ea typeface="Calibri" panose="020F0502020204030204" pitchFamily="34" charset="0"/>
                <a:cs typeface="B Nazanin" panose="00000400000000000000" pitchFamily="2" charset="-78"/>
              </a:rPr>
              <a:t>ماکزیمم</a:t>
            </a:r>
            <a:r>
              <a:rPr lang="fa-IR" sz="2000" dirty="0" smtClean="0">
                <a:latin typeface="Times New Roman" panose="02020603050405020304" pitchFamily="18" charset="0"/>
                <a:ea typeface="Calibri" panose="020F0502020204030204" pitchFamily="34" charset="0"/>
                <a:cs typeface="B Nazanin" panose="00000400000000000000" pitchFamily="2" charset="-78"/>
              </a:rPr>
              <a:t> یک سری مقادیر)</a:t>
            </a:r>
            <a:r>
              <a:rPr lang="en-US" sz="2000" dirty="0" smtClean="0">
                <a:latin typeface="Times New Roman" panose="02020603050405020304" pitchFamily="18" charset="0"/>
                <a:ea typeface="Calibri" panose="020F0502020204030204" pitchFamily="34" charset="0"/>
                <a:cs typeface="B Nazanin" panose="00000400000000000000" pitchFamily="2" charset="-78"/>
              </a:rPr>
              <a:t> MAX</a:t>
            </a:r>
            <a:r>
              <a:rPr lang="fa-IR" sz="2000" dirty="0" smtClean="0">
                <a:latin typeface="Times New Roman" panose="02020603050405020304" pitchFamily="18" charset="0"/>
                <a:ea typeface="Calibri" panose="020F0502020204030204" pitchFamily="34" charset="0"/>
                <a:cs typeface="B Nazanin" panose="00000400000000000000" pitchFamily="2" charset="-78"/>
              </a:rPr>
              <a:t> </a:t>
            </a:r>
            <a:endParaRPr lang="en-US" sz="2000" dirty="0" smtClean="0">
              <a:latin typeface="Calibri" panose="020F0502020204030204" pitchFamily="34" charset="0"/>
              <a:ea typeface="Calibri" panose="020F0502020204030204" pitchFamily="34" charset="0"/>
              <a:cs typeface="B Nazanin" panose="00000400000000000000" pitchFamily="2" charset="-78"/>
            </a:endParaRPr>
          </a:p>
          <a:p>
            <a:pPr marL="741363" indent="-342900" algn="just" rtl="1">
              <a:lnSpc>
                <a:spcPct val="150000"/>
              </a:lnSpc>
              <a:spcBef>
                <a:spcPts val="0"/>
              </a:spcBef>
              <a:buFont typeface="Wingdings" panose="05000000000000000000" pitchFamily="2" charset="2"/>
              <a:buChar char="ü"/>
            </a:pPr>
            <a:r>
              <a:rPr lang="fa-IR" sz="2000" dirty="0">
                <a:latin typeface="Times New Roman" panose="02020603050405020304" pitchFamily="18" charset="0"/>
                <a:ea typeface="Calibri" panose="020F0502020204030204" pitchFamily="34" charset="0"/>
                <a:cs typeface="B Nazanin" panose="00000400000000000000" pitchFamily="2" charset="-78"/>
              </a:rPr>
              <a:t> (مینیمم یک سری مقادیر)</a:t>
            </a:r>
            <a:r>
              <a:rPr lang="en-US" sz="2000" dirty="0">
                <a:latin typeface="Times New Roman" panose="02020603050405020304" pitchFamily="18" charset="0"/>
                <a:ea typeface="Calibri" panose="020F0502020204030204" pitchFamily="34" charset="0"/>
                <a:cs typeface="B Nazanin" panose="00000400000000000000" pitchFamily="2" charset="-78"/>
              </a:rPr>
              <a:t>MIN</a:t>
            </a:r>
            <a:endParaRPr lang="en-US" sz="2000" dirty="0">
              <a:latin typeface="Calibri" panose="020F0502020204030204" pitchFamily="34" charset="0"/>
              <a:ea typeface="Calibri" panose="020F0502020204030204" pitchFamily="34" charset="0"/>
              <a:cs typeface="B Nazanin" panose="00000400000000000000" pitchFamily="2" charset="-78"/>
            </a:endParaRPr>
          </a:p>
          <a:p>
            <a:pPr marL="741363" indent="-342900" algn="just" rtl="1">
              <a:lnSpc>
                <a:spcPct val="150000"/>
              </a:lnSpc>
              <a:spcBef>
                <a:spcPts val="0"/>
              </a:spcBef>
              <a:buFont typeface="Wingdings" panose="05000000000000000000" pitchFamily="2" charset="2"/>
              <a:buChar char="ü"/>
            </a:pPr>
            <a:r>
              <a:rPr lang="fa-IR" sz="2000" dirty="0" smtClean="0">
                <a:latin typeface="Times New Roman" panose="02020603050405020304" pitchFamily="18" charset="0"/>
                <a:ea typeface="Calibri" panose="020F0502020204030204" pitchFamily="34" charset="0"/>
                <a:cs typeface="B Nazanin" panose="00000400000000000000" pitchFamily="2" charset="-78"/>
              </a:rPr>
              <a:t>(</a:t>
            </a:r>
            <a:r>
              <a:rPr lang="fa-IR" sz="2000" dirty="0">
                <a:latin typeface="Times New Roman" panose="02020603050405020304" pitchFamily="18" charset="0"/>
                <a:ea typeface="Calibri" panose="020F0502020204030204" pitchFamily="34" charset="0"/>
                <a:cs typeface="B Nazanin" panose="00000400000000000000" pitchFamily="2" charset="-78"/>
              </a:rPr>
              <a:t>شمارش)</a:t>
            </a:r>
            <a:r>
              <a:rPr lang="en-US" sz="2000" dirty="0">
                <a:latin typeface="Times New Roman" panose="02020603050405020304" pitchFamily="18" charset="0"/>
                <a:ea typeface="Calibri" panose="020F0502020204030204" pitchFamily="34" charset="0"/>
                <a:cs typeface="B Nazanin" panose="00000400000000000000" pitchFamily="2" charset="-78"/>
              </a:rPr>
              <a:t>COUNT</a:t>
            </a:r>
            <a:r>
              <a:rPr lang="fa-IR" sz="2000" dirty="0">
                <a:latin typeface="Times New Roman" panose="02020603050405020304" pitchFamily="18" charset="0"/>
                <a:ea typeface="Calibri" panose="020F0502020204030204" pitchFamily="34" charset="0"/>
                <a:cs typeface="B Nazanin" panose="00000400000000000000" pitchFamily="2" charset="-78"/>
              </a:rPr>
              <a:t> </a:t>
            </a:r>
            <a:endParaRPr lang="en-US" sz="2000" dirty="0" smtClean="0">
              <a:latin typeface="Times New Roman" panose="02020603050405020304" pitchFamily="18" charset="0"/>
              <a:ea typeface="Calibri" panose="020F0502020204030204" pitchFamily="34" charset="0"/>
              <a:cs typeface="B Nazanin" panose="00000400000000000000" pitchFamily="2" charset="-78"/>
            </a:endParaRPr>
          </a:p>
          <a:p>
            <a:pPr marL="741363" indent="-342900" algn="just" rtl="1">
              <a:lnSpc>
                <a:spcPct val="150000"/>
              </a:lnSpc>
              <a:spcBef>
                <a:spcPts val="0"/>
              </a:spcBef>
              <a:buFont typeface="Wingdings" panose="05000000000000000000" pitchFamily="2" charset="2"/>
              <a:buChar char="ü"/>
            </a:pPr>
            <a:r>
              <a:rPr lang="fa-IR" sz="2000" dirty="0" smtClean="0">
                <a:latin typeface="Times New Roman" panose="02020603050405020304" pitchFamily="18" charset="0"/>
                <a:ea typeface="Calibri" panose="020F0502020204030204" pitchFamily="34" charset="0"/>
                <a:cs typeface="B Nazanin" panose="00000400000000000000" pitchFamily="2" charset="-78"/>
              </a:rPr>
              <a:t> </a:t>
            </a:r>
            <a:r>
              <a:rPr lang="fa-IR" sz="2000" dirty="0">
                <a:latin typeface="Times New Roman" panose="02020603050405020304" pitchFamily="18" charset="0"/>
                <a:ea typeface="Calibri" panose="020F0502020204030204" pitchFamily="34" charset="0"/>
                <a:cs typeface="B Nazanin" panose="00000400000000000000" pitchFamily="2" charset="-78"/>
              </a:rPr>
              <a:t>(جمع) </a:t>
            </a:r>
            <a:r>
              <a:rPr lang="en-US" sz="2000" dirty="0">
                <a:latin typeface="Times New Roman" panose="02020603050405020304" pitchFamily="18" charset="0"/>
                <a:ea typeface="Calibri" panose="020F0502020204030204" pitchFamily="34" charset="0"/>
                <a:cs typeface="B Nazanin" panose="00000400000000000000" pitchFamily="2" charset="-78"/>
              </a:rPr>
              <a:t>SUM</a:t>
            </a:r>
            <a:r>
              <a:rPr lang="fa-IR" sz="2000" dirty="0">
                <a:latin typeface="Times New Roman" panose="02020603050405020304" pitchFamily="18" charset="0"/>
                <a:ea typeface="Calibri" panose="020F0502020204030204" pitchFamily="34" charset="0"/>
                <a:cs typeface="B Nazanin" panose="00000400000000000000" pitchFamily="2" charset="-78"/>
              </a:rPr>
              <a:t> </a:t>
            </a:r>
            <a:endParaRPr lang="en-US" sz="2000" dirty="0" smtClean="0">
              <a:latin typeface="Times New Roman" panose="02020603050405020304" pitchFamily="18" charset="0"/>
              <a:ea typeface="Calibri" panose="020F0502020204030204" pitchFamily="34" charset="0"/>
              <a:cs typeface="B Nazanin" panose="00000400000000000000" pitchFamily="2" charset="-78"/>
            </a:endParaRPr>
          </a:p>
          <a:p>
            <a:pPr marL="741363" indent="-342900" algn="just" rtl="1">
              <a:lnSpc>
                <a:spcPct val="150000"/>
              </a:lnSpc>
              <a:spcBef>
                <a:spcPts val="0"/>
              </a:spcBef>
              <a:buFont typeface="Wingdings" panose="05000000000000000000" pitchFamily="2" charset="2"/>
              <a:buChar char="ü"/>
            </a:pPr>
            <a:r>
              <a:rPr lang="fa-IR" sz="2000" dirty="0" smtClean="0">
                <a:latin typeface="Times New Roman" panose="02020603050405020304" pitchFamily="18" charset="0"/>
                <a:ea typeface="Calibri" panose="020F0502020204030204" pitchFamily="34" charset="0"/>
                <a:cs typeface="B Nazanin" panose="00000400000000000000" pitchFamily="2" charset="-78"/>
              </a:rPr>
              <a:t> </a:t>
            </a:r>
            <a:r>
              <a:rPr lang="fa-IR" sz="2000" dirty="0">
                <a:latin typeface="Times New Roman" panose="02020603050405020304" pitchFamily="18" charset="0"/>
                <a:ea typeface="Calibri" panose="020F0502020204030204" pitchFamily="34" charset="0"/>
                <a:cs typeface="B Nazanin" panose="00000400000000000000" pitchFamily="2" charset="-78"/>
              </a:rPr>
              <a:t>(میانگین) </a:t>
            </a:r>
            <a:r>
              <a:rPr lang="en-US" sz="2000" dirty="0">
                <a:latin typeface="Times New Roman" panose="02020603050405020304" pitchFamily="18" charset="0"/>
                <a:ea typeface="Calibri" panose="020F0502020204030204" pitchFamily="34" charset="0"/>
                <a:cs typeface="B Zar"/>
              </a:rPr>
              <a:t>AVG</a:t>
            </a:r>
            <a:r>
              <a:rPr lang="fa-IR" sz="2000" dirty="0">
                <a:latin typeface="Times New Roman" panose="02020603050405020304" pitchFamily="18" charset="0"/>
                <a:ea typeface="Calibri" panose="020F0502020204030204" pitchFamily="34" charset="0"/>
                <a:cs typeface="B Zar"/>
              </a:rPr>
              <a:t> </a:t>
            </a:r>
            <a:endParaRPr lang="en-US" sz="2000" dirty="0">
              <a:latin typeface="Times New Roman" panose="02020603050405020304" pitchFamily="18" charset="0"/>
              <a:ea typeface="Calibri" panose="020F0502020204030204" pitchFamily="34" charset="0"/>
              <a:cs typeface="B Zar"/>
            </a:endParaRPr>
          </a:p>
          <a:p>
            <a:pPr marL="741363" indent="-342900" algn="just" rtl="1">
              <a:lnSpc>
                <a:spcPct val="115000"/>
              </a:lnSpc>
              <a:spcBef>
                <a:spcPts val="0"/>
              </a:spcBef>
              <a:buFont typeface="Wingdings" panose="05000000000000000000" pitchFamily="2" charset="2"/>
              <a:buChar char="ü"/>
            </a:pPr>
            <a:endParaRPr lang="en-US" sz="2000" dirty="0">
              <a:latin typeface="Calibri" panose="020F0502020204030204" pitchFamily="34" charset="0"/>
              <a:ea typeface="Calibri" panose="020F0502020204030204" pitchFamily="34" charset="0"/>
            </a:endParaRPr>
          </a:p>
          <a:p>
            <a:pPr marR="0" lvl="0" algn="just" defTabSz="457200" rtl="1" eaLnBrk="1" fontAlgn="auto" latinLnBrk="0" hangingPunct="1">
              <a:lnSpc>
                <a:spcPct val="115000"/>
              </a:lnSpc>
              <a:spcBef>
                <a:spcPts val="0"/>
              </a:spcBef>
              <a:spcAft>
                <a:spcPts val="0"/>
              </a:spcAft>
              <a:buClr>
                <a:schemeClr val="tx1">
                  <a:lumMod val="95000"/>
                </a:schemeClr>
              </a:buClr>
              <a:buSzTx/>
              <a:tabLst/>
              <a:defRPr/>
            </a:pPr>
            <a:endParaRPr lang="en-US" sz="2400" b="1" dirty="0" smtClean="0">
              <a:latin typeface="Times New Roman" pitchFamily="18" charset="0"/>
              <a:cs typeface="B Nazanin" panose="00000400000000000000" pitchFamily="2" charset="-78"/>
            </a:endParaRPr>
          </a:p>
          <a:p>
            <a:pPr marL="230188" algn="r" rtl="1" fontAlgn="auto">
              <a:lnSpc>
                <a:spcPct val="150000"/>
              </a:lnSpc>
              <a:spcBef>
                <a:spcPts val="0"/>
              </a:spcBef>
              <a:spcAft>
                <a:spcPts val="0"/>
              </a:spcAft>
              <a:defRPr/>
            </a:pPr>
            <a:endParaRPr lang="fa-IR" sz="2400" b="1" dirty="0">
              <a:latin typeface="Times New Roman" pitchFamily="18" charset="0"/>
              <a:cs typeface="B Nazanin" panose="00000400000000000000" pitchFamily="2" charset="-78"/>
            </a:endParaRPr>
          </a:p>
        </p:txBody>
      </p:sp>
      <p:pic>
        <p:nvPicPr>
          <p:cNvPr id="62" name="Picture 6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367" y="0"/>
            <a:ext cx="482527" cy="854899"/>
          </a:xfrm>
          <a:prstGeom prst="rect">
            <a:avLst/>
          </a:prstGeom>
          <a:effectLst>
            <a:glow rad="63500">
              <a:schemeClr val="accent1">
                <a:satMod val="175000"/>
                <a:alpha val="40000"/>
              </a:schemeClr>
            </a:glow>
          </a:effectLst>
        </p:spPr>
      </p:pic>
      <p:pic>
        <p:nvPicPr>
          <p:cNvPr id="63" name="Picture 6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38799" y="-114338"/>
            <a:ext cx="4322841" cy="909650"/>
          </a:xfrm>
          <a:prstGeom prst="rect">
            <a:avLst/>
          </a:prstGeom>
          <a:effectLst>
            <a:glow rad="63500">
              <a:schemeClr val="accent1">
                <a:satMod val="175000"/>
                <a:alpha val="40000"/>
              </a:schemeClr>
            </a:glow>
          </a:effectLst>
        </p:spPr>
      </p:pic>
      <p:sp>
        <p:nvSpPr>
          <p:cNvPr id="19" name="Rounded Rectangle 18"/>
          <p:cNvSpPr/>
          <p:nvPr/>
        </p:nvSpPr>
        <p:spPr>
          <a:xfrm>
            <a:off x="7729536" y="6225191"/>
            <a:ext cx="1371600" cy="457200"/>
          </a:xfrm>
          <a:prstGeom prst="roundRect">
            <a:avLst/>
          </a:prstGeom>
          <a:solidFill>
            <a:schemeClr val="tx1">
              <a:lumMod val="50000"/>
            </a:schemeClr>
          </a:solidFill>
          <a:ln>
            <a:solidFill>
              <a:schemeClr val="accent1">
                <a:lumMod val="50000"/>
              </a:schemeClr>
            </a:solidFill>
          </a:ln>
          <a:effectLst>
            <a:outerShdw blurRad="57150" dist="38100" dir="5400000" algn="ctr" rotWithShape="0">
              <a:schemeClr val="accent3">
                <a:shade val="9000"/>
                <a:satMod val="105000"/>
                <a:alpha val="48000"/>
              </a:scheme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fa-IR" b="1" dirty="0">
                <a:solidFill>
                  <a:schemeClr val="bg1"/>
                </a:solidFill>
                <a:cs typeface="B Nazanin" panose="00000400000000000000" pitchFamily="2" charset="-78"/>
              </a:rPr>
              <a:t>مقدمه</a:t>
            </a:r>
            <a:endParaRPr lang="en-US" b="1" dirty="0">
              <a:solidFill>
                <a:schemeClr val="bg1"/>
              </a:solidFill>
              <a:cs typeface="B Nazanin" panose="00000400000000000000" pitchFamily="2" charset="-78"/>
            </a:endParaRPr>
          </a:p>
        </p:txBody>
      </p:sp>
      <p:sp>
        <p:nvSpPr>
          <p:cNvPr id="20" name="Rounded Rectangle 19"/>
          <p:cNvSpPr/>
          <p:nvPr/>
        </p:nvSpPr>
        <p:spPr>
          <a:xfrm>
            <a:off x="6273517" y="6218302"/>
            <a:ext cx="1371600" cy="457200"/>
          </a:xfrm>
          <a:prstGeom prst="roundRect">
            <a:avLst/>
          </a:prstGeom>
          <a:solidFill>
            <a:schemeClr val="tx1">
              <a:lumMod val="50000"/>
            </a:schemeClr>
          </a:solidFill>
          <a:ln>
            <a:solidFill>
              <a:schemeClr val="accent1">
                <a:lumMod val="50000"/>
              </a:schemeClr>
            </a:solidFill>
          </a:ln>
          <a:effectLst>
            <a:outerShdw blurRad="57150" dist="38100" dir="5400000" algn="ctr" rotWithShape="0">
              <a:schemeClr val="accent3">
                <a:shade val="9000"/>
                <a:satMod val="105000"/>
                <a:alpha val="48000"/>
              </a:scheme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fa-IR" b="1" dirty="0">
                <a:solidFill>
                  <a:schemeClr val="bg1"/>
                </a:solidFill>
                <a:cs typeface="B Nazanin" panose="00000400000000000000" pitchFamily="2" charset="-78"/>
              </a:rPr>
              <a:t>مدیریت داده</a:t>
            </a:r>
            <a:endParaRPr lang="en-US" b="1" dirty="0">
              <a:solidFill>
                <a:schemeClr val="bg1"/>
              </a:solidFill>
              <a:cs typeface="B Nazanin" panose="00000400000000000000" pitchFamily="2" charset="-78"/>
            </a:endParaRPr>
          </a:p>
        </p:txBody>
      </p:sp>
      <p:sp>
        <p:nvSpPr>
          <p:cNvPr id="26" name="Rounded Rectangle 25"/>
          <p:cNvSpPr/>
          <p:nvPr/>
        </p:nvSpPr>
        <p:spPr>
          <a:xfrm>
            <a:off x="4817498" y="6227080"/>
            <a:ext cx="1371600" cy="457200"/>
          </a:xfrm>
          <a:prstGeom prst="roundRect">
            <a:avLst/>
          </a:prstGeom>
          <a:solidFill>
            <a:schemeClr val="tx1">
              <a:lumMod val="50000"/>
            </a:schemeClr>
          </a:solidFill>
          <a:ln>
            <a:solidFill>
              <a:schemeClr val="accent1">
                <a:lumMod val="50000"/>
              </a:schemeClr>
            </a:solidFill>
          </a:ln>
          <a:effectLst>
            <a:outerShdw blurRad="57150" dist="38100" dir="5400000" algn="ctr" rotWithShape="0">
              <a:schemeClr val="accent3">
                <a:shade val="9000"/>
                <a:satMod val="105000"/>
                <a:alpha val="48000"/>
              </a:scheme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fa-IR" b="1" dirty="0">
                <a:solidFill>
                  <a:schemeClr val="bg1"/>
                </a:solidFill>
                <a:cs typeface="B Nazanin" panose="00000400000000000000" pitchFamily="2" charset="-78"/>
              </a:rPr>
              <a:t>مدلسازی داده</a:t>
            </a:r>
            <a:endParaRPr lang="en-US" b="1" dirty="0">
              <a:solidFill>
                <a:schemeClr val="bg1"/>
              </a:solidFill>
              <a:cs typeface="B Nazanin" panose="00000400000000000000" pitchFamily="2" charset="-78"/>
            </a:endParaRPr>
          </a:p>
        </p:txBody>
      </p:sp>
      <p:sp>
        <p:nvSpPr>
          <p:cNvPr id="28" name="Rounded Rectangle 27"/>
          <p:cNvSpPr/>
          <p:nvPr/>
        </p:nvSpPr>
        <p:spPr>
          <a:xfrm>
            <a:off x="3361479" y="6225191"/>
            <a:ext cx="1371600" cy="457200"/>
          </a:xfrm>
          <a:prstGeom prst="roundRect">
            <a:avLst/>
          </a:prstGeom>
          <a:solidFill>
            <a:schemeClr val="tx1">
              <a:lumMod val="50000"/>
            </a:schemeClr>
          </a:solidFill>
          <a:ln>
            <a:solidFill>
              <a:schemeClr val="accent1">
                <a:lumMod val="50000"/>
              </a:schemeClr>
            </a:solidFill>
          </a:ln>
          <a:effectLst>
            <a:outerShdw blurRad="57150" dist="38100" dir="5400000" algn="ctr" rotWithShape="0">
              <a:schemeClr val="accent3">
                <a:shade val="9000"/>
                <a:satMod val="105000"/>
                <a:alpha val="48000"/>
              </a:scheme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fa-IR" b="1" dirty="0">
                <a:solidFill>
                  <a:schemeClr val="bg1"/>
                </a:solidFill>
                <a:cs typeface="B Nazanin" panose="00000400000000000000" pitchFamily="2" charset="-78"/>
              </a:rPr>
              <a:t>موجودیت‌ها</a:t>
            </a:r>
            <a:endParaRPr lang="en-US" b="1" dirty="0">
              <a:solidFill>
                <a:schemeClr val="bg1"/>
              </a:solidFill>
              <a:cs typeface="B Nazanin" panose="00000400000000000000" pitchFamily="2" charset="-78"/>
            </a:endParaRPr>
          </a:p>
        </p:txBody>
      </p:sp>
      <p:sp>
        <p:nvSpPr>
          <p:cNvPr id="35" name="Rounded Rectangle 34"/>
          <p:cNvSpPr/>
          <p:nvPr/>
        </p:nvSpPr>
        <p:spPr>
          <a:xfrm>
            <a:off x="1902022" y="6225191"/>
            <a:ext cx="1371600" cy="457200"/>
          </a:xfrm>
          <a:prstGeom prst="roundRect">
            <a:avLst/>
          </a:prstGeom>
          <a:solidFill>
            <a:srgbClr val="0DF318"/>
          </a:solidFill>
          <a:ln>
            <a:solidFill>
              <a:srgbClr val="FFFF00"/>
            </a:solidFill>
          </a:ln>
          <a:effectLst>
            <a:glow rad="228600">
              <a:schemeClr val="accent6">
                <a:satMod val="175000"/>
                <a:alpha val="40000"/>
              </a:schemeClr>
            </a:glow>
            <a:outerShdw blurRad="57150" dist="38100" dir="5400000" algn="ctr" rotWithShape="0">
              <a:schemeClr val="accent3">
                <a:shade val="9000"/>
                <a:satMod val="105000"/>
                <a:alpha val="48000"/>
              </a:scheme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fa-IR" sz="1350" b="1" dirty="0">
                <a:solidFill>
                  <a:schemeClr val="bg1"/>
                </a:solidFill>
                <a:cs typeface="B Nazanin" panose="00000400000000000000" pitchFamily="2" charset="-78"/>
              </a:rPr>
              <a:t>مدیریت پایگاه داده</a:t>
            </a:r>
            <a:endParaRPr lang="en-US" sz="1350" b="1" dirty="0">
              <a:solidFill>
                <a:schemeClr val="bg1"/>
              </a:solidFill>
              <a:cs typeface="B Nazanin" panose="00000400000000000000" pitchFamily="2" charset="-78"/>
            </a:endParaRPr>
          </a:p>
        </p:txBody>
      </p:sp>
      <p:sp>
        <p:nvSpPr>
          <p:cNvPr id="36" name="Rounded Rectangle 35"/>
          <p:cNvSpPr/>
          <p:nvPr/>
        </p:nvSpPr>
        <p:spPr>
          <a:xfrm>
            <a:off x="442565" y="6217577"/>
            <a:ext cx="1371600" cy="457200"/>
          </a:xfrm>
          <a:prstGeom prst="roundRect">
            <a:avLst/>
          </a:prstGeom>
          <a:solidFill>
            <a:schemeClr val="bg2">
              <a:lumMod val="60000"/>
              <a:lumOff val="40000"/>
            </a:schemeClr>
          </a:solidFill>
          <a:effectLst>
            <a:outerShdw blurRad="57150" dist="38100" dir="5400000" algn="ctr" rotWithShape="0">
              <a:schemeClr val="accent3">
                <a:shade val="9000"/>
                <a:satMod val="105000"/>
                <a:alpha val="48000"/>
              </a:scheme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fa-IR" b="1" dirty="0" smtClean="0">
                <a:solidFill>
                  <a:schemeClr val="bg1"/>
                </a:solidFill>
                <a:cs typeface="B Nazanin" panose="00000400000000000000" pitchFamily="2" charset="-78"/>
              </a:rPr>
              <a:t>انبار داده</a:t>
            </a:r>
            <a:endParaRPr lang="en-US" b="1" dirty="0">
              <a:solidFill>
                <a:schemeClr val="bg1"/>
              </a:solidFill>
              <a:cs typeface="B Nazanin" panose="00000400000000000000" pitchFamily="2" charset="-78"/>
            </a:endParaRPr>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0358" y="1661769"/>
            <a:ext cx="5436839" cy="4039520"/>
          </a:xfrm>
          <a:prstGeom prst="rect">
            <a:avLst/>
          </a:prstGeom>
          <a:effectLst>
            <a:glow rad="101600">
              <a:schemeClr val="accent2">
                <a:satMod val="175000"/>
                <a:alpha val="40000"/>
              </a:schemeClr>
            </a:glow>
          </a:effectLst>
        </p:spPr>
      </p:pic>
      <p:grpSp>
        <p:nvGrpSpPr>
          <p:cNvPr id="7" name="Group 6"/>
          <p:cNvGrpSpPr/>
          <p:nvPr/>
        </p:nvGrpSpPr>
        <p:grpSpPr>
          <a:xfrm>
            <a:off x="1027272" y="1818230"/>
            <a:ext cx="2551919" cy="2897469"/>
            <a:chOff x="1027272" y="1818230"/>
            <a:chExt cx="2551919" cy="2897469"/>
          </a:xfrm>
        </p:grpSpPr>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62131">
              <a:off x="2327456" y="1818230"/>
              <a:ext cx="1251735" cy="898297"/>
            </a:xfrm>
            <a:prstGeom prst="rect">
              <a:avLst/>
            </a:prstGeom>
            <a:effectLst>
              <a:glow rad="63500">
                <a:schemeClr val="accent2">
                  <a:satMod val="175000"/>
                  <a:alpha val="40000"/>
                </a:schemeClr>
              </a:glow>
            </a:effectLst>
          </p:spPr>
        </p:pic>
        <p:pic>
          <p:nvPicPr>
            <p:cNvPr id="24" name="Pictur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84320" flipH="1" flipV="1">
              <a:off x="1027272" y="3817402"/>
              <a:ext cx="1265207" cy="898297"/>
            </a:xfrm>
            <a:prstGeom prst="rect">
              <a:avLst/>
            </a:prstGeom>
            <a:effectLst>
              <a:glow rad="101600">
                <a:schemeClr val="accent2">
                  <a:satMod val="175000"/>
                  <a:alpha val="40000"/>
                </a:schemeClr>
              </a:glow>
            </a:effectLst>
          </p:spPr>
        </p:pic>
      </p:grpSp>
    </p:spTree>
    <p:extLst>
      <p:ext uri="{BB962C8B-B14F-4D97-AF65-F5344CB8AC3E}">
        <p14:creationId xmlns:p14="http://schemas.microsoft.com/office/powerpoint/2010/main" val="2592508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fade">
                                      <p:cBhvr>
                                        <p:cTn id="7" dur="500"/>
                                        <p:tgtEl>
                                          <p:spTgt spid="3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42" presetClass="entr" presetSubtype="0" fill="hold" nodeType="withEffect">
                                  <p:stCondLst>
                                    <p:cond delay="0"/>
                                  </p:stCondLst>
                                  <p:childTnLst>
                                    <p:set>
                                      <p:cBhvr>
                                        <p:cTn id="13" dur="1" fill="hold">
                                          <p:stCondLst>
                                            <p:cond delay="0"/>
                                          </p:stCondLst>
                                        </p:cTn>
                                        <p:tgtEl>
                                          <p:spTgt spid="34">
                                            <p:txEl>
                                              <p:pRg st="2" end="2"/>
                                            </p:txEl>
                                          </p:spTgt>
                                        </p:tgtEl>
                                        <p:attrNameLst>
                                          <p:attrName>style.visibility</p:attrName>
                                        </p:attrNameLst>
                                      </p:cBhvr>
                                      <p:to>
                                        <p:strVal val="visible"/>
                                      </p:to>
                                    </p:set>
                                    <p:animEffect transition="in" filter="fade">
                                      <p:cBhvr>
                                        <p:cTn id="14" dur="1000"/>
                                        <p:tgtEl>
                                          <p:spTgt spid="34">
                                            <p:txEl>
                                              <p:pRg st="2" end="2"/>
                                            </p:txEl>
                                          </p:spTgt>
                                        </p:tgtEl>
                                      </p:cBhvr>
                                    </p:animEffect>
                                    <p:anim calcmode="lin" valueType="num">
                                      <p:cBhvr>
                                        <p:cTn id="15" dur="1000" fill="hold"/>
                                        <p:tgtEl>
                                          <p:spTgt spid="3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4">
                                            <p:txEl>
                                              <p:pRg st="2" end="2"/>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21" presetClass="entr" presetSubtype="1" repeatCount="500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heel(1)">
                                      <p:cBhvr>
                                        <p:cTn id="20" dur="2000"/>
                                        <p:tgtEl>
                                          <p:spTgt spid="7"/>
                                        </p:tgtEl>
                                      </p:cBhvr>
                                    </p:animEffect>
                                  </p:childTnLst>
                                </p:cTn>
                              </p:par>
                              <p:par>
                                <p:cTn id="21" presetID="42" presetClass="entr" presetSubtype="0" fill="hold" nodeType="withEffect">
                                  <p:stCondLst>
                                    <p:cond delay="1000"/>
                                  </p:stCondLst>
                                  <p:childTnLst>
                                    <p:set>
                                      <p:cBhvr>
                                        <p:cTn id="22" dur="1" fill="hold">
                                          <p:stCondLst>
                                            <p:cond delay="0"/>
                                          </p:stCondLst>
                                        </p:cTn>
                                        <p:tgtEl>
                                          <p:spTgt spid="34">
                                            <p:txEl>
                                              <p:pRg st="4" end="4"/>
                                            </p:txEl>
                                          </p:spTgt>
                                        </p:tgtEl>
                                        <p:attrNameLst>
                                          <p:attrName>style.visibility</p:attrName>
                                        </p:attrNameLst>
                                      </p:cBhvr>
                                      <p:to>
                                        <p:strVal val="visible"/>
                                      </p:to>
                                    </p:set>
                                    <p:animEffect transition="in" filter="fade">
                                      <p:cBhvr>
                                        <p:cTn id="23" dur="1000"/>
                                        <p:tgtEl>
                                          <p:spTgt spid="34">
                                            <p:txEl>
                                              <p:pRg st="4" end="4"/>
                                            </p:txEl>
                                          </p:spTgt>
                                        </p:tgtEl>
                                      </p:cBhvr>
                                    </p:animEffect>
                                    <p:anim calcmode="lin" valueType="num">
                                      <p:cBhvr>
                                        <p:cTn id="24" dur="1000" fill="hold"/>
                                        <p:tgtEl>
                                          <p:spTgt spid="34">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4" end="4"/>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2100"/>
                                  </p:stCondLst>
                                  <p:childTnLst>
                                    <p:set>
                                      <p:cBhvr>
                                        <p:cTn id="27" dur="1" fill="hold">
                                          <p:stCondLst>
                                            <p:cond delay="0"/>
                                          </p:stCondLst>
                                        </p:cTn>
                                        <p:tgtEl>
                                          <p:spTgt spid="34">
                                            <p:txEl>
                                              <p:pRg st="5" end="5"/>
                                            </p:txEl>
                                          </p:spTgt>
                                        </p:tgtEl>
                                        <p:attrNameLst>
                                          <p:attrName>style.visibility</p:attrName>
                                        </p:attrNameLst>
                                      </p:cBhvr>
                                      <p:to>
                                        <p:strVal val="visible"/>
                                      </p:to>
                                    </p:set>
                                    <p:animEffect transition="in" filter="fade">
                                      <p:cBhvr>
                                        <p:cTn id="28" dur="1000"/>
                                        <p:tgtEl>
                                          <p:spTgt spid="34">
                                            <p:txEl>
                                              <p:pRg st="5" end="5"/>
                                            </p:txEl>
                                          </p:spTgt>
                                        </p:tgtEl>
                                      </p:cBhvr>
                                    </p:animEffect>
                                    <p:anim calcmode="lin" valueType="num">
                                      <p:cBhvr>
                                        <p:cTn id="2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4">
                                            <p:txEl>
                                              <p:pRg st="5" end="5"/>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3200"/>
                                  </p:stCondLst>
                                  <p:childTnLst>
                                    <p:set>
                                      <p:cBhvr>
                                        <p:cTn id="32" dur="1" fill="hold">
                                          <p:stCondLst>
                                            <p:cond delay="0"/>
                                          </p:stCondLst>
                                        </p:cTn>
                                        <p:tgtEl>
                                          <p:spTgt spid="34">
                                            <p:txEl>
                                              <p:pRg st="6" end="6"/>
                                            </p:txEl>
                                          </p:spTgt>
                                        </p:tgtEl>
                                        <p:attrNameLst>
                                          <p:attrName>style.visibility</p:attrName>
                                        </p:attrNameLst>
                                      </p:cBhvr>
                                      <p:to>
                                        <p:strVal val="visible"/>
                                      </p:to>
                                    </p:set>
                                    <p:animEffect transition="in" filter="fade">
                                      <p:cBhvr>
                                        <p:cTn id="33" dur="1000"/>
                                        <p:tgtEl>
                                          <p:spTgt spid="34">
                                            <p:txEl>
                                              <p:pRg st="6" end="6"/>
                                            </p:txEl>
                                          </p:spTgt>
                                        </p:tgtEl>
                                      </p:cBhvr>
                                    </p:animEffect>
                                    <p:anim calcmode="lin" valueType="num">
                                      <p:cBhvr>
                                        <p:cTn id="34"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34">
                                            <p:txEl>
                                              <p:pRg st="6" end="6"/>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4200"/>
                                  </p:stCondLst>
                                  <p:childTnLst>
                                    <p:set>
                                      <p:cBhvr>
                                        <p:cTn id="37" dur="1" fill="hold">
                                          <p:stCondLst>
                                            <p:cond delay="0"/>
                                          </p:stCondLst>
                                        </p:cTn>
                                        <p:tgtEl>
                                          <p:spTgt spid="34">
                                            <p:txEl>
                                              <p:pRg st="7" end="7"/>
                                            </p:txEl>
                                          </p:spTgt>
                                        </p:tgtEl>
                                        <p:attrNameLst>
                                          <p:attrName>style.visibility</p:attrName>
                                        </p:attrNameLst>
                                      </p:cBhvr>
                                      <p:to>
                                        <p:strVal val="visible"/>
                                      </p:to>
                                    </p:set>
                                    <p:animEffect transition="in" filter="fade">
                                      <p:cBhvr>
                                        <p:cTn id="38" dur="1000"/>
                                        <p:tgtEl>
                                          <p:spTgt spid="34">
                                            <p:txEl>
                                              <p:pRg st="7" end="7"/>
                                            </p:txEl>
                                          </p:spTgt>
                                        </p:tgtEl>
                                      </p:cBhvr>
                                    </p:animEffect>
                                    <p:anim calcmode="lin" valueType="num">
                                      <p:cBhvr>
                                        <p:cTn id="39" dur="1000" fill="hold"/>
                                        <p:tgtEl>
                                          <p:spTgt spid="34">
                                            <p:txEl>
                                              <p:pRg st="7" end="7"/>
                                            </p:txEl>
                                          </p:spTgt>
                                        </p:tgtEl>
                                        <p:attrNameLst>
                                          <p:attrName>ppt_x</p:attrName>
                                        </p:attrNameLst>
                                      </p:cBhvr>
                                      <p:tavLst>
                                        <p:tav tm="0">
                                          <p:val>
                                            <p:strVal val="#ppt_x"/>
                                          </p:val>
                                        </p:tav>
                                        <p:tav tm="100000">
                                          <p:val>
                                            <p:strVal val="#ppt_x"/>
                                          </p:val>
                                        </p:tav>
                                      </p:tavLst>
                                    </p:anim>
                                    <p:anim calcmode="lin" valueType="num">
                                      <p:cBhvr>
                                        <p:cTn id="40" dur="1000" fill="hold"/>
                                        <p:tgtEl>
                                          <p:spTgt spid="34">
                                            <p:txEl>
                                              <p:pRg st="7" end="7"/>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5200"/>
                                  </p:stCondLst>
                                  <p:childTnLst>
                                    <p:set>
                                      <p:cBhvr>
                                        <p:cTn id="42" dur="1" fill="hold">
                                          <p:stCondLst>
                                            <p:cond delay="0"/>
                                          </p:stCondLst>
                                        </p:cTn>
                                        <p:tgtEl>
                                          <p:spTgt spid="34">
                                            <p:txEl>
                                              <p:pRg st="8" end="8"/>
                                            </p:txEl>
                                          </p:spTgt>
                                        </p:tgtEl>
                                        <p:attrNameLst>
                                          <p:attrName>style.visibility</p:attrName>
                                        </p:attrNameLst>
                                      </p:cBhvr>
                                      <p:to>
                                        <p:strVal val="visible"/>
                                      </p:to>
                                    </p:set>
                                    <p:animEffect transition="in" filter="fade">
                                      <p:cBhvr>
                                        <p:cTn id="43" dur="1000"/>
                                        <p:tgtEl>
                                          <p:spTgt spid="34">
                                            <p:txEl>
                                              <p:pRg st="8" end="8"/>
                                            </p:txEl>
                                          </p:spTgt>
                                        </p:tgtEl>
                                      </p:cBhvr>
                                    </p:animEffect>
                                    <p:anim calcmode="lin" valueType="num">
                                      <p:cBhvr>
                                        <p:cTn id="44" dur="1000" fill="hold"/>
                                        <p:tgtEl>
                                          <p:spTgt spid="34">
                                            <p:txEl>
                                              <p:pRg st="8" end="8"/>
                                            </p:txEl>
                                          </p:spTgt>
                                        </p:tgtEl>
                                        <p:attrNameLst>
                                          <p:attrName>ppt_x</p:attrName>
                                        </p:attrNameLst>
                                      </p:cBhvr>
                                      <p:tavLst>
                                        <p:tav tm="0">
                                          <p:val>
                                            <p:strVal val="#ppt_x"/>
                                          </p:val>
                                        </p:tav>
                                        <p:tav tm="100000">
                                          <p:val>
                                            <p:strVal val="#ppt_x"/>
                                          </p:val>
                                        </p:tav>
                                      </p:tavLst>
                                    </p:anim>
                                    <p:anim calcmode="lin" valueType="num">
                                      <p:cBhvr>
                                        <p:cTn id="45" dur="1000" fill="hold"/>
                                        <p:tgtEl>
                                          <p:spTgt spid="34">
                                            <p:txEl>
                                              <p:pRg st="8" end="8"/>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6300"/>
                                  </p:stCondLst>
                                  <p:childTnLst>
                                    <p:set>
                                      <p:cBhvr>
                                        <p:cTn id="47" dur="1" fill="hold">
                                          <p:stCondLst>
                                            <p:cond delay="0"/>
                                          </p:stCondLst>
                                        </p:cTn>
                                        <p:tgtEl>
                                          <p:spTgt spid="34">
                                            <p:txEl>
                                              <p:pRg st="9" end="9"/>
                                            </p:txEl>
                                          </p:spTgt>
                                        </p:tgtEl>
                                        <p:attrNameLst>
                                          <p:attrName>style.visibility</p:attrName>
                                        </p:attrNameLst>
                                      </p:cBhvr>
                                      <p:to>
                                        <p:strVal val="visible"/>
                                      </p:to>
                                    </p:set>
                                    <p:animEffect transition="in" filter="fade">
                                      <p:cBhvr>
                                        <p:cTn id="48" dur="1000"/>
                                        <p:tgtEl>
                                          <p:spTgt spid="34">
                                            <p:txEl>
                                              <p:pRg st="9" end="9"/>
                                            </p:txEl>
                                          </p:spTgt>
                                        </p:tgtEl>
                                      </p:cBhvr>
                                    </p:animEffect>
                                    <p:anim calcmode="lin" valueType="num">
                                      <p:cBhvr>
                                        <p:cTn id="49" dur="1000" fill="hold"/>
                                        <p:tgtEl>
                                          <p:spTgt spid="34">
                                            <p:txEl>
                                              <p:pRg st="9" end="9"/>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9" end="9"/>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7500"/>
                                  </p:stCondLst>
                                  <p:childTnLst>
                                    <p:set>
                                      <p:cBhvr>
                                        <p:cTn id="52" dur="1" fill="hold">
                                          <p:stCondLst>
                                            <p:cond delay="0"/>
                                          </p:stCondLst>
                                        </p:cTn>
                                        <p:tgtEl>
                                          <p:spTgt spid="34">
                                            <p:txEl>
                                              <p:pRg st="10" end="10"/>
                                            </p:txEl>
                                          </p:spTgt>
                                        </p:tgtEl>
                                        <p:attrNameLst>
                                          <p:attrName>style.visibility</p:attrName>
                                        </p:attrNameLst>
                                      </p:cBhvr>
                                      <p:to>
                                        <p:strVal val="visible"/>
                                      </p:to>
                                    </p:set>
                                    <p:animEffect transition="in" filter="fade">
                                      <p:cBhvr>
                                        <p:cTn id="53" dur="1000"/>
                                        <p:tgtEl>
                                          <p:spTgt spid="34">
                                            <p:txEl>
                                              <p:pRg st="10" end="10"/>
                                            </p:txEl>
                                          </p:spTgt>
                                        </p:tgtEl>
                                      </p:cBhvr>
                                    </p:animEffect>
                                    <p:anim calcmode="lin" valueType="num">
                                      <p:cBhvr>
                                        <p:cTn id="54" dur="1000" fill="hold"/>
                                        <p:tgtEl>
                                          <p:spTgt spid="34">
                                            <p:txEl>
                                              <p:pRg st="10" end="10"/>
                                            </p:txEl>
                                          </p:spTgt>
                                        </p:tgtEl>
                                        <p:attrNameLst>
                                          <p:attrName>ppt_x</p:attrName>
                                        </p:attrNameLst>
                                      </p:cBhvr>
                                      <p:tavLst>
                                        <p:tav tm="0">
                                          <p:val>
                                            <p:strVal val="#ppt_x"/>
                                          </p:val>
                                        </p:tav>
                                        <p:tav tm="100000">
                                          <p:val>
                                            <p:strVal val="#ppt_x"/>
                                          </p:val>
                                        </p:tav>
                                      </p:tavLst>
                                    </p:anim>
                                    <p:anim calcmode="lin" valueType="num">
                                      <p:cBhvr>
                                        <p:cTn id="55" dur="1000" fill="hold"/>
                                        <p:tgtEl>
                                          <p:spTgt spid="34">
                                            <p:txEl>
                                              <p:pRg st="10" end="10"/>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8600"/>
                                  </p:stCondLst>
                                  <p:childTnLst>
                                    <p:set>
                                      <p:cBhvr>
                                        <p:cTn id="57" dur="1" fill="hold">
                                          <p:stCondLst>
                                            <p:cond delay="0"/>
                                          </p:stCondLst>
                                        </p:cTn>
                                        <p:tgtEl>
                                          <p:spTgt spid="34">
                                            <p:txEl>
                                              <p:pRg st="11" end="11"/>
                                            </p:txEl>
                                          </p:spTgt>
                                        </p:tgtEl>
                                        <p:attrNameLst>
                                          <p:attrName>style.visibility</p:attrName>
                                        </p:attrNameLst>
                                      </p:cBhvr>
                                      <p:to>
                                        <p:strVal val="visible"/>
                                      </p:to>
                                    </p:set>
                                    <p:animEffect transition="in" filter="fade">
                                      <p:cBhvr>
                                        <p:cTn id="58" dur="1000"/>
                                        <p:tgtEl>
                                          <p:spTgt spid="34">
                                            <p:txEl>
                                              <p:pRg st="11" end="11"/>
                                            </p:txEl>
                                          </p:spTgt>
                                        </p:tgtEl>
                                      </p:cBhvr>
                                    </p:animEffect>
                                    <p:anim calcmode="lin" valueType="num">
                                      <p:cBhvr>
                                        <p:cTn id="59" dur="1000" fill="hold"/>
                                        <p:tgtEl>
                                          <p:spTgt spid="34">
                                            <p:txEl>
                                              <p:pRg st="11" end="11"/>
                                            </p:txEl>
                                          </p:spTgt>
                                        </p:tgtEl>
                                        <p:attrNameLst>
                                          <p:attrName>ppt_x</p:attrName>
                                        </p:attrNameLst>
                                      </p:cBhvr>
                                      <p:tavLst>
                                        <p:tav tm="0">
                                          <p:val>
                                            <p:strVal val="#ppt_x"/>
                                          </p:val>
                                        </p:tav>
                                        <p:tav tm="100000">
                                          <p:val>
                                            <p:strVal val="#ppt_x"/>
                                          </p:val>
                                        </p:tav>
                                      </p:tavLst>
                                    </p:anim>
                                    <p:anim calcmode="lin" valueType="num">
                                      <p:cBhvr>
                                        <p:cTn id="60" dur="1000" fill="hold"/>
                                        <p:tgtEl>
                                          <p:spTgt spid="34">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0" y="766865"/>
            <a:ext cx="9144000" cy="6091135"/>
          </a:xfrm>
          <a:prstGeom prst="rect">
            <a:avLst/>
          </a:prstGeom>
        </p:spPr>
      </p:pic>
      <p:cxnSp>
        <p:nvCxnSpPr>
          <p:cNvPr id="21" name="Straight Connector 20"/>
          <p:cNvCxnSpPr/>
          <p:nvPr/>
        </p:nvCxnSpPr>
        <p:spPr>
          <a:xfrm>
            <a:off x="0" y="6091417"/>
            <a:ext cx="9144000" cy="1588"/>
          </a:xfrm>
          <a:prstGeom prst="line">
            <a:avLst/>
          </a:prstGeom>
          <a:ln w="79375" cmpd="tri">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6824841"/>
            <a:ext cx="9144000" cy="1588"/>
          </a:xfrm>
          <a:prstGeom prst="line">
            <a:avLst/>
          </a:prstGeom>
          <a:ln w="79375" cmpd="tri">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23" name="Slide Number Placeholder 6"/>
          <p:cNvSpPr>
            <a:spLocks noGrp="1"/>
          </p:cNvSpPr>
          <p:nvPr>
            <p:ph type="sldNum" sz="quarter" idx="12"/>
          </p:nvPr>
        </p:nvSpPr>
        <p:spPr>
          <a:xfrm>
            <a:off x="13444" y="6154201"/>
            <a:ext cx="330921" cy="319009"/>
          </a:xfrm>
          <a:ln>
            <a:noFill/>
          </a:ln>
        </p:spPr>
        <p:txBody>
          <a:bodyPr/>
          <a:lstStyle/>
          <a:p>
            <a:pPr algn="ctr" rtl="1">
              <a:defRPr/>
            </a:pPr>
            <a:fld id="{543FCF21-82A4-4260-B9BA-EFAA1AAF3BD2}" type="slidenum">
              <a:rPr lang="fa-IR" sz="1800">
                <a:solidFill>
                  <a:schemeClr val="tx1"/>
                </a:solidFill>
                <a:latin typeface="IPT Nazanin" panose="020B0604020202020204" charset="2"/>
                <a:cs typeface="B Nazanin" panose="00000400000000000000" pitchFamily="2" charset="-78"/>
              </a:rPr>
              <a:t>19</a:t>
            </a:fld>
            <a:endParaRPr lang="en-US" sz="1400" dirty="0">
              <a:solidFill>
                <a:schemeClr val="tx1"/>
              </a:solidFill>
              <a:latin typeface="IPT Nazanin" panose="020B0604020202020204" charset="2"/>
              <a:cs typeface="B Nazanin" panose="00000400000000000000" pitchFamily="2" charset="-78"/>
            </a:endParaRPr>
          </a:p>
        </p:txBody>
      </p:sp>
      <p:cxnSp>
        <p:nvCxnSpPr>
          <p:cNvPr id="41" name="Straight Connector 40"/>
          <p:cNvCxnSpPr/>
          <p:nvPr/>
        </p:nvCxnSpPr>
        <p:spPr>
          <a:xfrm flipH="1">
            <a:off x="13444" y="6446177"/>
            <a:ext cx="429121" cy="0"/>
          </a:xfrm>
          <a:prstGeom prst="line">
            <a:avLst/>
          </a:prstGeom>
          <a:ln>
            <a:solidFill>
              <a:schemeClr val="tx1"/>
            </a:solidFill>
          </a:ln>
        </p:spPr>
        <p:style>
          <a:lnRef idx="2">
            <a:schemeClr val="accent2"/>
          </a:lnRef>
          <a:fillRef idx="0">
            <a:schemeClr val="accent2"/>
          </a:fillRef>
          <a:effectRef idx="1">
            <a:schemeClr val="accent2"/>
          </a:effectRef>
          <a:fontRef idx="minor">
            <a:schemeClr val="tx1"/>
          </a:fontRef>
        </p:style>
      </p:cxnSp>
      <p:sp>
        <p:nvSpPr>
          <p:cNvPr id="42" name="Slide Number Placeholder 6"/>
          <p:cNvSpPr txBox="1">
            <a:spLocks/>
          </p:cNvSpPr>
          <p:nvPr/>
        </p:nvSpPr>
        <p:spPr>
          <a:xfrm>
            <a:off x="30663" y="6475873"/>
            <a:ext cx="330921" cy="319009"/>
          </a:xfrm>
          <a:prstGeom prst="rect">
            <a:avLst/>
          </a:prstGeom>
          <a:ln>
            <a:noFill/>
          </a:ln>
        </p:spPr>
        <p:txBody>
          <a:bodyPr vert="horz" lIns="0" tIns="0" rIns="0" bIns="0" anchor="b"/>
          <a:lstStyle>
            <a:defPPr>
              <a:defRPr lang="en-US"/>
            </a:defPPr>
            <a:lvl1pPr algn="r" rtl="0" eaLnBrk="1" fontAlgn="auto" latinLnBrk="0" hangingPunct="1">
              <a:spcBef>
                <a:spcPts val="0"/>
              </a:spcBef>
              <a:spcAft>
                <a:spcPts val="0"/>
              </a:spcAft>
              <a:defRPr kumimoji="0" sz="1200" kern="1200">
                <a:solidFill>
                  <a:schemeClr val="tx2">
                    <a:shade val="90000"/>
                  </a:schemeClr>
                </a:solidFill>
                <a:latin typeface="+mn-lt"/>
                <a:ea typeface="+mn-ea"/>
                <a:cs typeface="+mn-cs"/>
              </a:defRPr>
            </a:lvl1pPr>
            <a:lvl2pPr marL="457200" algn="l" rtl="0" fontAlgn="base">
              <a:spcBef>
                <a:spcPct val="0"/>
              </a:spcBef>
              <a:spcAft>
                <a:spcPct val="0"/>
              </a:spcAft>
              <a:defRPr kern="1200">
                <a:solidFill>
                  <a:schemeClr val="tx1"/>
                </a:solidFill>
                <a:latin typeface="Constantia" pitchFamily="18" charset="0"/>
                <a:ea typeface="+mn-ea"/>
                <a:cs typeface="Arial" pitchFamily="34" charset="0"/>
              </a:defRPr>
            </a:lvl2pPr>
            <a:lvl3pPr marL="914400" algn="l" rtl="0" fontAlgn="base">
              <a:spcBef>
                <a:spcPct val="0"/>
              </a:spcBef>
              <a:spcAft>
                <a:spcPct val="0"/>
              </a:spcAft>
              <a:defRPr kern="1200">
                <a:solidFill>
                  <a:schemeClr val="tx1"/>
                </a:solidFill>
                <a:latin typeface="Constantia" pitchFamily="18" charset="0"/>
                <a:ea typeface="+mn-ea"/>
                <a:cs typeface="Arial" pitchFamily="34" charset="0"/>
              </a:defRPr>
            </a:lvl3pPr>
            <a:lvl4pPr marL="1371600" algn="l" rtl="0" fontAlgn="base">
              <a:spcBef>
                <a:spcPct val="0"/>
              </a:spcBef>
              <a:spcAft>
                <a:spcPct val="0"/>
              </a:spcAft>
              <a:defRPr kern="1200">
                <a:solidFill>
                  <a:schemeClr val="tx1"/>
                </a:solidFill>
                <a:latin typeface="Constantia" pitchFamily="18" charset="0"/>
                <a:ea typeface="+mn-ea"/>
                <a:cs typeface="Arial" pitchFamily="34" charset="0"/>
              </a:defRPr>
            </a:lvl4pPr>
            <a:lvl5pPr marL="1828800" algn="l" rtl="0" fontAlgn="base">
              <a:spcBef>
                <a:spcPct val="0"/>
              </a:spcBef>
              <a:spcAft>
                <a:spcPct val="0"/>
              </a:spcAft>
              <a:defRPr kern="1200">
                <a:solidFill>
                  <a:schemeClr val="tx1"/>
                </a:solidFill>
                <a:latin typeface="Constantia" pitchFamily="18" charset="0"/>
                <a:ea typeface="+mn-ea"/>
                <a:cs typeface="Arial" pitchFamily="34" charset="0"/>
              </a:defRPr>
            </a:lvl5pPr>
            <a:lvl6pPr marL="2286000" algn="l" defTabSz="914400" rtl="0" eaLnBrk="1" latinLnBrk="0" hangingPunct="1">
              <a:defRPr kern="1200">
                <a:solidFill>
                  <a:schemeClr val="tx1"/>
                </a:solidFill>
                <a:latin typeface="Constantia" pitchFamily="18" charset="0"/>
                <a:ea typeface="+mn-ea"/>
                <a:cs typeface="Arial" pitchFamily="34" charset="0"/>
              </a:defRPr>
            </a:lvl6pPr>
            <a:lvl7pPr marL="2743200" algn="l" defTabSz="914400" rtl="0" eaLnBrk="1" latinLnBrk="0" hangingPunct="1">
              <a:defRPr kern="1200">
                <a:solidFill>
                  <a:schemeClr val="tx1"/>
                </a:solidFill>
                <a:latin typeface="Constantia" pitchFamily="18" charset="0"/>
                <a:ea typeface="+mn-ea"/>
                <a:cs typeface="Arial" pitchFamily="34" charset="0"/>
              </a:defRPr>
            </a:lvl7pPr>
            <a:lvl8pPr marL="3200400" algn="l" defTabSz="914400" rtl="0" eaLnBrk="1" latinLnBrk="0" hangingPunct="1">
              <a:defRPr kern="1200">
                <a:solidFill>
                  <a:schemeClr val="tx1"/>
                </a:solidFill>
                <a:latin typeface="Constantia" pitchFamily="18" charset="0"/>
                <a:ea typeface="+mn-ea"/>
                <a:cs typeface="Arial" pitchFamily="34" charset="0"/>
              </a:defRPr>
            </a:lvl8pPr>
            <a:lvl9pPr marL="3657600" algn="l" defTabSz="914400" rtl="0" eaLnBrk="1" latinLnBrk="0" hangingPunct="1">
              <a:defRPr kern="1200">
                <a:solidFill>
                  <a:schemeClr val="tx1"/>
                </a:solidFill>
                <a:latin typeface="Constantia" pitchFamily="18" charset="0"/>
                <a:ea typeface="+mn-ea"/>
                <a:cs typeface="Arial" pitchFamily="34" charset="0"/>
              </a:defRPr>
            </a:lvl9pPr>
          </a:lstStyle>
          <a:p>
            <a:pPr algn="ctr" rtl="1">
              <a:defRPr/>
            </a:pPr>
            <a:r>
              <a:rPr lang="fa-IR" sz="1800" dirty="0" smtClean="0">
                <a:solidFill>
                  <a:schemeClr val="tx1"/>
                </a:solidFill>
                <a:latin typeface="IPT Nazanin" pitchFamily="2" charset="2"/>
                <a:cs typeface="B Nazanin" panose="00000400000000000000" pitchFamily="2" charset="-78"/>
              </a:rPr>
              <a:t>22</a:t>
            </a:r>
            <a:endParaRPr lang="en-US" sz="1400" dirty="0">
              <a:solidFill>
                <a:schemeClr val="tx1"/>
              </a:solidFill>
              <a:latin typeface="IPT Nazanin" pitchFamily="2" charset="2"/>
              <a:cs typeface="B Nazanin" panose="00000400000000000000" pitchFamily="2" charset="-78"/>
            </a:endParaRPr>
          </a:p>
        </p:txBody>
      </p:sp>
      <p:cxnSp>
        <p:nvCxnSpPr>
          <p:cNvPr id="27" name="Straight Connector 26"/>
          <p:cNvCxnSpPr/>
          <p:nvPr/>
        </p:nvCxnSpPr>
        <p:spPr>
          <a:xfrm>
            <a:off x="0" y="752119"/>
            <a:ext cx="9144000" cy="1588"/>
          </a:xfrm>
          <a:prstGeom prst="line">
            <a:avLst/>
          </a:prstGeom>
          <a:ln w="79375" cmpd="tri">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 y="830097"/>
            <a:ext cx="9144000" cy="2168286"/>
          </a:xfrm>
          <a:prstGeom prst="rect">
            <a:avLst/>
          </a:prstGeom>
          <a:noFill/>
        </p:spPr>
        <p:txBody>
          <a:bodyPr wrap="square">
            <a:spAutoFit/>
          </a:bodyPr>
          <a:lstStyle/>
          <a:p>
            <a:pPr marL="342900" marR="0" lvl="0" indent="-342900" algn="just" defTabSz="457200" rtl="1" eaLnBrk="1" fontAlgn="auto" latinLnBrk="0" hangingPunct="1">
              <a:lnSpc>
                <a:spcPct val="115000"/>
              </a:lnSpc>
              <a:spcBef>
                <a:spcPts val="0"/>
              </a:spcBef>
              <a:spcAft>
                <a:spcPts val="0"/>
              </a:spcAft>
              <a:buClr>
                <a:schemeClr val="tx1">
                  <a:lumMod val="95000"/>
                </a:schemeClr>
              </a:buClr>
              <a:buSzTx/>
              <a:buFont typeface="Wingdings" panose="05000000000000000000" pitchFamily="2" charset="2"/>
              <a:buChar char="q"/>
              <a:tabLst/>
              <a:defRPr/>
            </a:pPr>
            <a:r>
              <a:rPr lang="fa-IR" sz="2400" b="1" dirty="0" smtClean="0">
                <a:latin typeface="Times New Roman" pitchFamily="18" charset="0"/>
                <a:cs typeface="B Nazanin" panose="00000400000000000000" pitchFamily="2" charset="-78"/>
              </a:rPr>
              <a:t>انبار داده و داده کاوی</a:t>
            </a:r>
          </a:p>
          <a:p>
            <a:pPr marR="0" lvl="0" algn="just" defTabSz="457200" rtl="1" eaLnBrk="1" fontAlgn="auto" latinLnBrk="0" hangingPunct="1">
              <a:lnSpc>
                <a:spcPct val="115000"/>
              </a:lnSpc>
              <a:spcBef>
                <a:spcPts val="0"/>
              </a:spcBef>
              <a:spcAft>
                <a:spcPts val="0"/>
              </a:spcAft>
              <a:buClr>
                <a:schemeClr val="tx1">
                  <a:lumMod val="95000"/>
                </a:schemeClr>
              </a:buClr>
              <a:buSzTx/>
              <a:tabLst/>
              <a:defRPr/>
            </a:pPr>
            <a:endParaRPr lang="fa-IR" sz="2200" b="1" dirty="0" smtClean="0">
              <a:latin typeface="Times New Roman" pitchFamily="18" charset="0"/>
              <a:cs typeface="B Nazanin" panose="00000400000000000000" pitchFamily="2" charset="-78"/>
            </a:endParaRPr>
          </a:p>
          <a:p>
            <a:pPr marL="282575" marR="0" lvl="0" algn="just" defTabSz="457200" rtl="1" eaLnBrk="1" fontAlgn="auto" latinLnBrk="0" hangingPunct="1">
              <a:lnSpc>
                <a:spcPct val="115000"/>
              </a:lnSpc>
              <a:spcBef>
                <a:spcPts val="0"/>
              </a:spcBef>
              <a:spcAft>
                <a:spcPts val="0"/>
              </a:spcAft>
              <a:buClr>
                <a:schemeClr val="tx1">
                  <a:lumMod val="95000"/>
                </a:schemeClr>
              </a:buClr>
              <a:buSzTx/>
              <a:tabLst/>
              <a:defRPr/>
            </a:pPr>
            <a:endParaRPr lang="fa-IR" sz="2000" b="1" dirty="0" smtClean="0">
              <a:latin typeface="Times New Roman" pitchFamily="18" charset="0"/>
              <a:cs typeface="B Nazanin" panose="00000400000000000000" pitchFamily="2" charset="-78"/>
            </a:endParaRPr>
          </a:p>
          <a:p>
            <a:pPr marR="0" lvl="0" algn="just" defTabSz="457200" rtl="1" eaLnBrk="1" fontAlgn="auto" latinLnBrk="0" hangingPunct="1">
              <a:lnSpc>
                <a:spcPct val="115000"/>
              </a:lnSpc>
              <a:spcBef>
                <a:spcPts val="0"/>
              </a:spcBef>
              <a:spcAft>
                <a:spcPts val="0"/>
              </a:spcAft>
              <a:buClr>
                <a:schemeClr val="tx1">
                  <a:lumMod val="95000"/>
                </a:schemeClr>
              </a:buClr>
              <a:buSzTx/>
              <a:tabLst/>
              <a:defRPr/>
            </a:pPr>
            <a:r>
              <a:rPr lang="fa-IR" sz="2000" b="1" dirty="0" smtClean="0">
                <a:latin typeface="Times New Roman" pitchFamily="18" charset="0"/>
                <a:cs typeface="B Nazanin" panose="00000400000000000000" pitchFamily="2" charset="-78"/>
              </a:rPr>
              <a:t> </a:t>
            </a:r>
          </a:p>
          <a:p>
            <a:pPr marL="230188" algn="r" rtl="1" fontAlgn="auto">
              <a:lnSpc>
                <a:spcPct val="150000"/>
              </a:lnSpc>
              <a:spcBef>
                <a:spcPts val="0"/>
              </a:spcBef>
              <a:spcAft>
                <a:spcPts val="0"/>
              </a:spcAft>
              <a:defRPr/>
            </a:pPr>
            <a:endParaRPr lang="fa-IR" sz="2400" b="1" dirty="0">
              <a:latin typeface="Times New Roman" pitchFamily="18" charset="0"/>
              <a:cs typeface="B Nazanin" panose="00000400000000000000" pitchFamily="2" charset="-78"/>
            </a:endParaRPr>
          </a:p>
        </p:txBody>
      </p:sp>
      <p:pic>
        <p:nvPicPr>
          <p:cNvPr id="62" name="Picture 6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367" y="0"/>
            <a:ext cx="482527" cy="854899"/>
          </a:xfrm>
          <a:prstGeom prst="rect">
            <a:avLst/>
          </a:prstGeom>
          <a:effectLst>
            <a:glow rad="63500">
              <a:schemeClr val="accent1">
                <a:satMod val="175000"/>
                <a:alpha val="40000"/>
              </a:schemeClr>
            </a:glow>
          </a:effectLst>
        </p:spPr>
      </p:pic>
      <p:pic>
        <p:nvPicPr>
          <p:cNvPr id="63" name="Picture 6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38799" y="-114338"/>
            <a:ext cx="4322841" cy="909650"/>
          </a:xfrm>
          <a:prstGeom prst="rect">
            <a:avLst/>
          </a:prstGeom>
          <a:effectLst>
            <a:glow rad="63500">
              <a:schemeClr val="accent1">
                <a:satMod val="175000"/>
                <a:alpha val="40000"/>
              </a:schemeClr>
            </a:glow>
          </a:effectLst>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1635" y="1422023"/>
            <a:ext cx="7140725" cy="4544097"/>
          </a:xfrm>
          <a:prstGeom prst="roundRect">
            <a:avLst>
              <a:gd name="adj" fmla="val 8594"/>
            </a:avLst>
          </a:prstGeom>
          <a:solidFill>
            <a:srgbClr val="FFFFFF">
              <a:shade val="85000"/>
            </a:srgbClr>
          </a:solidFill>
          <a:ln>
            <a:noFill/>
          </a:ln>
          <a:effectLst>
            <a:glow rad="228600">
              <a:schemeClr val="accent3">
                <a:satMod val="175000"/>
                <a:alpha val="40000"/>
              </a:schemeClr>
            </a:glow>
            <a:outerShdw blurRad="152400" dist="317500" dir="5400000" sx="90000" sy="-19000" rotWithShape="0">
              <a:prstClr val="black">
                <a:alpha val="15000"/>
              </a:prstClr>
            </a:outerShdw>
            <a:reflection blurRad="12700" stA="38000" endPos="28000" dist="5000" dir="5400000" sy="-100000" algn="bl" rotWithShape="0"/>
          </a:effectLst>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64341" y="1173127"/>
            <a:ext cx="4813402" cy="4731297"/>
          </a:xfrm>
          <a:prstGeom prst="rect">
            <a:avLst/>
          </a:prstGeom>
          <a:effectLst>
            <a:glow rad="139700">
              <a:schemeClr val="accent3">
                <a:satMod val="175000"/>
                <a:alpha val="40000"/>
              </a:schemeClr>
            </a:glow>
          </a:effectLst>
        </p:spPr>
      </p:pic>
      <p:sp>
        <p:nvSpPr>
          <p:cNvPr id="26" name="Rounded Rectangle 25"/>
          <p:cNvSpPr/>
          <p:nvPr/>
        </p:nvSpPr>
        <p:spPr>
          <a:xfrm>
            <a:off x="7729536" y="6225191"/>
            <a:ext cx="1371600" cy="457200"/>
          </a:xfrm>
          <a:prstGeom prst="roundRect">
            <a:avLst/>
          </a:prstGeom>
          <a:solidFill>
            <a:schemeClr val="tx1">
              <a:lumMod val="50000"/>
            </a:schemeClr>
          </a:solidFill>
          <a:ln>
            <a:solidFill>
              <a:schemeClr val="accent1">
                <a:lumMod val="50000"/>
              </a:schemeClr>
            </a:solidFill>
          </a:ln>
          <a:effectLst>
            <a:outerShdw blurRad="57150" dist="38100" dir="5400000" algn="ctr" rotWithShape="0">
              <a:schemeClr val="accent3">
                <a:shade val="9000"/>
                <a:satMod val="105000"/>
                <a:alpha val="48000"/>
              </a:scheme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fa-IR" b="1" dirty="0">
                <a:solidFill>
                  <a:schemeClr val="bg1"/>
                </a:solidFill>
                <a:cs typeface="B Nazanin" panose="00000400000000000000" pitchFamily="2" charset="-78"/>
              </a:rPr>
              <a:t>مقدمه</a:t>
            </a:r>
            <a:endParaRPr lang="en-US" b="1" dirty="0">
              <a:solidFill>
                <a:schemeClr val="bg1"/>
              </a:solidFill>
              <a:cs typeface="B Nazanin" panose="00000400000000000000" pitchFamily="2" charset="-78"/>
            </a:endParaRPr>
          </a:p>
        </p:txBody>
      </p:sp>
      <p:sp>
        <p:nvSpPr>
          <p:cNvPr id="28" name="Rounded Rectangle 27"/>
          <p:cNvSpPr/>
          <p:nvPr/>
        </p:nvSpPr>
        <p:spPr>
          <a:xfrm>
            <a:off x="6273517" y="6218302"/>
            <a:ext cx="1371600" cy="457200"/>
          </a:xfrm>
          <a:prstGeom prst="roundRect">
            <a:avLst/>
          </a:prstGeom>
          <a:solidFill>
            <a:schemeClr val="tx1">
              <a:lumMod val="50000"/>
            </a:schemeClr>
          </a:solidFill>
          <a:ln>
            <a:solidFill>
              <a:schemeClr val="accent1">
                <a:lumMod val="50000"/>
              </a:schemeClr>
            </a:solidFill>
          </a:ln>
          <a:effectLst>
            <a:outerShdw blurRad="57150" dist="38100" dir="5400000" algn="ctr" rotWithShape="0">
              <a:schemeClr val="accent3">
                <a:shade val="9000"/>
                <a:satMod val="105000"/>
                <a:alpha val="48000"/>
              </a:scheme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fa-IR" b="1" dirty="0">
                <a:solidFill>
                  <a:schemeClr val="bg1"/>
                </a:solidFill>
                <a:cs typeface="B Nazanin" panose="00000400000000000000" pitchFamily="2" charset="-78"/>
              </a:rPr>
              <a:t>مدیریت داده</a:t>
            </a:r>
            <a:endParaRPr lang="en-US" b="1" dirty="0">
              <a:solidFill>
                <a:schemeClr val="bg1"/>
              </a:solidFill>
              <a:cs typeface="B Nazanin" panose="00000400000000000000" pitchFamily="2" charset="-78"/>
            </a:endParaRPr>
          </a:p>
        </p:txBody>
      </p:sp>
      <p:sp>
        <p:nvSpPr>
          <p:cNvPr id="35" name="Rounded Rectangle 34"/>
          <p:cNvSpPr/>
          <p:nvPr/>
        </p:nvSpPr>
        <p:spPr>
          <a:xfrm>
            <a:off x="4817498" y="6227080"/>
            <a:ext cx="1371600" cy="457200"/>
          </a:xfrm>
          <a:prstGeom prst="roundRect">
            <a:avLst/>
          </a:prstGeom>
          <a:solidFill>
            <a:schemeClr val="tx1">
              <a:lumMod val="50000"/>
            </a:schemeClr>
          </a:solidFill>
          <a:ln>
            <a:solidFill>
              <a:schemeClr val="accent1">
                <a:lumMod val="50000"/>
              </a:schemeClr>
            </a:solidFill>
          </a:ln>
          <a:effectLst>
            <a:outerShdw blurRad="57150" dist="38100" dir="5400000" algn="ctr" rotWithShape="0">
              <a:schemeClr val="accent3">
                <a:shade val="9000"/>
                <a:satMod val="105000"/>
                <a:alpha val="48000"/>
              </a:scheme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fa-IR" b="1" dirty="0">
                <a:solidFill>
                  <a:schemeClr val="bg1"/>
                </a:solidFill>
                <a:cs typeface="B Nazanin" panose="00000400000000000000" pitchFamily="2" charset="-78"/>
              </a:rPr>
              <a:t>مدلسازی داده</a:t>
            </a:r>
            <a:endParaRPr lang="en-US" b="1" dirty="0">
              <a:solidFill>
                <a:schemeClr val="bg1"/>
              </a:solidFill>
              <a:cs typeface="B Nazanin" panose="00000400000000000000" pitchFamily="2" charset="-78"/>
            </a:endParaRPr>
          </a:p>
        </p:txBody>
      </p:sp>
      <p:sp>
        <p:nvSpPr>
          <p:cNvPr id="36" name="Rounded Rectangle 35"/>
          <p:cNvSpPr/>
          <p:nvPr/>
        </p:nvSpPr>
        <p:spPr>
          <a:xfrm>
            <a:off x="3361479" y="6225191"/>
            <a:ext cx="1371600" cy="457200"/>
          </a:xfrm>
          <a:prstGeom prst="roundRect">
            <a:avLst/>
          </a:prstGeom>
          <a:solidFill>
            <a:schemeClr val="tx1">
              <a:lumMod val="50000"/>
            </a:schemeClr>
          </a:solidFill>
          <a:ln>
            <a:solidFill>
              <a:schemeClr val="accent1">
                <a:lumMod val="50000"/>
              </a:schemeClr>
            </a:solidFill>
          </a:ln>
          <a:effectLst>
            <a:outerShdw blurRad="57150" dist="38100" dir="5400000" algn="ctr" rotWithShape="0">
              <a:schemeClr val="accent3">
                <a:shade val="9000"/>
                <a:satMod val="105000"/>
                <a:alpha val="48000"/>
              </a:scheme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fa-IR" b="1" dirty="0">
                <a:solidFill>
                  <a:schemeClr val="bg1"/>
                </a:solidFill>
                <a:cs typeface="B Nazanin" panose="00000400000000000000" pitchFamily="2" charset="-78"/>
              </a:rPr>
              <a:t>موجودیت‌ها</a:t>
            </a:r>
            <a:endParaRPr lang="en-US" b="1" dirty="0">
              <a:solidFill>
                <a:schemeClr val="bg1"/>
              </a:solidFill>
              <a:cs typeface="B Nazanin" panose="00000400000000000000" pitchFamily="2" charset="-78"/>
            </a:endParaRPr>
          </a:p>
        </p:txBody>
      </p:sp>
      <p:sp>
        <p:nvSpPr>
          <p:cNvPr id="37" name="Rounded Rectangle 36"/>
          <p:cNvSpPr/>
          <p:nvPr/>
        </p:nvSpPr>
        <p:spPr>
          <a:xfrm>
            <a:off x="1902022" y="6225191"/>
            <a:ext cx="1371600" cy="457200"/>
          </a:xfrm>
          <a:prstGeom prst="roundRect">
            <a:avLst/>
          </a:prstGeom>
          <a:solidFill>
            <a:schemeClr val="tx1">
              <a:lumMod val="50000"/>
            </a:schemeClr>
          </a:solidFill>
          <a:ln>
            <a:solidFill>
              <a:schemeClr val="accent1">
                <a:lumMod val="50000"/>
              </a:schemeClr>
            </a:solidFill>
          </a:ln>
          <a:effectLst>
            <a:outerShdw blurRad="57150" dist="38100" dir="5400000" algn="ctr" rotWithShape="0">
              <a:schemeClr val="accent3">
                <a:shade val="9000"/>
                <a:satMod val="105000"/>
                <a:alpha val="48000"/>
              </a:scheme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fa-IR" sz="1350" b="1" dirty="0">
                <a:solidFill>
                  <a:schemeClr val="bg1"/>
                </a:solidFill>
                <a:cs typeface="B Nazanin" panose="00000400000000000000" pitchFamily="2" charset="-78"/>
              </a:rPr>
              <a:t>مدیریت پایگاه داده</a:t>
            </a:r>
            <a:endParaRPr lang="en-US" sz="1350" b="1" dirty="0">
              <a:solidFill>
                <a:schemeClr val="bg1"/>
              </a:solidFill>
              <a:cs typeface="B Nazanin" panose="00000400000000000000" pitchFamily="2" charset="-78"/>
            </a:endParaRPr>
          </a:p>
        </p:txBody>
      </p:sp>
      <p:sp>
        <p:nvSpPr>
          <p:cNvPr id="38" name="Rounded Rectangle 37"/>
          <p:cNvSpPr/>
          <p:nvPr/>
        </p:nvSpPr>
        <p:spPr>
          <a:xfrm>
            <a:off x="442565" y="6217577"/>
            <a:ext cx="1371600" cy="457200"/>
          </a:xfrm>
          <a:prstGeom prst="roundRect">
            <a:avLst/>
          </a:prstGeom>
          <a:solidFill>
            <a:srgbClr val="0DF318"/>
          </a:solidFill>
          <a:ln>
            <a:solidFill>
              <a:srgbClr val="FFFF00"/>
            </a:solidFill>
          </a:ln>
          <a:effectLst>
            <a:glow rad="228600">
              <a:schemeClr val="accent6">
                <a:satMod val="175000"/>
                <a:alpha val="40000"/>
              </a:schemeClr>
            </a:glow>
            <a:outerShdw blurRad="57150" dist="38100" dir="5400000" algn="ctr" rotWithShape="0">
              <a:schemeClr val="accent3">
                <a:shade val="9000"/>
                <a:satMod val="105000"/>
                <a:alpha val="48000"/>
              </a:scheme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fa-IR" b="1" dirty="0">
                <a:solidFill>
                  <a:schemeClr val="bg1"/>
                </a:solidFill>
                <a:cs typeface="B Nazanin" panose="00000400000000000000" pitchFamily="2" charset="-78"/>
              </a:rPr>
              <a:t>انبار داده</a:t>
            </a:r>
            <a:endParaRPr lang="en-US" b="1" dirty="0">
              <a:solidFill>
                <a:schemeClr val="bg1"/>
              </a:solidFill>
              <a:cs typeface="B Nazanin" panose="00000400000000000000" pitchFamily="2" charset="-78"/>
            </a:endParaRPr>
          </a:p>
        </p:txBody>
      </p:sp>
    </p:spTree>
    <p:extLst>
      <p:ext uri="{BB962C8B-B14F-4D97-AF65-F5344CB8AC3E}">
        <p14:creationId xmlns:p14="http://schemas.microsoft.com/office/powerpoint/2010/main" val="1347604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
                                            <p:txEl>
                                              <p:pRg st="3" end="3"/>
                                            </p:txEl>
                                          </p:spTgt>
                                        </p:tgtEl>
                                        <p:attrNameLst>
                                          <p:attrName>style.visibility</p:attrName>
                                        </p:attrNameLst>
                                      </p:cBhvr>
                                      <p:to>
                                        <p:strVal val="visible"/>
                                      </p:to>
                                    </p:set>
                                    <p:animEffect transition="in" filter="fade">
                                      <p:cBhvr>
                                        <p:cTn id="7" dur="500"/>
                                        <p:tgtEl>
                                          <p:spTgt spid="34">
                                            <p:txEl>
                                              <p:pRg st="3" end="3"/>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500"/>
                                        <p:tgtEl>
                                          <p:spTgt spid="34">
                                            <p:txEl>
                                              <p:pRg st="0" end="0"/>
                                            </p:txEl>
                                          </p:spTgt>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300" fill="hold"/>
                                        <p:tgtEl>
                                          <p:spTgt spid="4"/>
                                        </p:tgtEl>
                                        <p:attrNameLst>
                                          <p:attrName>ppt_w</p:attrName>
                                        </p:attrNameLst>
                                      </p:cBhvr>
                                      <p:tavLst>
                                        <p:tav tm="0">
                                          <p:val>
                                            <p:fltVal val="0"/>
                                          </p:val>
                                        </p:tav>
                                        <p:tav tm="100000">
                                          <p:val>
                                            <p:strVal val="#ppt_w"/>
                                          </p:val>
                                        </p:tav>
                                      </p:tavLst>
                                    </p:anim>
                                    <p:anim calcmode="lin" valueType="num">
                                      <p:cBhvr>
                                        <p:cTn id="16" dur="1300" fill="hold"/>
                                        <p:tgtEl>
                                          <p:spTgt spid="4"/>
                                        </p:tgtEl>
                                        <p:attrNameLst>
                                          <p:attrName>ppt_h</p:attrName>
                                        </p:attrNameLst>
                                      </p:cBhvr>
                                      <p:tavLst>
                                        <p:tav tm="0">
                                          <p:val>
                                            <p:fltVal val="0"/>
                                          </p:val>
                                        </p:tav>
                                        <p:tav tm="100000">
                                          <p:val>
                                            <p:strVal val="#ppt_h"/>
                                          </p:val>
                                        </p:tav>
                                      </p:tavLst>
                                    </p:anim>
                                    <p:animEffect transition="in" filter="fade">
                                      <p:cBhvr>
                                        <p:cTn id="17" dur="13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xit" presetSubtype="544" fill="hold" nodeType="clickEffect">
                                  <p:stCondLst>
                                    <p:cond delay="0"/>
                                  </p:stCondLst>
                                  <p:childTnLst>
                                    <p:anim calcmode="lin" valueType="num">
                                      <p:cBhvr>
                                        <p:cTn id="21" dur="1300"/>
                                        <p:tgtEl>
                                          <p:spTgt spid="4"/>
                                        </p:tgtEl>
                                        <p:attrNameLst>
                                          <p:attrName>ppt_w</p:attrName>
                                        </p:attrNameLst>
                                      </p:cBhvr>
                                      <p:tavLst>
                                        <p:tav tm="0">
                                          <p:val>
                                            <p:strVal val="ppt_w"/>
                                          </p:val>
                                        </p:tav>
                                        <p:tav tm="100000">
                                          <p:val>
                                            <p:fltVal val="0"/>
                                          </p:val>
                                        </p:tav>
                                      </p:tavLst>
                                    </p:anim>
                                    <p:anim calcmode="lin" valueType="num">
                                      <p:cBhvr>
                                        <p:cTn id="22" dur="1300"/>
                                        <p:tgtEl>
                                          <p:spTgt spid="4"/>
                                        </p:tgtEl>
                                        <p:attrNameLst>
                                          <p:attrName>ppt_h</p:attrName>
                                        </p:attrNameLst>
                                      </p:cBhvr>
                                      <p:tavLst>
                                        <p:tav tm="0">
                                          <p:val>
                                            <p:strVal val="ppt_h"/>
                                          </p:val>
                                        </p:tav>
                                        <p:tav tm="100000">
                                          <p:val>
                                            <p:fltVal val="0"/>
                                          </p:val>
                                        </p:tav>
                                      </p:tavLst>
                                    </p:anim>
                                    <p:animEffect transition="out" filter="fade">
                                      <p:cBhvr>
                                        <p:cTn id="23" dur="1300"/>
                                        <p:tgtEl>
                                          <p:spTgt spid="4"/>
                                        </p:tgtEl>
                                      </p:cBhvr>
                                    </p:animEffect>
                                    <p:anim calcmode="lin" valueType="num">
                                      <p:cBhvr>
                                        <p:cTn id="24" dur="1300"/>
                                        <p:tgtEl>
                                          <p:spTgt spid="4"/>
                                        </p:tgtEl>
                                        <p:attrNameLst>
                                          <p:attrName>ppt_x</p:attrName>
                                        </p:attrNameLst>
                                      </p:cBhvr>
                                      <p:tavLst>
                                        <p:tav tm="0">
                                          <p:val>
                                            <p:strVal val="ppt_x"/>
                                          </p:val>
                                        </p:tav>
                                        <p:tav tm="100000">
                                          <p:val>
                                            <p:fltVal val="0.5"/>
                                          </p:val>
                                        </p:tav>
                                      </p:tavLst>
                                    </p:anim>
                                    <p:anim calcmode="lin" valueType="num">
                                      <p:cBhvr>
                                        <p:cTn id="25" dur="1300"/>
                                        <p:tgtEl>
                                          <p:spTgt spid="4"/>
                                        </p:tgtEl>
                                        <p:attrNameLst>
                                          <p:attrName>ppt_y</p:attrName>
                                        </p:attrNameLst>
                                      </p:cBhvr>
                                      <p:tavLst>
                                        <p:tav tm="0">
                                          <p:val>
                                            <p:strVal val="ppt_y"/>
                                          </p:val>
                                        </p:tav>
                                        <p:tav tm="100000">
                                          <p:val>
                                            <p:fltVal val="0.5"/>
                                          </p:val>
                                        </p:tav>
                                      </p:tavLst>
                                    </p:anim>
                                    <p:set>
                                      <p:cBhvr>
                                        <p:cTn id="26" dur="1" fill="hold">
                                          <p:stCondLst>
                                            <p:cond delay="1299"/>
                                          </p:stCondLst>
                                        </p:cTn>
                                        <p:tgtEl>
                                          <p:spTgt spid="4"/>
                                        </p:tgtEl>
                                        <p:attrNameLst>
                                          <p:attrName>style.visibility</p:attrName>
                                        </p:attrNameLst>
                                      </p:cBhvr>
                                      <p:to>
                                        <p:strVal val="hidden"/>
                                      </p:to>
                                    </p:set>
                                  </p:childTnLst>
                                </p:cTn>
                              </p:par>
                              <p:par>
                                <p:cTn id="27" presetID="53" presetClass="entr" presetSubtype="528" fill="hold" nodeType="withEffect">
                                  <p:stCondLst>
                                    <p:cond delay="300"/>
                                  </p:stCondLst>
                                  <p:childTnLst>
                                    <p:set>
                                      <p:cBhvr>
                                        <p:cTn id="28" dur="1" fill="hold">
                                          <p:stCondLst>
                                            <p:cond delay="0"/>
                                          </p:stCondLst>
                                        </p:cTn>
                                        <p:tgtEl>
                                          <p:spTgt spid="2"/>
                                        </p:tgtEl>
                                        <p:attrNameLst>
                                          <p:attrName>style.visibility</p:attrName>
                                        </p:attrNameLst>
                                      </p:cBhvr>
                                      <p:to>
                                        <p:strVal val="visible"/>
                                      </p:to>
                                    </p:set>
                                    <p:anim calcmode="lin" valueType="num">
                                      <p:cBhvr>
                                        <p:cTn id="29" dur="2000" fill="hold"/>
                                        <p:tgtEl>
                                          <p:spTgt spid="2"/>
                                        </p:tgtEl>
                                        <p:attrNameLst>
                                          <p:attrName>ppt_w</p:attrName>
                                        </p:attrNameLst>
                                      </p:cBhvr>
                                      <p:tavLst>
                                        <p:tav tm="0">
                                          <p:val>
                                            <p:fltVal val="0"/>
                                          </p:val>
                                        </p:tav>
                                        <p:tav tm="100000">
                                          <p:val>
                                            <p:strVal val="#ppt_w"/>
                                          </p:val>
                                        </p:tav>
                                      </p:tavLst>
                                    </p:anim>
                                    <p:anim calcmode="lin" valueType="num">
                                      <p:cBhvr>
                                        <p:cTn id="30" dur="2000" fill="hold"/>
                                        <p:tgtEl>
                                          <p:spTgt spid="2"/>
                                        </p:tgtEl>
                                        <p:attrNameLst>
                                          <p:attrName>ppt_h</p:attrName>
                                        </p:attrNameLst>
                                      </p:cBhvr>
                                      <p:tavLst>
                                        <p:tav tm="0">
                                          <p:val>
                                            <p:fltVal val="0"/>
                                          </p:val>
                                        </p:tav>
                                        <p:tav tm="100000">
                                          <p:val>
                                            <p:strVal val="#ppt_h"/>
                                          </p:val>
                                        </p:tav>
                                      </p:tavLst>
                                    </p:anim>
                                    <p:animEffect transition="in" filter="fade">
                                      <p:cBhvr>
                                        <p:cTn id="31" dur="2000"/>
                                        <p:tgtEl>
                                          <p:spTgt spid="2"/>
                                        </p:tgtEl>
                                      </p:cBhvr>
                                    </p:animEffect>
                                    <p:anim calcmode="lin" valueType="num">
                                      <p:cBhvr>
                                        <p:cTn id="32" dur="2000" fill="hold"/>
                                        <p:tgtEl>
                                          <p:spTgt spid="2"/>
                                        </p:tgtEl>
                                        <p:attrNameLst>
                                          <p:attrName>ppt_x</p:attrName>
                                        </p:attrNameLst>
                                      </p:cBhvr>
                                      <p:tavLst>
                                        <p:tav tm="0">
                                          <p:val>
                                            <p:fltVal val="0.5"/>
                                          </p:val>
                                        </p:tav>
                                        <p:tav tm="100000">
                                          <p:val>
                                            <p:strVal val="#ppt_x"/>
                                          </p:val>
                                        </p:tav>
                                      </p:tavLst>
                                    </p:anim>
                                    <p:anim calcmode="lin" valueType="num">
                                      <p:cBhvr>
                                        <p:cTn id="33" dur="20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0" y="766865"/>
            <a:ext cx="9144000" cy="6091135"/>
          </a:xfrm>
          <a:prstGeom prst="rect">
            <a:avLst/>
          </a:prstGeom>
        </p:spPr>
      </p:pic>
      <p:cxnSp>
        <p:nvCxnSpPr>
          <p:cNvPr id="18" name="Straight Connector 17"/>
          <p:cNvCxnSpPr/>
          <p:nvPr/>
        </p:nvCxnSpPr>
        <p:spPr>
          <a:xfrm>
            <a:off x="0" y="752119"/>
            <a:ext cx="9144000" cy="1588"/>
          </a:xfrm>
          <a:prstGeom prst="line">
            <a:avLst/>
          </a:prstGeom>
          <a:ln w="79375" cmpd="tri">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051462" y="981484"/>
            <a:ext cx="7391399" cy="830997"/>
          </a:xfrm>
          <a:prstGeom prst="rect">
            <a:avLst/>
          </a:prstGeom>
          <a:noFill/>
        </p:spPr>
        <p:txBody>
          <a:bodyPr wrap="square">
            <a:spAutoFit/>
          </a:bodyPr>
          <a:lstStyle/>
          <a:p>
            <a:pPr algn="ctr" rtl="1" fontAlgn="auto">
              <a:spcBef>
                <a:spcPts val="0"/>
              </a:spcBef>
              <a:spcAft>
                <a:spcPts val="0"/>
              </a:spcAft>
              <a:defRPr/>
            </a:pPr>
            <a:r>
              <a:rPr lang="fa-IR" sz="4800" b="1" dirty="0" smtClean="0">
                <a:ln w="28575">
                  <a:solidFill>
                    <a:srgbClr val="FFFF00"/>
                  </a:solidFill>
                  <a:prstDash val="solid"/>
                </a:ln>
                <a:noFill/>
                <a:effectLst>
                  <a:outerShdw dist="38100" dir="2700000" algn="tl" rotWithShape="0">
                    <a:schemeClr val="accent2"/>
                  </a:outerShdw>
                </a:effectLst>
                <a:latin typeface="IranNastaliq" pitchFamily="18" charset="0"/>
                <a:ea typeface="Tahoma" pitchFamily="34" charset="0"/>
                <a:cs typeface="B Titr" panose="00000700000000000000" pitchFamily="2" charset="-78"/>
              </a:rPr>
              <a:t>داده و مدیریت داده</a:t>
            </a:r>
            <a:endParaRPr lang="en-US" sz="2400" b="1" dirty="0">
              <a:ln w="28575">
                <a:solidFill>
                  <a:srgbClr val="FFFF00"/>
                </a:solidFill>
                <a:prstDash val="solid"/>
              </a:ln>
              <a:noFill/>
              <a:effectLst>
                <a:outerShdw dist="38100" dir="2700000" algn="tl" rotWithShape="0">
                  <a:schemeClr val="accent2"/>
                </a:outerShdw>
              </a:effectLst>
              <a:latin typeface="Times New Roman" panose="02020603050405020304" pitchFamily="18" charset="0"/>
              <a:cs typeface="B Titr" panose="00000700000000000000" pitchFamily="2" charset="-78"/>
            </a:endParaRPr>
          </a:p>
        </p:txBody>
      </p:sp>
      <p:sp>
        <p:nvSpPr>
          <p:cNvPr id="34" name="TextBox 33"/>
          <p:cNvSpPr txBox="1"/>
          <p:nvPr/>
        </p:nvSpPr>
        <p:spPr>
          <a:xfrm>
            <a:off x="8270001" y="6347337"/>
            <a:ext cx="771365" cy="400110"/>
          </a:xfrm>
          <a:prstGeom prst="rect">
            <a:avLst/>
          </a:prstGeom>
          <a:noFill/>
        </p:spPr>
        <p:txBody>
          <a:bodyPr wrap="none" rtlCol="0">
            <a:spAutoFit/>
          </a:bodyPr>
          <a:lstStyle/>
          <a:p>
            <a:r>
              <a:rPr lang="fa-IR" sz="2000" dirty="0" smtClean="0">
                <a:solidFill>
                  <a:prstClr val="white"/>
                </a:solidFill>
                <a:latin typeface="IPT Nazanin" pitchFamily="2" charset="2"/>
                <a:cs typeface="B Nazanin" pitchFamily="2" charset="-78"/>
              </a:rPr>
              <a:t>بهار 95</a:t>
            </a:r>
            <a:endParaRPr lang="en-US" sz="2000" dirty="0">
              <a:solidFill>
                <a:prstClr val="white"/>
              </a:solidFill>
              <a:latin typeface="IPT Nazanin" pitchFamily="2" charset="2"/>
              <a:cs typeface="B Nazanin" pitchFamily="2" charset="-78"/>
            </a:endParaRPr>
          </a:p>
        </p:txBody>
      </p:sp>
      <p:sp>
        <p:nvSpPr>
          <p:cNvPr id="36" name="Rectangle 35"/>
          <p:cNvSpPr/>
          <p:nvPr/>
        </p:nvSpPr>
        <p:spPr>
          <a:xfrm>
            <a:off x="4962014" y="4492254"/>
            <a:ext cx="825867" cy="584775"/>
          </a:xfrm>
          <a:prstGeom prst="rect">
            <a:avLst/>
          </a:prstGeom>
        </p:spPr>
        <p:txBody>
          <a:bodyPr wrap="none">
            <a:spAutoFit/>
          </a:bodyPr>
          <a:lstStyle/>
          <a:p>
            <a:r>
              <a:rPr lang="fa-IR" sz="3200" dirty="0" smtClean="0">
                <a:ln w="0"/>
                <a:effectLst>
                  <a:outerShdw blurRad="38100" dist="19050" dir="2700000" algn="tl" rotWithShape="0">
                    <a:schemeClr val="dk1">
                      <a:alpha val="40000"/>
                    </a:schemeClr>
                  </a:outerShdw>
                </a:effectLst>
                <a:latin typeface="IranNastaliq" pitchFamily="18" charset="0"/>
                <a:cs typeface="IranNastaliq" pitchFamily="18" charset="0"/>
              </a:rPr>
              <a:t>استاد  : </a:t>
            </a:r>
            <a:endParaRPr lang="en-US" sz="1050" dirty="0">
              <a:ln w="0"/>
              <a:effectLst>
                <a:outerShdw blurRad="38100" dist="19050" dir="2700000" algn="tl" rotWithShape="0">
                  <a:schemeClr val="dk1">
                    <a:alpha val="40000"/>
                  </a:schemeClr>
                </a:outerShdw>
              </a:effectLst>
            </a:endParaRPr>
          </a:p>
        </p:txBody>
      </p:sp>
      <p:sp>
        <p:nvSpPr>
          <p:cNvPr id="37" name="Rectangle 36"/>
          <p:cNvSpPr/>
          <p:nvPr/>
        </p:nvSpPr>
        <p:spPr>
          <a:xfrm>
            <a:off x="7027236" y="2234558"/>
            <a:ext cx="1281120" cy="830997"/>
          </a:xfrm>
          <a:prstGeom prst="rect">
            <a:avLst/>
          </a:prstGeom>
        </p:spPr>
        <p:txBody>
          <a:bodyPr wrap="none">
            <a:sp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lang="fa-IR" sz="3200" dirty="0" smtClean="0">
                <a:ln w="0"/>
                <a:effectLst>
                  <a:outerShdw blurRad="38100" dist="19050" dir="2700000" algn="tl" rotWithShape="0">
                    <a:schemeClr val="dk1">
                      <a:alpha val="40000"/>
                    </a:schemeClr>
                  </a:outerShdw>
                </a:effectLst>
                <a:latin typeface="IranNastaliq" pitchFamily="18" charset="0"/>
                <a:cs typeface="IranNastaliq" pitchFamily="18" charset="0"/>
              </a:rPr>
              <a:t>ارائه دهنده:</a:t>
            </a:r>
            <a:endParaRPr lang="en-US" sz="3200" dirty="0">
              <a:ln w="0"/>
              <a:effectLst>
                <a:outerShdw blurRad="38100" dist="19050" dir="2700000" algn="tl" rotWithShape="0">
                  <a:schemeClr val="dk1">
                    <a:alpha val="40000"/>
                  </a:schemeClr>
                </a:outerShdw>
              </a:effectLst>
              <a:latin typeface="IranNastaliq" pitchFamily="18" charset="0"/>
              <a:cs typeface="IranNastaliq" pitchFamily="18" charset="0"/>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367" y="0"/>
            <a:ext cx="482527" cy="854899"/>
          </a:xfrm>
          <a:prstGeom prst="rect">
            <a:avLst/>
          </a:prstGeom>
          <a:effectLst>
            <a:glow rad="63500">
              <a:schemeClr val="accent1">
                <a:satMod val="175000"/>
                <a:alpha val="40000"/>
              </a:schemeClr>
            </a:glow>
          </a:effectLst>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38799" y="-114338"/>
            <a:ext cx="4322841" cy="909650"/>
          </a:xfrm>
          <a:prstGeom prst="rect">
            <a:avLst/>
          </a:prstGeom>
          <a:effectLst>
            <a:glow rad="63500">
              <a:schemeClr val="accent1">
                <a:satMod val="175000"/>
                <a:alpha val="40000"/>
              </a:schemeClr>
            </a:glow>
          </a:effectLst>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2888" y="2063224"/>
            <a:ext cx="3241352" cy="3004483"/>
          </a:xfrm>
          <a:prstGeom prst="rect">
            <a:avLst/>
          </a:prstGeom>
        </p:spPr>
      </p:pic>
    </p:spTree>
    <p:extLst>
      <p:ext uri="{BB962C8B-B14F-4D97-AF65-F5344CB8AC3E}">
        <p14:creationId xmlns:p14="http://schemas.microsoft.com/office/powerpoint/2010/main" val="359245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up)">
                                      <p:cBhvr>
                                        <p:cTn id="7" dur="1500"/>
                                        <p:tgtEl>
                                          <p:spTgt spid="32"/>
                                        </p:tgtEl>
                                      </p:cBhvr>
                                    </p:animEffect>
                                  </p:childTnLst>
                                </p:cTn>
                              </p:par>
                            </p:childTnLst>
                          </p:cTn>
                        </p:par>
                        <p:par>
                          <p:cTn id="8" fill="hold">
                            <p:stCondLst>
                              <p:cond delay="1500"/>
                            </p:stCondLst>
                            <p:childTnLst>
                              <p:par>
                                <p:cTn id="9" presetID="53" presetClass="entr" presetSubtype="52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6300" fill="hold"/>
                                        <p:tgtEl>
                                          <p:spTgt spid="15"/>
                                        </p:tgtEl>
                                        <p:attrNameLst>
                                          <p:attrName>ppt_w</p:attrName>
                                        </p:attrNameLst>
                                      </p:cBhvr>
                                      <p:tavLst>
                                        <p:tav tm="0">
                                          <p:val>
                                            <p:fltVal val="0"/>
                                          </p:val>
                                        </p:tav>
                                        <p:tav tm="100000">
                                          <p:val>
                                            <p:strVal val="#ppt_w"/>
                                          </p:val>
                                        </p:tav>
                                      </p:tavLst>
                                    </p:anim>
                                    <p:anim calcmode="lin" valueType="num">
                                      <p:cBhvr>
                                        <p:cTn id="12" dur="6300" fill="hold"/>
                                        <p:tgtEl>
                                          <p:spTgt spid="15"/>
                                        </p:tgtEl>
                                        <p:attrNameLst>
                                          <p:attrName>ppt_h</p:attrName>
                                        </p:attrNameLst>
                                      </p:cBhvr>
                                      <p:tavLst>
                                        <p:tav tm="0">
                                          <p:val>
                                            <p:fltVal val="0"/>
                                          </p:val>
                                        </p:tav>
                                        <p:tav tm="100000">
                                          <p:val>
                                            <p:strVal val="#ppt_h"/>
                                          </p:val>
                                        </p:tav>
                                      </p:tavLst>
                                    </p:anim>
                                    <p:animEffect transition="in" filter="fade">
                                      <p:cBhvr>
                                        <p:cTn id="13" dur="6300"/>
                                        <p:tgtEl>
                                          <p:spTgt spid="15"/>
                                        </p:tgtEl>
                                      </p:cBhvr>
                                    </p:animEffect>
                                    <p:anim calcmode="lin" valueType="num">
                                      <p:cBhvr>
                                        <p:cTn id="14" dur="6300" fill="hold"/>
                                        <p:tgtEl>
                                          <p:spTgt spid="15"/>
                                        </p:tgtEl>
                                        <p:attrNameLst>
                                          <p:attrName>ppt_x</p:attrName>
                                        </p:attrNameLst>
                                      </p:cBhvr>
                                      <p:tavLst>
                                        <p:tav tm="0">
                                          <p:val>
                                            <p:fltVal val="0.5"/>
                                          </p:val>
                                        </p:tav>
                                        <p:tav tm="100000">
                                          <p:val>
                                            <p:strVal val="#ppt_x"/>
                                          </p:val>
                                        </p:tav>
                                      </p:tavLst>
                                    </p:anim>
                                    <p:anim calcmode="lin" valueType="num">
                                      <p:cBhvr>
                                        <p:cTn id="15" dur="6300" fill="hold"/>
                                        <p:tgtEl>
                                          <p:spTgt spid="15"/>
                                        </p:tgtEl>
                                        <p:attrNameLst>
                                          <p:attrName>ppt_y</p:attrName>
                                        </p:attrNameLst>
                                      </p:cBhvr>
                                      <p:tavLst>
                                        <p:tav tm="0">
                                          <p:val>
                                            <p:fltVal val="0.5"/>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500"/>
                                        <p:tgtEl>
                                          <p:spTgt spid="37"/>
                                        </p:tgtEl>
                                      </p:cBhvr>
                                    </p:animEffect>
                                    <p:anim calcmode="lin" valueType="num">
                                      <p:cBhvr>
                                        <p:cTn id="19" dur="1500" fill="hold"/>
                                        <p:tgtEl>
                                          <p:spTgt spid="37"/>
                                        </p:tgtEl>
                                        <p:attrNameLst>
                                          <p:attrName>ppt_x</p:attrName>
                                        </p:attrNameLst>
                                      </p:cBhvr>
                                      <p:tavLst>
                                        <p:tav tm="0">
                                          <p:val>
                                            <p:strVal val="#ppt_x"/>
                                          </p:val>
                                        </p:tav>
                                        <p:tav tm="100000">
                                          <p:val>
                                            <p:strVal val="#ppt_x"/>
                                          </p:val>
                                        </p:tav>
                                      </p:tavLst>
                                    </p:anim>
                                    <p:anim calcmode="lin" valueType="num">
                                      <p:cBhvr>
                                        <p:cTn id="20" dur="1500" fill="hold"/>
                                        <p:tgtEl>
                                          <p:spTgt spid="37"/>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230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500"/>
                                        <p:tgtEl>
                                          <p:spTgt spid="36"/>
                                        </p:tgtEl>
                                      </p:cBhvr>
                                    </p:animEffect>
                                    <p:anim calcmode="lin" valueType="num">
                                      <p:cBhvr>
                                        <p:cTn id="24" dur="1500" fill="hold"/>
                                        <p:tgtEl>
                                          <p:spTgt spid="36"/>
                                        </p:tgtEl>
                                        <p:attrNameLst>
                                          <p:attrName>ppt_x</p:attrName>
                                        </p:attrNameLst>
                                      </p:cBhvr>
                                      <p:tavLst>
                                        <p:tav tm="0">
                                          <p:val>
                                            <p:strVal val="#ppt_x"/>
                                          </p:val>
                                        </p:tav>
                                        <p:tav tm="100000">
                                          <p:val>
                                            <p:strVal val="#ppt_x"/>
                                          </p:val>
                                        </p:tav>
                                      </p:tavLst>
                                    </p:anim>
                                    <p:anim calcmode="lin" valueType="num">
                                      <p:cBhvr>
                                        <p:cTn id="25" dur="1500" fill="hold"/>
                                        <p:tgtEl>
                                          <p:spTgt spid="36"/>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510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500"/>
                                        <p:tgtEl>
                                          <p:spTgt spid="34"/>
                                        </p:tgtEl>
                                      </p:cBhvr>
                                    </p:animEffect>
                                    <p:anim calcmode="lin" valueType="num">
                                      <p:cBhvr>
                                        <p:cTn id="29" dur="1500" fill="hold"/>
                                        <p:tgtEl>
                                          <p:spTgt spid="34"/>
                                        </p:tgtEl>
                                        <p:attrNameLst>
                                          <p:attrName>ppt_x</p:attrName>
                                        </p:attrNameLst>
                                      </p:cBhvr>
                                      <p:tavLst>
                                        <p:tav tm="0">
                                          <p:val>
                                            <p:strVal val="#ppt_x"/>
                                          </p:val>
                                        </p:tav>
                                        <p:tav tm="100000">
                                          <p:val>
                                            <p:strVal val="#ppt_x"/>
                                          </p:val>
                                        </p:tav>
                                      </p:tavLst>
                                    </p:anim>
                                    <p:anim calcmode="lin" valueType="num">
                                      <p:cBhvr>
                                        <p:cTn id="30" dur="15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0" y="766865"/>
            <a:ext cx="9144000" cy="6091135"/>
          </a:xfrm>
          <a:prstGeom prst="rect">
            <a:avLst/>
          </a:prstGeom>
        </p:spPr>
      </p:pic>
      <p:cxnSp>
        <p:nvCxnSpPr>
          <p:cNvPr id="21" name="Straight Connector 20"/>
          <p:cNvCxnSpPr/>
          <p:nvPr/>
        </p:nvCxnSpPr>
        <p:spPr>
          <a:xfrm>
            <a:off x="0" y="6091417"/>
            <a:ext cx="9144000" cy="1588"/>
          </a:xfrm>
          <a:prstGeom prst="line">
            <a:avLst/>
          </a:prstGeom>
          <a:ln w="79375" cmpd="tri">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6824841"/>
            <a:ext cx="9144000" cy="1588"/>
          </a:xfrm>
          <a:prstGeom prst="line">
            <a:avLst/>
          </a:prstGeom>
          <a:ln w="79375" cmpd="tri">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23" name="Slide Number Placeholder 6"/>
          <p:cNvSpPr>
            <a:spLocks noGrp="1"/>
          </p:cNvSpPr>
          <p:nvPr>
            <p:ph type="sldNum" sz="quarter" idx="12"/>
          </p:nvPr>
        </p:nvSpPr>
        <p:spPr>
          <a:xfrm>
            <a:off x="13444" y="6154201"/>
            <a:ext cx="330921" cy="319009"/>
          </a:xfrm>
          <a:ln>
            <a:noFill/>
          </a:ln>
        </p:spPr>
        <p:txBody>
          <a:bodyPr/>
          <a:lstStyle/>
          <a:p>
            <a:pPr algn="ctr" rtl="1">
              <a:defRPr/>
            </a:pPr>
            <a:fld id="{543FCF21-82A4-4260-B9BA-EFAA1AAF3BD2}" type="slidenum">
              <a:rPr lang="fa-IR" sz="1800">
                <a:solidFill>
                  <a:schemeClr val="tx1"/>
                </a:solidFill>
                <a:latin typeface="IPT Nazanin" panose="020B0604020202020204" charset="2"/>
                <a:cs typeface="B Nazanin" panose="00000400000000000000" pitchFamily="2" charset="-78"/>
              </a:rPr>
              <a:t>20</a:t>
            </a:fld>
            <a:endParaRPr lang="en-US" sz="1400" dirty="0">
              <a:solidFill>
                <a:schemeClr val="tx1"/>
              </a:solidFill>
              <a:latin typeface="IPT Nazanin" panose="020B0604020202020204" charset="2"/>
              <a:cs typeface="B Nazanin" panose="00000400000000000000" pitchFamily="2" charset="-78"/>
            </a:endParaRPr>
          </a:p>
        </p:txBody>
      </p:sp>
      <p:cxnSp>
        <p:nvCxnSpPr>
          <p:cNvPr id="41" name="Straight Connector 40"/>
          <p:cNvCxnSpPr/>
          <p:nvPr/>
        </p:nvCxnSpPr>
        <p:spPr>
          <a:xfrm flipH="1">
            <a:off x="13444" y="6446177"/>
            <a:ext cx="429121" cy="0"/>
          </a:xfrm>
          <a:prstGeom prst="line">
            <a:avLst/>
          </a:prstGeom>
          <a:ln>
            <a:solidFill>
              <a:schemeClr val="tx1"/>
            </a:solidFill>
          </a:ln>
        </p:spPr>
        <p:style>
          <a:lnRef idx="2">
            <a:schemeClr val="accent2"/>
          </a:lnRef>
          <a:fillRef idx="0">
            <a:schemeClr val="accent2"/>
          </a:fillRef>
          <a:effectRef idx="1">
            <a:schemeClr val="accent2"/>
          </a:effectRef>
          <a:fontRef idx="minor">
            <a:schemeClr val="tx1"/>
          </a:fontRef>
        </p:style>
      </p:cxnSp>
      <p:sp>
        <p:nvSpPr>
          <p:cNvPr id="42" name="Slide Number Placeholder 6"/>
          <p:cNvSpPr txBox="1">
            <a:spLocks/>
          </p:cNvSpPr>
          <p:nvPr/>
        </p:nvSpPr>
        <p:spPr>
          <a:xfrm>
            <a:off x="30663" y="6475873"/>
            <a:ext cx="330921" cy="319009"/>
          </a:xfrm>
          <a:prstGeom prst="rect">
            <a:avLst/>
          </a:prstGeom>
          <a:ln>
            <a:noFill/>
          </a:ln>
        </p:spPr>
        <p:txBody>
          <a:bodyPr vert="horz" lIns="0" tIns="0" rIns="0" bIns="0" anchor="b"/>
          <a:lstStyle>
            <a:defPPr>
              <a:defRPr lang="en-US"/>
            </a:defPPr>
            <a:lvl1pPr algn="r" rtl="0" eaLnBrk="1" fontAlgn="auto" latinLnBrk="0" hangingPunct="1">
              <a:spcBef>
                <a:spcPts val="0"/>
              </a:spcBef>
              <a:spcAft>
                <a:spcPts val="0"/>
              </a:spcAft>
              <a:defRPr kumimoji="0" sz="1200" kern="1200">
                <a:solidFill>
                  <a:schemeClr val="tx2">
                    <a:shade val="90000"/>
                  </a:schemeClr>
                </a:solidFill>
                <a:latin typeface="+mn-lt"/>
                <a:ea typeface="+mn-ea"/>
                <a:cs typeface="+mn-cs"/>
              </a:defRPr>
            </a:lvl1pPr>
            <a:lvl2pPr marL="457200" algn="l" rtl="0" fontAlgn="base">
              <a:spcBef>
                <a:spcPct val="0"/>
              </a:spcBef>
              <a:spcAft>
                <a:spcPct val="0"/>
              </a:spcAft>
              <a:defRPr kern="1200">
                <a:solidFill>
                  <a:schemeClr val="tx1"/>
                </a:solidFill>
                <a:latin typeface="Constantia" pitchFamily="18" charset="0"/>
                <a:ea typeface="+mn-ea"/>
                <a:cs typeface="Arial" pitchFamily="34" charset="0"/>
              </a:defRPr>
            </a:lvl2pPr>
            <a:lvl3pPr marL="914400" algn="l" rtl="0" fontAlgn="base">
              <a:spcBef>
                <a:spcPct val="0"/>
              </a:spcBef>
              <a:spcAft>
                <a:spcPct val="0"/>
              </a:spcAft>
              <a:defRPr kern="1200">
                <a:solidFill>
                  <a:schemeClr val="tx1"/>
                </a:solidFill>
                <a:latin typeface="Constantia" pitchFamily="18" charset="0"/>
                <a:ea typeface="+mn-ea"/>
                <a:cs typeface="Arial" pitchFamily="34" charset="0"/>
              </a:defRPr>
            </a:lvl3pPr>
            <a:lvl4pPr marL="1371600" algn="l" rtl="0" fontAlgn="base">
              <a:spcBef>
                <a:spcPct val="0"/>
              </a:spcBef>
              <a:spcAft>
                <a:spcPct val="0"/>
              </a:spcAft>
              <a:defRPr kern="1200">
                <a:solidFill>
                  <a:schemeClr val="tx1"/>
                </a:solidFill>
                <a:latin typeface="Constantia" pitchFamily="18" charset="0"/>
                <a:ea typeface="+mn-ea"/>
                <a:cs typeface="Arial" pitchFamily="34" charset="0"/>
              </a:defRPr>
            </a:lvl4pPr>
            <a:lvl5pPr marL="1828800" algn="l" rtl="0" fontAlgn="base">
              <a:spcBef>
                <a:spcPct val="0"/>
              </a:spcBef>
              <a:spcAft>
                <a:spcPct val="0"/>
              </a:spcAft>
              <a:defRPr kern="1200">
                <a:solidFill>
                  <a:schemeClr val="tx1"/>
                </a:solidFill>
                <a:latin typeface="Constantia" pitchFamily="18" charset="0"/>
                <a:ea typeface="+mn-ea"/>
                <a:cs typeface="Arial" pitchFamily="34" charset="0"/>
              </a:defRPr>
            </a:lvl5pPr>
            <a:lvl6pPr marL="2286000" algn="l" defTabSz="914400" rtl="0" eaLnBrk="1" latinLnBrk="0" hangingPunct="1">
              <a:defRPr kern="1200">
                <a:solidFill>
                  <a:schemeClr val="tx1"/>
                </a:solidFill>
                <a:latin typeface="Constantia" pitchFamily="18" charset="0"/>
                <a:ea typeface="+mn-ea"/>
                <a:cs typeface="Arial" pitchFamily="34" charset="0"/>
              </a:defRPr>
            </a:lvl6pPr>
            <a:lvl7pPr marL="2743200" algn="l" defTabSz="914400" rtl="0" eaLnBrk="1" latinLnBrk="0" hangingPunct="1">
              <a:defRPr kern="1200">
                <a:solidFill>
                  <a:schemeClr val="tx1"/>
                </a:solidFill>
                <a:latin typeface="Constantia" pitchFamily="18" charset="0"/>
                <a:ea typeface="+mn-ea"/>
                <a:cs typeface="Arial" pitchFamily="34" charset="0"/>
              </a:defRPr>
            </a:lvl7pPr>
            <a:lvl8pPr marL="3200400" algn="l" defTabSz="914400" rtl="0" eaLnBrk="1" latinLnBrk="0" hangingPunct="1">
              <a:defRPr kern="1200">
                <a:solidFill>
                  <a:schemeClr val="tx1"/>
                </a:solidFill>
                <a:latin typeface="Constantia" pitchFamily="18" charset="0"/>
                <a:ea typeface="+mn-ea"/>
                <a:cs typeface="Arial" pitchFamily="34" charset="0"/>
              </a:defRPr>
            </a:lvl8pPr>
            <a:lvl9pPr marL="3657600" algn="l" defTabSz="914400" rtl="0" eaLnBrk="1" latinLnBrk="0" hangingPunct="1">
              <a:defRPr kern="1200">
                <a:solidFill>
                  <a:schemeClr val="tx1"/>
                </a:solidFill>
                <a:latin typeface="Constantia" pitchFamily="18" charset="0"/>
                <a:ea typeface="+mn-ea"/>
                <a:cs typeface="Arial" pitchFamily="34" charset="0"/>
              </a:defRPr>
            </a:lvl9pPr>
          </a:lstStyle>
          <a:p>
            <a:pPr algn="ctr" rtl="1">
              <a:defRPr/>
            </a:pPr>
            <a:r>
              <a:rPr lang="fa-IR" sz="1800" dirty="0" smtClean="0">
                <a:solidFill>
                  <a:schemeClr val="tx1"/>
                </a:solidFill>
                <a:latin typeface="IPT Nazanin" pitchFamily="2" charset="2"/>
                <a:cs typeface="B Nazanin" panose="00000400000000000000" pitchFamily="2" charset="-78"/>
              </a:rPr>
              <a:t>22</a:t>
            </a:r>
            <a:endParaRPr lang="en-US" sz="1400" dirty="0">
              <a:solidFill>
                <a:schemeClr val="tx1"/>
              </a:solidFill>
              <a:latin typeface="IPT Nazanin" pitchFamily="2" charset="2"/>
              <a:cs typeface="B Nazanin" panose="00000400000000000000" pitchFamily="2" charset="-78"/>
            </a:endParaRPr>
          </a:p>
        </p:txBody>
      </p:sp>
      <p:cxnSp>
        <p:nvCxnSpPr>
          <p:cNvPr id="27" name="Straight Connector 26"/>
          <p:cNvCxnSpPr/>
          <p:nvPr/>
        </p:nvCxnSpPr>
        <p:spPr>
          <a:xfrm>
            <a:off x="0" y="752119"/>
            <a:ext cx="9144000" cy="1588"/>
          </a:xfrm>
          <a:prstGeom prst="line">
            <a:avLst/>
          </a:prstGeom>
          <a:ln w="79375" cmpd="tri">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 y="830097"/>
            <a:ext cx="9144000" cy="4014945"/>
          </a:xfrm>
          <a:prstGeom prst="rect">
            <a:avLst/>
          </a:prstGeom>
          <a:noFill/>
        </p:spPr>
        <p:txBody>
          <a:bodyPr wrap="square">
            <a:spAutoFit/>
          </a:bodyPr>
          <a:lstStyle/>
          <a:p>
            <a:pPr marL="342900" marR="0" lvl="0" indent="-342900" algn="just" defTabSz="457200" rtl="1" eaLnBrk="1" fontAlgn="auto" latinLnBrk="0" hangingPunct="1">
              <a:lnSpc>
                <a:spcPct val="115000"/>
              </a:lnSpc>
              <a:spcBef>
                <a:spcPts val="0"/>
              </a:spcBef>
              <a:spcAft>
                <a:spcPts val="0"/>
              </a:spcAft>
              <a:buClr>
                <a:schemeClr val="tx1">
                  <a:lumMod val="95000"/>
                </a:schemeClr>
              </a:buClr>
              <a:buSzTx/>
              <a:buFont typeface="Wingdings" panose="05000000000000000000" pitchFamily="2" charset="2"/>
              <a:buChar char="q"/>
              <a:tabLst/>
              <a:defRPr/>
            </a:pPr>
            <a:r>
              <a:rPr lang="fa-IR" sz="2400" b="1" dirty="0" smtClean="0">
                <a:latin typeface="Times New Roman" pitchFamily="18" charset="0"/>
                <a:cs typeface="B Nazanin" panose="00000400000000000000" pitchFamily="2" charset="-78"/>
              </a:rPr>
              <a:t>ابزار داده کاوی </a:t>
            </a:r>
          </a:p>
          <a:p>
            <a:pPr marL="628650" marR="0" lvl="0" indent="-342900" algn="just" defTabSz="457200" rtl="1" eaLnBrk="1" fontAlgn="auto" latinLnBrk="0" hangingPunct="1">
              <a:lnSpc>
                <a:spcPct val="150000"/>
              </a:lnSpc>
              <a:spcBef>
                <a:spcPts val="0"/>
              </a:spcBef>
              <a:spcAft>
                <a:spcPts val="0"/>
              </a:spcAft>
              <a:buClr>
                <a:schemeClr val="tx1">
                  <a:lumMod val="95000"/>
                </a:schemeClr>
              </a:buClr>
              <a:buSzTx/>
              <a:buFont typeface="Arial" panose="020B0604020202020204" pitchFamily="34" charset="0"/>
              <a:buChar char="•"/>
              <a:tabLst/>
              <a:defRPr/>
            </a:pPr>
            <a:r>
              <a:rPr lang="fa-IR" sz="2000" b="1" dirty="0" smtClean="0">
                <a:latin typeface="Times New Roman" pitchFamily="18" charset="0"/>
                <a:cs typeface="B Nazanin" panose="00000400000000000000" pitchFamily="2" charset="-78"/>
              </a:rPr>
              <a:t>ابزاری پرسش و </a:t>
            </a:r>
            <a:r>
              <a:rPr lang="fa-IR" sz="2000" b="1" dirty="0" err="1" smtClean="0">
                <a:latin typeface="Times New Roman" pitchFamily="18" charset="0"/>
                <a:cs typeface="B Nazanin" panose="00000400000000000000" pitchFamily="2" charset="-78"/>
              </a:rPr>
              <a:t>گزارش‌دهی</a:t>
            </a:r>
            <a:endParaRPr lang="fa-IR" sz="2000" b="1" dirty="0" smtClean="0">
              <a:latin typeface="Times New Roman" pitchFamily="18" charset="0"/>
              <a:cs typeface="B Nazanin" panose="00000400000000000000" pitchFamily="2" charset="-78"/>
            </a:endParaRPr>
          </a:p>
          <a:p>
            <a:pPr marL="628650" marR="0" lvl="0" indent="-342900" algn="just" defTabSz="457200" rtl="1" eaLnBrk="1" fontAlgn="auto" latinLnBrk="0" hangingPunct="1">
              <a:lnSpc>
                <a:spcPct val="150000"/>
              </a:lnSpc>
              <a:spcBef>
                <a:spcPts val="0"/>
              </a:spcBef>
              <a:spcAft>
                <a:spcPts val="0"/>
              </a:spcAft>
              <a:buClr>
                <a:schemeClr val="tx1">
                  <a:lumMod val="95000"/>
                </a:schemeClr>
              </a:buClr>
              <a:buSzTx/>
              <a:buFont typeface="Arial" panose="020B0604020202020204" pitchFamily="34" charset="0"/>
              <a:buChar char="•"/>
              <a:tabLst/>
              <a:defRPr/>
            </a:pPr>
            <a:r>
              <a:rPr lang="fa-IR" sz="2000" b="1" dirty="0" smtClean="0">
                <a:latin typeface="Times New Roman" pitchFamily="18" charset="0"/>
                <a:cs typeface="B Nazanin" panose="00000400000000000000" pitchFamily="2" charset="-78"/>
              </a:rPr>
              <a:t>عوامل هوشمند</a:t>
            </a:r>
          </a:p>
          <a:p>
            <a:pPr marL="628650" marR="0" lvl="0" indent="-342900" algn="just" defTabSz="457200" rtl="1" eaLnBrk="1" fontAlgn="auto" latinLnBrk="0" hangingPunct="1">
              <a:lnSpc>
                <a:spcPct val="150000"/>
              </a:lnSpc>
              <a:spcBef>
                <a:spcPts val="0"/>
              </a:spcBef>
              <a:spcAft>
                <a:spcPts val="0"/>
              </a:spcAft>
              <a:buClr>
                <a:schemeClr val="tx1">
                  <a:lumMod val="95000"/>
                </a:schemeClr>
              </a:buClr>
              <a:buSzTx/>
              <a:buFont typeface="Arial" panose="020B0604020202020204" pitchFamily="34" charset="0"/>
              <a:buChar char="•"/>
              <a:tabLst/>
              <a:defRPr/>
            </a:pPr>
            <a:r>
              <a:rPr lang="fa-IR" sz="2000" b="1" dirty="0" smtClean="0">
                <a:latin typeface="Times New Roman" pitchFamily="18" charset="0"/>
                <a:cs typeface="B Nazanin" panose="00000400000000000000" pitchFamily="2" charset="-78"/>
              </a:rPr>
              <a:t>ابزارهای تحلیل‌ </a:t>
            </a:r>
            <a:r>
              <a:rPr lang="fa-IR" sz="2000" b="1" dirty="0" err="1" smtClean="0">
                <a:latin typeface="Times New Roman" pitchFamily="18" charset="0"/>
                <a:cs typeface="B Nazanin" panose="00000400000000000000" pitchFamily="2" charset="-78"/>
              </a:rPr>
              <a:t>چندبعدی</a:t>
            </a:r>
            <a:endParaRPr lang="fa-IR" sz="2000" b="1" dirty="0" smtClean="0">
              <a:latin typeface="Times New Roman" pitchFamily="18" charset="0"/>
              <a:cs typeface="B Nazanin" panose="00000400000000000000" pitchFamily="2" charset="-78"/>
            </a:endParaRPr>
          </a:p>
          <a:p>
            <a:pPr marL="628650" marR="0" lvl="0" indent="-342900" algn="just" defTabSz="457200" rtl="1" eaLnBrk="1" fontAlgn="auto" latinLnBrk="0" hangingPunct="1">
              <a:lnSpc>
                <a:spcPct val="150000"/>
              </a:lnSpc>
              <a:spcBef>
                <a:spcPts val="0"/>
              </a:spcBef>
              <a:spcAft>
                <a:spcPts val="0"/>
              </a:spcAft>
              <a:buClr>
                <a:schemeClr val="tx1">
                  <a:lumMod val="95000"/>
                </a:schemeClr>
              </a:buClr>
              <a:buSzTx/>
              <a:buFont typeface="Arial" panose="020B0604020202020204" pitchFamily="34" charset="0"/>
              <a:buChar char="•"/>
              <a:tabLst/>
              <a:defRPr/>
            </a:pPr>
            <a:r>
              <a:rPr lang="fa-IR" sz="2000" b="1" dirty="0" smtClean="0">
                <a:latin typeface="Times New Roman" pitchFamily="18" charset="0"/>
                <a:cs typeface="B Nazanin" panose="00000400000000000000" pitchFamily="2" charset="-78"/>
              </a:rPr>
              <a:t>ابزارهای آماری</a:t>
            </a:r>
          </a:p>
          <a:p>
            <a:pPr marR="0" lvl="0" algn="just" defTabSz="457200" rtl="1" eaLnBrk="1" fontAlgn="auto" latinLnBrk="0" hangingPunct="1">
              <a:lnSpc>
                <a:spcPct val="115000"/>
              </a:lnSpc>
              <a:spcBef>
                <a:spcPts val="0"/>
              </a:spcBef>
              <a:spcAft>
                <a:spcPts val="0"/>
              </a:spcAft>
              <a:buClr>
                <a:schemeClr val="tx1">
                  <a:lumMod val="95000"/>
                </a:schemeClr>
              </a:buClr>
              <a:buSzTx/>
              <a:tabLst/>
              <a:defRPr/>
            </a:pPr>
            <a:endParaRPr lang="fa-IR" sz="2200" b="1" dirty="0" smtClean="0">
              <a:latin typeface="Times New Roman" pitchFamily="18" charset="0"/>
              <a:cs typeface="B Nazanin" panose="00000400000000000000" pitchFamily="2" charset="-78"/>
            </a:endParaRPr>
          </a:p>
          <a:p>
            <a:pPr marL="282575" marR="0" lvl="0" algn="just" defTabSz="457200" rtl="1" eaLnBrk="1" fontAlgn="auto" latinLnBrk="0" hangingPunct="1">
              <a:lnSpc>
                <a:spcPct val="115000"/>
              </a:lnSpc>
              <a:spcBef>
                <a:spcPts val="0"/>
              </a:spcBef>
              <a:spcAft>
                <a:spcPts val="0"/>
              </a:spcAft>
              <a:buClr>
                <a:schemeClr val="tx1">
                  <a:lumMod val="95000"/>
                </a:schemeClr>
              </a:buClr>
              <a:buSzTx/>
              <a:tabLst/>
              <a:defRPr/>
            </a:pPr>
            <a:endParaRPr lang="fa-IR" sz="2000" b="1" dirty="0" smtClean="0">
              <a:latin typeface="Times New Roman" pitchFamily="18" charset="0"/>
              <a:cs typeface="B Nazanin" panose="00000400000000000000" pitchFamily="2" charset="-78"/>
            </a:endParaRPr>
          </a:p>
          <a:p>
            <a:pPr marR="0" lvl="0" algn="just" defTabSz="457200" rtl="1" eaLnBrk="1" fontAlgn="auto" latinLnBrk="0" hangingPunct="1">
              <a:lnSpc>
                <a:spcPct val="115000"/>
              </a:lnSpc>
              <a:spcBef>
                <a:spcPts val="0"/>
              </a:spcBef>
              <a:spcAft>
                <a:spcPts val="0"/>
              </a:spcAft>
              <a:buClr>
                <a:schemeClr val="tx1">
                  <a:lumMod val="95000"/>
                </a:schemeClr>
              </a:buClr>
              <a:buSzTx/>
              <a:tabLst/>
              <a:defRPr/>
            </a:pPr>
            <a:r>
              <a:rPr lang="fa-IR" sz="2000" b="1" dirty="0" smtClean="0">
                <a:latin typeface="Times New Roman" pitchFamily="18" charset="0"/>
                <a:cs typeface="B Nazanin" panose="00000400000000000000" pitchFamily="2" charset="-78"/>
              </a:rPr>
              <a:t> </a:t>
            </a:r>
          </a:p>
          <a:p>
            <a:pPr marL="230188" algn="r" rtl="1" fontAlgn="auto">
              <a:lnSpc>
                <a:spcPct val="150000"/>
              </a:lnSpc>
              <a:spcBef>
                <a:spcPts val="0"/>
              </a:spcBef>
              <a:spcAft>
                <a:spcPts val="0"/>
              </a:spcAft>
              <a:defRPr/>
            </a:pPr>
            <a:endParaRPr lang="fa-IR" sz="2400" b="1" dirty="0">
              <a:latin typeface="Times New Roman" pitchFamily="18" charset="0"/>
              <a:cs typeface="B Nazanin" panose="00000400000000000000" pitchFamily="2" charset="-78"/>
            </a:endParaRPr>
          </a:p>
        </p:txBody>
      </p:sp>
      <p:pic>
        <p:nvPicPr>
          <p:cNvPr id="62" name="Picture 6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367" y="0"/>
            <a:ext cx="482527" cy="854899"/>
          </a:xfrm>
          <a:prstGeom prst="rect">
            <a:avLst/>
          </a:prstGeom>
          <a:effectLst>
            <a:glow rad="63500">
              <a:schemeClr val="accent1">
                <a:satMod val="175000"/>
                <a:alpha val="40000"/>
              </a:schemeClr>
            </a:glow>
          </a:effectLst>
        </p:spPr>
      </p:pic>
      <p:pic>
        <p:nvPicPr>
          <p:cNvPr id="63" name="Picture 6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38799" y="-114338"/>
            <a:ext cx="4322841" cy="909650"/>
          </a:xfrm>
          <a:prstGeom prst="rect">
            <a:avLst/>
          </a:prstGeom>
          <a:effectLst>
            <a:glow rad="63500">
              <a:schemeClr val="accent1">
                <a:satMod val="175000"/>
                <a:alpha val="40000"/>
              </a:schemeClr>
            </a:glow>
          </a:effectLst>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367" y="1572297"/>
            <a:ext cx="7215513" cy="3621757"/>
          </a:xfrm>
          <a:prstGeom prst="rect">
            <a:avLst/>
          </a:prstGeom>
          <a:effectLst>
            <a:glow rad="228600">
              <a:schemeClr val="accent2">
                <a:satMod val="175000"/>
                <a:alpha val="40000"/>
              </a:schemeClr>
            </a:glow>
          </a:effectLst>
        </p:spPr>
      </p:pic>
      <p:sp>
        <p:nvSpPr>
          <p:cNvPr id="26" name="Rounded Rectangle 25"/>
          <p:cNvSpPr/>
          <p:nvPr/>
        </p:nvSpPr>
        <p:spPr>
          <a:xfrm>
            <a:off x="7729536" y="6225191"/>
            <a:ext cx="1371600" cy="457200"/>
          </a:xfrm>
          <a:prstGeom prst="roundRect">
            <a:avLst/>
          </a:prstGeom>
          <a:solidFill>
            <a:schemeClr val="tx1">
              <a:lumMod val="50000"/>
            </a:schemeClr>
          </a:solidFill>
          <a:ln>
            <a:solidFill>
              <a:schemeClr val="accent1">
                <a:lumMod val="50000"/>
              </a:schemeClr>
            </a:solidFill>
          </a:ln>
          <a:effectLst>
            <a:outerShdw blurRad="57150" dist="38100" dir="5400000" algn="ctr" rotWithShape="0">
              <a:schemeClr val="accent3">
                <a:shade val="9000"/>
                <a:satMod val="105000"/>
                <a:alpha val="48000"/>
              </a:scheme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fa-IR" b="1" dirty="0">
                <a:solidFill>
                  <a:schemeClr val="bg1"/>
                </a:solidFill>
                <a:cs typeface="B Nazanin" panose="00000400000000000000" pitchFamily="2" charset="-78"/>
              </a:rPr>
              <a:t>مقدمه</a:t>
            </a:r>
            <a:endParaRPr lang="en-US" b="1" dirty="0">
              <a:solidFill>
                <a:schemeClr val="bg1"/>
              </a:solidFill>
              <a:cs typeface="B Nazanin" panose="00000400000000000000" pitchFamily="2" charset="-78"/>
            </a:endParaRPr>
          </a:p>
        </p:txBody>
      </p:sp>
      <p:sp>
        <p:nvSpPr>
          <p:cNvPr id="28" name="Rounded Rectangle 27"/>
          <p:cNvSpPr/>
          <p:nvPr/>
        </p:nvSpPr>
        <p:spPr>
          <a:xfrm>
            <a:off x="6273517" y="6218302"/>
            <a:ext cx="1371600" cy="457200"/>
          </a:xfrm>
          <a:prstGeom prst="roundRect">
            <a:avLst/>
          </a:prstGeom>
          <a:solidFill>
            <a:schemeClr val="tx1">
              <a:lumMod val="50000"/>
            </a:schemeClr>
          </a:solidFill>
          <a:ln>
            <a:solidFill>
              <a:schemeClr val="accent1">
                <a:lumMod val="50000"/>
              </a:schemeClr>
            </a:solidFill>
          </a:ln>
          <a:effectLst>
            <a:outerShdw blurRad="57150" dist="38100" dir="5400000" algn="ctr" rotWithShape="0">
              <a:schemeClr val="accent3">
                <a:shade val="9000"/>
                <a:satMod val="105000"/>
                <a:alpha val="48000"/>
              </a:scheme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fa-IR" b="1" dirty="0">
                <a:solidFill>
                  <a:schemeClr val="bg1"/>
                </a:solidFill>
                <a:cs typeface="B Nazanin" panose="00000400000000000000" pitchFamily="2" charset="-78"/>
              </a:rPr>
              <a:t>مدیریت داده</a:t>
            </a:r>
            <a:endParaRPr lang="en-US" b="1" dirty="0">
              <a:solidFill>
                <a:schemeClr val="bg1"/>
              </a:solidFill>
              <a:cs typeface="B Nazanin" panose="00000400000000000000" pitchFamily="2" charset="-78"/>
            </a:endParaRPr>
          </a:p>
        </p:txBody>
      </p:sp>
      <p:sp>
        <p:nvSpPr>
          <p:cNvPr id="35" name="Rounded Rectangle 34"/>
          <p:cNvSpPr/>
          <p:nvPr/>
        </p:nvSpPr>
        <p:spPr>
          <a:xfrm>
            <a:off x="4817498" y="6227080"/>
            <a:ext cx="1371600" cy="457200"/>
          </a:xfrm>
          <a:prstGeom prst="roundRect">
            <a:avLst/>
          </a:prstGeom>
          <a:solidFill>
            <a:schemeClr val="tx1">
              <a:lumMod val="50000"/>
            </a:schemeClr>
          </a:solidFill>
          <a:ln>
            <a:solidFill>
              <a:schemeClr val="accent1">
                <a:lumMod val="50000"/>
              </a:schemeClr>
            </a:solidFill>
          </a:ln>
          <a:effectLst>
            <a:outerShdw blurRad="57150" dist="38100" dir="5400000" algn="ctr" rotWithShape="0">
              <a:schemeClr val="accent3">
                <a:shade val="9000"/>
                <a:satMod val="105000"/>
                <a:alpha val="48000"/>
              </a:scheme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fa-IR" b="1" dirty="0">
                <a:solidFill>
                  <a:schemeClr val="bg1"/>
                </a:solidFill>
                <a:cs typeface="B Nazanin" panose="00000400000000000000" pitchFamily="2" charset="-78"/>
              </a:rPr>
              <a:t>مدلسازی داده</a:t>
            </a:r>
            <a:endParaRPr lang="en-US" b="1" dirty="0">
              <a:solidFill>
                <a:schemeClr val="bg1"/>
              </a:solidFill>
              <a:cs typeface="B Nazanin" panose="00000400000000000000" pitchFamily="2" charset="-78"/>
            </a:endParaRPr>
          </a:p>
        </p:txBody>
      </p:sp>
      <p:sp>
        <p:nvSpPr>
          <p:cNvPr id="36" name="Rounded Rectangle 35"/>
          <p:cNvSpPr/>
          <p:nvPr/>
        </p:nvSpPr>
        <p:spPr>
          <a:xfrm>
            <a:off x="3361479" y="6225191"/>
            <a:ext cx="1371600" cy="457200"/>
          </a:xfrm>
          <a:prstGeom prst="roundRect">
            <a:avLst/>
          </a:prstGeom>
          <a:solidFill>
            <a:schemeClr val="tx1">
              <a:lumMod val="50000"/>
            </a:schemeClr>
          </a:solidFill>
          <a:ln>
            <a:solidFill>
              <a:schemeClr val="accent1">
                <a:lumMod val="50000"/>
              </a:schemeClr>
            </a:solidFill>
          </a:ln>
          <a:effectLst>
            <a:outerShdw blurRad="57150" dist="38100" dir="5400000" algn="ctr" rotWithShape="0">
              <a:schemeClr val="accent3">
                <a:shade val="9000"/>
                <a:satMod val="105000"/>
                <a:alpha val="48000"/>
              </a:scheme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fa-IR" b="1" dirty="0">
                <a:solidFill>
                  <a:schemeClr val="bg1"/>
                </a:solidFill>
                <a:cs typeface="B Nazanin" panose="00000400000000000000" pitchFamily="2" charset="-78"/>
              </a:rPr>
              <a:t>موجودیت‌ها</a:t>
            </a:r>
            <a:endParaRPr lang="en-US" b="1" dirty="0">
              <a:solidFill>
                <a:schemeClr val="bg1"/>
              </a:solidFill>
              <a:cs typeface="B Nazanin" panose="00000400000000000000" pitchFamily="2" charset="-78"/>
            </a:endParaRPr>
          </a:p>
        </p:txBody>
      </p:sp>
      <p:sp>
        <p:nvSpPr>
          <p:cNvPr id="37" name="Rounded Rectangle 36"/>
          <p:cNvSpPr/>
          <p:nvPr/>
        </p:nvSpPr>
        <p:spPr>
          <a:xfrm>
            <a:off x="1902022" y="6225191"/>
            <a:ext cx="1371600" cy="457200"/>
          </a:xfrm>
          <a:prstGeom prst="roundRect">
            <a:avLst/>
          </a:prstGeom>
          <a:solidFill>
            <a:schemeClr val="tx1">
              <a:lumMod val="50000"/>
            </a:schemeClr>
          </a:solidFill>
          <a:ln>
            <a:solidFill>
              <a:schemeClr val="accent1">
                <a:lumMod val="50000"/>
              </a:schemeClr>
            </a:solidFill>
          </a:ln>
          <a:effectLst>
            <a:outerShdw blurRad="57150" dist="38100" dir="5400000" algn="ctr" rotWithShape="0">
              <a:schemeClr val="accent3">
                <a:shade val="9000"/>
                <a:satMod val="105000"/>
                <a:alpha val="48000"/>
              </a:scheme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fa-IR" sz="1350" b="1" dirty="0">
                <a:solidFill>
                  <a:schemeClr val="bg1"/>
                </a:solidFill>
                <a:cs typeface="B Nazanin" panose="00000400000000000000" pitchFamily="2" charset="-78"/>
              </a:rPr>
              <a:t>مدیریت پایگاه داده</a:t>
            </a:r>
            <a:endParaRPr lang="en-US" sz="1350" b="1" dirty="0">
              <a:solidFill>
                <a:schemeClr val="bg1"/>
              </a:solidFill>
              <a:cs typeface="B Nazanin" panose="00000400000000000000" pitchFamily="2" charset="-78"/>
            </a:endParaRPr>
          </a:p>
        </p:txBody>
      </p:sp>
      <p:sp>
        <p:nvSpPr>
          <p:cNvPr id="38" name="Rounded Rectangle 37"/>
          <p:cNvSpPr/>
          <p:nvPr/>
        </p:nvSpPr>
        <p:spPr>
          <a:xfrm>
            <a:off x="442565" y="6217577"/>
            <a:ext cx="1371600" cy="457200"/>
          </a:xfrm>
          <a:prstGeom prst="roundRect">
            <a:avLst/>
          </a:prstGeom>
          <a:solidFill>
            <a:srgbClr val="0DF318"/>
          </a:solidFill>
          <a:ln>
            <a:solidFill>
              <a:srgbClr val="FFFF00"/>
            </a:solidFill>
          </a:ln>
          <a:effectLst>
            <a:glow rad="228600">
              <a:schemeClr val="accent6">
                <a:satMod val="175000"/>
                <a:alpha val="40000"/>
              </a:schemeClr>
            </a:glow>
            <a:outerShdw blurRad="57150" dist="38100" dir="5400000" algn="ctr" rotWithShape="0">
              <a:schemeClr val="accent3">
                <a:shade val="9000"/>
                <a:satMod val="105000"/>
                <a:alpha val="48000"/>
              </a:scheme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fa-IR" b="1" dirty="0">
                <a:solidFill>
                  <a:schemeClr val="bg1"/>
                </a:solidFill>
                <a:cs typeface="B Nazanin" panose="00000400000000000000" pitchFamily="2" charset="-78"/>
              </a:rPr>
              <a:t>انبار داده</a:t>
            </a:r>
            <a:endParaRPr lang="en-US" b="1" dirty="0">
              <a:solidFill>
                <a:schemeClr val="bg1"/>
              </a:solidFill>
              <a:cs typeface="B Nazanin" panose="00000400000000000000" pitchFamily="2" charset="-78"/>
            </a:endParaRPr>
          </a:p>
        </p:txBody>
      </p:sp>
    </p:spTree>
    <p:extLst>
      <p:ext uri="{BB962C8B-B14F-4D97-AF65-F5344CB8AC3E}">
        <p14:creationId xmlns:p14="http://schemas.microsoft.com/office/powerpoint/2010/main" val="70562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
                                            <p:txEl>
                                              <p:pRg st="7" end="7"/>
                                            </p:txEl>
                                          </p:spTgt>
                                        </p:tgtEl>
                                        <p:attrNameLst>
                                          <p:attrName>style.visibility</p:attrName>
                                        </p:attrNameLst>
                                      </p:cBhvr>
                                      <p:to>
                                        <p:strVal val="visible"/>
                                      </p:to>
                                    </p:set>
                                    <p:animEffect transition="in" filter="fade">
                                      <p:cBhvr>
                                        <p:cTn id="7" dur="500"/>
                                        <p:tgtEl>
                                          <p:spTgt spid="34">
                                            <p:txEl>
                                              <p:pRg st="7" end="7"/>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500"/>
                                        <p:tgtEl>
                                          <p:spTgt spid="34">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3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nodeType="clickEffect">
                                  <p:stCondLst>
                                    <p:cond delay="0"/>
                                  </p:stCondLst>
                                  <p:childTnLst>
                                    <p:animMotion origin="layout" path="M 4.72222E-6 4.44444E-6 L -0.00052 0.13333 " pathEditMode="relative" rAng="0" ptsTypes="AA">
                                      <p:cBhvr>
                                        <p:cTn id="19" dur="6000" fill="hold"/>
                                        <p:tgtEl>
                                          <p:spTgt spid="5"/>
                                        </p:tgtEl>
                                        <p:attrNameLst>
                                          <p:attrName>ppt_x</p:attrName>
                                          <p:attrName>ppt_y</p:attrName>
                                        </p:attrNameLst>
                                      </p:cBhvr>
                                      <p:rCtr x="-69" y="6667"/>
                                    </p:animMotion>
                                  </p:childTnLst>
                                </p:cTn>
                              </p:par>
                              <p:par>
                                <p:cTn id="20" presetID="42" presetClass="entr" presetSubtype="0" fill="hold" nodeType="withEffect">
                                  <p:stCondLst>
                                    <p:cond delay="2300"/>
                                  </p:stCondLst>
                                  <p:childTnLst>
                                    <p:set>
                                      <p:cBhvr>
                                        <p:cTn id="21" dur="1" fill="hold">
                                          <p:stCondLst>
                                            <p:cond delay="0"/>
                                          </p:stCondLst>
                                        </p:cTn>
                                        <p:tgtEl>
                                          <p:spTgt spid="34">
                                            <p:txEl>
                                              <p:pRg st="1" end="1"/>
                                            </p:txEl>
                                          </p:spTgt>
                                        </p:tgtEl>
                                        <p:attrNameLst>
                                          <p:attrName>style.visibility</p:attrName>
                                        </p:attrNameLst>
                                      </p:cBhvr>
                                      <p:to>
                                        <p:strVal val="visible"/>
                                      </p:to>
                                    </p:set>
                                    <p:animEffect transition="in" filter="fade">
                                      <p:cBhvr>
                                        <p:cTn id="22" dur="1000"/>
                                        <p:tgtEl>
                                          <p:spTgt spid="34">
                                            <p:txEl>
                                              <p:pRg st="1" end="1"/>
                                            </p:txEl>
                                          </p:spTgt>
                                        </p:tgtEl>
                                      </p:cBhvr>
                                    </p:animEffect>
                                    <p:anim calcmode="lin" valueType="num">
                                      <p:cBhvr>
                                        <p:cTn id="23" dur="1000" fill="hold"/>
                                        <p:tgtEl>
                                          <p:spTgt spid="34">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4">
                                            <p:txEl>
                                              <p:pRg st="1" end="1"/>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3300"/>
                                  </p:stCondLst>
                                  <p:childTnLst>
                                    <p:set>
                                      <p:cBhvr>
                                        <p:cTn id="26" dur="1" fill="hold">
                                          <p:stCondLst>
                                            <p:cond delay="0"/>
                                          </p:stCondLst>
                                        </p:cTn>
                                        <p:tgtEl>
                                          <p:spTgt spid="34">
                                            <p:txEl>
                                              <p:pRg st="2" end="2"/>
                                            </p:txEl>
                                          </p:spTgt>
                                        </p:tgtEl>
                                        <p:attrNameLst>
                                          <p:attrName>style.visibility</p:attrName>
                                        </p:attrNameLst>
                                      </p:cBhvr>
                                      <p:to>
                                        <p:strVal val="visible"/>
                                      </p:to>
                                    </p:set>
                                    <p:animEffect transition="in" filter="fade">
                                      <p:cBhvr>
                                        <p:cTn id="27" dur="1000"/>
                                        <p:tgtEl>
                                          <p:spTgt spid="34">
                                            <p:txEl>
                                              <p:pRg st="2" end="2"/>
                                            </p:txEl>
                                          </p:spTgt>
                                        </p:tgtEl>
                                      </p:cBhvr>
                                    </p:animEffect>
                                    <p:anim calcmode="lin" valueType="num">
                                      <p:cBhvr>
                                        <p:cTn id="28" dur="1000" fill="hold"/>
                                        <p:tgtEl>
                                          <p:spTgt spid="34">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4">
                                            <p:txEl>
                                              <p:pRg st="2" end="2"/>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4300"/>
                                  </p:stCondLst>
                                  <p:childTnLst>
                                    <p:set>
                                      <p:cBhvr>
                                        <p:cTn id="31" dur="1" fill="hold">
                                          <p:stCondLst>
                                            <p:cond delay="0"/>
                                          </p:stCondLst>
                                        </p:cTn>
                                        <p:tgtEl>
                                          <p:spTgt spid="34">
                                            <p:txEl>
                                              <p:pRg st="3" end="3"/>
                                            </p:txEl>
                                          </p:spTgt>
                                        </p:tgtEl>
                                        <p:attrNameLst>
                                          <p:attrName>style.visibility</p:attrName>
                                        </p:attrNameLst>
                                      </p:cBhvr>
                                      <p:to>
                                        <p:strVal val="visible"/>
                                      </p:to>
                                    </p:set>
                                    <p:animEffect transition="in" filter="fade">
                                      <p:cBhvr>
                                        <p:cTn id="32" dur="1000"/>
                                        <p:tgtEl>
                                          <p:spTgt spid="34">
                                            <p:txEl>
                                              <p:pRg st="3" end="3"/>
                                            </p:txEl>
                                          </p:spTgt>
                                        </p:tgtEl>
                                      </p:cBhvr>
                                    </p:animEffect>
                                    <p:anim calcmode="lin" valueType="num">
                                      <p:cBhvr>
                                        <p:cTn id="3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34">
                                            <p:txEl>
                                              <p:pRg st="3" end="3"/>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5400"/>
                                  </p:stCondLst>
                                  <p:childTnLst>
                                    <p:set>
                                      <p:cBhvr>
                                        <p:cTn id="36" dur="1" fill="hold">
                                          <p:stCondLst>
                                            <p:cond delay="0"/>
                                          </p:stCondLst>
                                        </p:cTn>
                                        <p:tgtEl>
                                          <p:spTgt spid="34">
                                            <p:txEl>
                                              <p:pRg st="4" end="4"/>
                                            </p:txEl>
                                          </p:spTgt>
                                        </p:tgtEl>
                                        <p:attrNameLst>
                                          <p:attrName>style.visibility</p:attrName>
                                        </p:attrNameLst>
                                      </p:cBhvr>
                                      <p:to>
                                        <p:strVal val="visible"/>
                                      </p:to>
                                    </p:set>
                                    <p:animEffect transition="in" filter="fade">
                                      <p:cBhvr>
                                        <p:cTn id="37" dur="1000"/>
                                        <p:tgtEl>
                                          <p:spTgt spid="34">
                                            <p:txEl>
                                              <p:pRg st="4" end="4"/>
                                            </p:txEl>
                                          </p:spTgt>
                                        </p:tgtEl>
                                      </p:cBhvr>
                                    </p:animEffect>
                                    <p:anim calcmode="lin" valueType="num">
                                      <p:cBhvr>
                                        <p:cTn id="38" dur="1000" fill="hold"/>
                                        <p:tgtEl>
                                          <p:spTgt spid="34">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3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2000" b="-2000"/>
          </a:stretch>
        </a:blipFill>
        <a:effectLst/>
      </p:bgPr>
    </p:bg>
    <p:spTree>
      <p:nvGrpSpPr>
        <p:cNvPr id="1" name=""/>
        <p:cNvGrpSpPr/>
        <p:nvPr/>
      </p:nvGrpSpPr>
      <p:grpSpPr>
        <a:xfrm>
          <a:off x="0" y="0"/>
          <a:ext cx="0" cy="0"/>
          <a:chOff x="0" y="0"/>
          <a:chExt cx="0" cy="0"/>
        </a:xfrm>
      </p:grpSpPr>
      <p:sp>
        <p:nvSpPr>
          <p:cNvPr id="30" name="Rectangle 29"/>
          <p:cNvSpPr/>
          <p:nvPr/>
        </p:nvSpPr>
        <p:spPr>
          <a:xfrm>
            <a:off x="0" y="0"/>
            <a:ext cx="9235440" cy="6858000"/>
          </a:xfrm>
          <a:prstGeom prst="rect">
            <a:avLst/>
          </a:prstGeom>
          <a:gradFill flip="none" rotWithShape="1">
            <a:gsLst>
              <a:gs pos="0">
                <a:schemeClr val="tx1">
                  <a:lumMod val="0"/>
                  <a:alpha val="98000"/>
                </a:schemeClr>
              </a:gs>
              <a:gs pos="65000">
                <a:schemeClr val="tx1">
                  <a:lumMod val="96000"/>
                  <a:lumOff val="4000"/>
                  <a:alpha val="82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useBgFill="1">
        <p:nvSpPr>
          <p:cNvPr id="7" name="Freeform 4"/>
          <p:cNvSpPr>
            <a:spLocks/>
          </p:cNvSpPr>
          <p:nvPr/>
        </p:nvSpPr>
        <p:spPr bwMode="auto">
          <a:xfrm>
            <a:off x="1177925" y="3868402"/>
            <a:ext cx="1047750" cy="1268523"/>
          </a:xfrm>
          <a:custGeom>
            <a:avLst/>
            <a:gdLst/>
            <a:ahLst/>
            <a:cxnLst>
              <a:cxn ang="0">
                <a:pos x="637" y="404"/>
              </a:cxn>
              <a:cxn ang="0">
                <a:pos x="660" y="362"/>
              </a:cxn>
              <a:cxn ang="0">
                <a:pos x="660" y="317"/>
              </a:cxn>
              <a:cxn ang="0">
                <a:pos x="660" y="237"/>
              </a:cxn>
              <a:cxn ang="0">
                <a:pos x="653" y="192"/>
              </a:cxn>
              <a:cxn ang="0">
                <a:pos x="634" y="148"/>
              </a:cxn>
              <a:cxn ang="0">
                <a:pos x="599" y="96"/>
              </a:cxn>
              <a:cxn ang="0">
                <a:pos x="567" y="55"/>
              </a:cxn>
              <a:cxn ang="0">
                <a:pos x="525" y="23"/>
              </a:cxn>
              <a:cxn ang="0">
                <a:pos x="391" y="0"/>
              </a:cxn>
              <a:cxn ang="0">
                <a:pos x="288" y="0"/>
              </a:cxn>
              <a:cxn ang="0">
                <a:pos x="189" y="20"/>
              </a:cxn>
              <a:cxn ang="0">
                <a:pos x="84" y="71"/>
              </a:cxn>
              <a:cxn ang="0">
                <a:pos x="26" y="116"/>
              </a:cxn>
              <a:cxn ang="0">
                <a:pos x="0" y="189"/>
              </a:cxn>
              <a:cxn ang="0">
                <a:pos x="7" y="311"/>
              </a:cxn>
              <a:cxn ang="0">
                <a:pos x="36" y="432"/>
              </a:cxn>
              <a:cxn ang="0">
                <a:pos x="103" y="557"/>
              </a:cxn>
              <a:cxn ang="0">
                <a:pos x="138" y="612"/>
              </a:cxn>
              <a:cxn ang="0">
                <a:pos x="189" y="672"/>
              </a:cxn>
              <a:cxn ang="0">
                <a:pos x="237" y="720"/>
              </a:cxn>
              <a:cxn ang="0">
                <a:pos x="298" y="733"/>
              </a:cxn>
              <a:cxn ang="0">
                <a:pos x="362" y="727"/>
              </a:cxn>
              <a:cxn ang="0">
                <a:pos x="423" y="704"/>
              </a:cxn>
              <a:cxn ang="0">
                <a:pos x="464" y="663"/>
              </a:cxn>
              <a:cxn ang="0">
                <a:pos x="522" y="637"/>
              </a:cxn>
              <a:cxn ang="0">
                <a:pos x="596" y="580"/>
              </a:cxn>
              <a:cxn ang="0">
                <a:pos x="637" y="404"/>
              </a:cxn>
            </a:cxnLst>
            <a:rect l="0" t="0" r="r" b="b"/>
            <a:pathLst>
              <a:path w="660" h="733">
                <a:moveTo>
                  <a:pt x="637" y="404"/>
                </a:moveTo>
                <a:lnTo>
                  <a:pt x="660" y="362"/>
                </a:lnTo>
                <a:lnTo>
                  <a:pt x="660" y="317"/>
                </a:lnTo>
                <a:lnTo>
                  <a:pt x="660" y="237"/>
                </a:lnTo>
                <a:lnTo>
                  <a:pt x="653" y="192"/>
                </a:lnTo>
                <a:lnTo>
                  <a:pt x="634" y="148"/>
                </a:lnTo>
                <a:lnTo>
                  <a:pt x="599" y="96"/>
                </a:lnTo>
                <a:lnTo>
                  <a:pt x="567" y="55"/>
                </a:lnTo>
                <a:lnTo>
                  <a:pt x="525" y="23"/>
                </a:lnTo>
                <a:lnTo>
                  <a:pt x="391" y="0"/>
                </a:lnTo>
                <a:lnTo>
                  <a:pt x="288" y="0"/>
                </a:lnTo>
                <a:lnTo>
                  <a:pt x="189" y="20"/>
                </a:lnTo>
                <a:lnTo>
                  <a:pt x="84" y="71"/>
                </a:lnTo>
                <a:lnTo>
                  <a:pt x="26" y="116"/>
                </a:lnTo>
                <a:lnTo>
                  <a:pt x="0" y="189"/>
                </a:lnTo>
                <a:lnTo>
                  <a:pt x="7" y="311"/>
                </a:lnTo>
                <a:lnTo>
                  <a:pt x="36" y="432"/>
                </a:lnTo>
                <a:lnTo>
                  <a:pt x="103" y="557"/>
                </a:lnTo>
                <a:lnTo>
                  <a:pt x="138" y="612"/>
                </a:lnTo>
                <a:lnTo>
                  <a:pt x="189" y="672"/>
                </a:lnTo>
                <a:lnTo>
                  <a:pt x="237" y="720"/>
                </a:lnTo>
                <a:lnTo>
                  <a:pt x="298" y="733"/>
                </a:lnTo>
                <a:lnTo>
                  <a:pt x="362" y="727"/>
                </a:lnTo>
                <a:lnTo>
                  <a:pt x="423" y="704"/>
                </a:lnTo>
                <a:lnTo>
                  <a:pt x="464" y="663"/>
                </a:lnTo>
                <a:lnTo>
                  <a:pt x="522" y="637"/>
                </a:lnTo>
                <a:lnTo>
                  <a:pt x="596" y="580"/>
                </a:lnTo>
                <a:lnTo>
                  <a:pt x="637" y="404"/>
                </a:lnTo>
                <a:close/>
              </a:path>
            </a:pathLst>
          </a:custGeom>
          <a:ln w="9525">
            <a:noFill/>
            <a:round/>
            <a:headEnd/>
            <a:tailEnd/>
          </a:ln>
          <a:effectLst/>
        </p:spPr>
        <p:txBody>
          <a:bodyPr/>
          <a:lstStyle/>
          <a:p>
            <a:pPr fontAlgn="auto">
              <a:spcBef>
                <a:spcPts val="0"/>
              </a:spcBef>
              <a:spcAft>
                <a:spcPts val="0"/>
              </a:spcAft>
            </a:pPr>
            <a:endParaRPr lang="en-US" dirty="0">
              <a:solidFill>
                <a:prstClr val="black"/>
              </a:solidFill>
              <a:latin typeface="Calibri"/>
            </a:endParaRPr>
          </a:p>
        </p:txBody>
      </p:sp>
      <p:sp useBgFill="1">
        <p:nvSpPr>
          <p:cNvPr id="8" name="Freeform 9"/>
          <p:cNvSpPr>
            <a:spLocks/>
          </p:cNvSpPr>
          <p:nvPr/>
        </p:nvSpPr>
        <p:spPr bwMode="auto">
          <a:xfrm>
            <a:off x="1544638" y="4722477"/>
            <a:ext cx="827087" cy="1162957"/>
          </a:xfrm>
          <a:custGeom>
            <a:avLst/>
            <a:gdLst/>
            <a:ahLst/>
            <a:cxnLst>
              <a:cxn ang="0">
                <a:pos x="454" y="451"/>
              </a:cxn>
              <a:cxn ang="0">
                <a:pos x="381" y="477"/>
              </a:cxn>
              <a:cxn ang="0">
                <a:pos x="339" y="518"/>
              </a:cxn>
              <a:cxn ang="0">
                <a:pos x="317" y="573"/>
              </a:cxn>
              <a:cxn ang="0">
                <a:pos x="269" y="614"/>
              </a:cxn>
              <a:cxn ang="0">
                <a:pos x="211" y="653"/>
              </a:cxn>
              <a:cxn ang="0">
                <a:pos x="147" y="672"/>
              </a:cxn>
              <a:cxn ang="0">
                <a:pos x="93" y="669"/>
              </a:cxn>
              <a:cxn ang="0">
                <a:pos x="41" y="662"/>
              </a:cxn>
              <a:cxn ang="0">
                <a:pos x="0" y="669"/>
              </a:cxn>
              <a:cxn ang="0">
                <a:pos x="16" y="630"/>
              </a:cxn>
              <a:cxn ang="0">
                <a:pos x="25" y="576"/>
              </a:cxn>
              <a:cxn ang="0">
                <a:pos x="29" y="483"/>
              </a:cxn>
              <a:cxn ang="0">
                <a:pos x="48" y="387"/>
              </a:cxn>
              <a:cxn ang="0">
                <a:pos x="89" y="301"/>
              </a:cxn>
              <a:cxn ang="0">
                <a:pos x="141" y="224"/>
              </a:cxn>
              <a:cxn ang="0">
                <a:pos x="185" y="163"/>
              </a:cxn>
              <a:cxn ang="0">
                <a:pos x="275" y="93"/>
              </a:cxn>
              <a:cxn ang="0">
                <a:pos x="352" y="35"/>
              </a:cxn>
              <a:cxn ang="0">
                <a:pos x="435" y="0"/>
              </a:cxn>
              <a:cxn ang="0">
                <a:pos x="521" y="0"/>
              </a:cxn>
              <a:cxn ang="0">
                <a:pos x="499" y="80"/>
              </a:cxn>
              <a:cxn ang="0">
                <a:pos x="435" y="195"/>
              </a:cxn>
              <a:cxn ang="0">
                <a:pos x="425" y="326"/>
              </a:cxn>
              <a:cxn ang="0">
                <a:pos x="454" y="451"/>
              </a:cxn>
            </a:cxnLst>
            <a:rect l="0" t="0" r="r" b="b"/>
            <a:pathLst>
              <a:path w="521" h="672">
                <a:moveTo>
                  <a:pt x="454" y="451"/>
                </a:moveTo>
                <a:lnTo>
                  <a:pt x="381" y="477"/>
                </a:lnTo>
                <a:lnTo>
                  <a:pt x="339" y="518"/>
                </a:lnTo>
                <a:lnTo>
                  <a:pt x="317" y="573"/>
                </a:lnTo>
                <a:lnTo>
                  <a:pt x="269" y="614"/>
                </a:lnTo>
                <a:lnTo>
                  <a:pt x="211" y="653"/>
                </a:lnTo>
                <a:lnTo>
                  <a:pt x="147" y="672"/>
                </a:lnTo>
                <a:lnTo>
                  <a:pt x="93" y="669"/>
                </a:lnTo>
                <a:lnTo>
                  <a:pt x="41" y="662"/>
                </a:lnTo>
                <a:lnTo>
                  <a:pt x="0" y="669"/>
                </a:lnTo>
                <a:lnTo>
                  <a:pt x="16" y="630"/>
                </a:lnTo>
                <a:lnTo>
                  <a:pt x="25" y="576"/>
                </a:lnTo>
                <a:lnTo>
                  <a:pt x="29" y="483"/>
                </a:lnTo>
                <a:lnTo>
                  <a:pt x="48" y="387"/>
                </a:lnTo>
                <a:lnTo>
                  <a:pt x="89" y="301"/>
                </a:lnTo>
                <a:lnTo>
                  <a:pt x="141" y="224"/>
                </a:lnTo>
                <a:lnTo>
                  <a:pt x="185" y="163"/>
                </a:lnTo>
                <a:lnTo>
                  <a:pt x="275" y="93"/>
                </a:lnTo>
                <a:lnTo>
                  <a:pt x="352" y="35"/>
                </a:lnTo>
                <a:lnTo>
                  <a:pt x="435" y="0"/>
                </a:lnTo>
                <a:lnTo>
                  <a:pt x="521" y="0"/>
                </a:lnTo>
                <a:lnTo>
                  <a:pt x="499" y="80"/>
                </a:lnTo>
                <a:lnTo>
                  <a:pt x="435" y="195"/>
                </a:lnTo>
                <a:lnTo>
                  <a:pt x="425" y="326"/>
                </a:lnTo>
                <a:lnTo>
                  <a:pt x="454" y="451"/>
                </a:lnTo>
                <a:close/>
              </a:path>
            </a:pathLst>
          </a:custGeom>
          <a:ln w="9525">
            <a:noFill/>
            <a:round/>
            <a:headEnd/>
            <a:tailEnd/>
          </a:ln>
          <a:effectLst/>
        </p:spPr>
        <p:txBody>
          <a:bodyPr/>
          <a:lstStyle/>
          <a:p>
            <a:pPr fontAlgn="auto">
              <a:spcBef>
                <a:spcPts val="0"/>
              </a:spcBef>
              <a:spcAft>
                <a:spcPts val="0"/>
              </a:spcAft>
            </a:pPr>
            <a:endParaRPr lang="en-US" dirty="0">
              <a:solidFill>
                <a:prstClr val="black"/>
              </a:solidFill>
              <a:latin typeface="Calibri"/>
            </a:endParaRPr>
          </a:p>
        </p:txBody>
      </p:sp>
      <p:sp useBgFill="1">
        <p:nvSpPr>
          <p:cNvPr id="9" name="Freeform 8"/>
          <p:cNvSpPr>
            <a:spLocks/>
          </p:cNvSpPr>
          <p:nvPr/>
        </p:nvSpPr>
        <p:spPr bwMode="auto">
          <a:xfrm>
            <a:off x="2184400" y="4763753"/>
            <a:ext cx="731838" cy="1278907"/>
          </a:xfrm>
          <a:custGeom>
            <a:avLst/>
            <a:gdLst/>
            <a:ahLst/>
            <a:cxnLst>
              <a:cxn ang="0">
                <a:pos x="102" y="0"/>
              </a:cxn>
              <a:cxn ang="0">
                <a:pos x="29" y="137"/>
              </a:cxn>
              <a:cxn ang="0">
                <a:pos x="0" y="249"/>
              </a:cxn>
              <a:cxn ang="0">
                <a:pos x="3" y="316"/>
              </a:cxn>
              <a:cxn ang="0">
                <a:pos x="35" y="403"/>
              </a:cxn>
              <a:cxn ang="0">
                <a:pos x="42" y="467"/>
              </a:cxn>
              <a:cxn ang="0">
                <a:pos x="90" y="540"/>
              </a:cxn>
              <a:cxn ang="0">
                <a:pos x="144" y="617"/>
              </a:cxn>
              <a:cxn ang="0">
                <a:pos x="205" y="672"/>
              </a:cxn>
              <a:cxn ang="0">
                <a:pos x="275" y="726"/>
              </a:cxn>
              <a:cxn ang="0">
                <a:pos x="294" y="732"/>
              </a:cxn>
              <a:cxn ang="0">
                <a:pos x="339" y="739"/>
              </a:cxn>
              <a:cxn ang="0">
                <a:pos x="390" y="732"/>
              </a:cxn>
              <a:cxn ang="0">
                <a:pos x="416" y="694"/>
              </a:cxn>
              <a:cxn ang="0">
                <a:pos x="432" y="659"/>
              </a:cxn>
              <a:cxn ang="0">
                <a:pos x="461" y="630"/>
              </a:cxn>
              <a:cxn ang="0">
                <a:pos x="410" y="531"/>
              </a:cxn>
              <a:cxn ang="0">
                <a:pos x="346" y="438"/>
              </a:cxn>
              <a:cxn ang="0">
                <a:pos x="288" y="329"/>
              </a:cxn>
              <a:cxn ang="0">
                <a:pos x="230" y="249"/>
              </a:cxn>
              <a:cxn ang="0">
                <a:pos x="160" y="150"/>
              </a:cxn>
              <a:cxn ang="0">
                <a:pos x="102" y="0"/>
              </a:cxn>
            </a:cxnLst>
            <a:rect l="0" t="0" r="r" b="b"/>
            <a:pathLst>
              <a:path w="461" h="739">
                <a:moveTo>
                  <a:pt x="102" y="0"/>
                </a:moveTo>
                <a:lnTo>
                  <a:pt x="29" y="137"/>
                </a:lnTo>
                <a:lnTo>
                  <a:pt x="0" y="249"/>
                </a:lnTo>
                <a:lnTo>
                  <a:pt x="3" y="316"/>
                </a:lnTo>
                <a:lnTo>
                  <a:pt x="35" y="403"/>
                </a:lnTo>
                <a:lnTo>
                  <a:pt x="42" y="467"/>
                </a:lnTo>
                <a:lnTo>
                  <a:pt x="90" y="540"/>
                </a:lnTo>
                <a:lnTo>
                  <a:pt x="144" y="617"/>
                </a:lnTo>
                <a:lnTo>
                  <a:pt x="205" y="672"/>
                </a:lnTo>
                <a:lnTo>
                  <a:pt x="275" y="726"/>
                </a:lnTo>
                <a:lnTo>
                  <a:pt x="294" y="732"/>
                </a:lnTo>
                <a:lnTo>
                  <a:pt x="339" y="739"/>
                </a:lnTo>
                <a:lnTo>
                  <a:pt x="390" y="732"/>
                </a:lnTo>
                <a:lnTo>
                  <a:pt x="416" y="694"/>
                </a:lnTo>
                <a:lnTo>
                  <a:pt x="432" y="659"/>
                </a:lnTo>
                <a:lnTo>
                  <a:pt x="461" y="630"/>
                </a:lnTo>
                <a:lnTo>
                  <a:pt x="410" y="531"/>
                </a:lnTo>
                <a:lnTo>
                  <a:pt x="346" y="438"/>
                </a:lnTo>
                <a:lnTo>
                  <a:pt x="288" y="329"/>
                </a:lnTo>
                <a:lnTo>
                  <a:pt x="230" y="249"/>
                </a:lnTo>
                <a:lnTo>
                  <a:pt x="160" y="150"/>
                </a:lnTo>
                <a:lnTo>
                  <a:pt x="102" y="0"/>
                </a:lnTo>
                <a:close/>
              </a:path>
            </a:pathLst>
          </a:custGeom>
          <a:ln w="9525">
            <a:noFill/>
            <a:round/>
            <a:headEnd/>
            <a:tailEnd/>
          </a:ln>
          <a:effectLst/>
        </p:spPr>
        <p:txBody>
          <a:bodyPr/>
          <a:lstStyle/>
          <a:p>
            <a:pPr fontAlgn="auto">
              <a:spcBef>
                <a:spcPts val="0"/>
              </a:spcBef>
              <a:spcAft>
                <a:spcPts val="0"/>
              </a:spcAft>
            </a:pPr>
            <a:endParaRPr lang="en-US" dirty="0">
              <a:solidFill>
                <a:prstClr val="black"/>
              </a:solidFill>
              <a:latin typeface="Calibri"/>
            </a:endParaRPr>
          </a:p>
        </p:txBody>
      </p:sp>
      <p:sp useBgFill="1">
        <p:nvSpPr>
          <p:cNvPr id="10" name="Freeform 7"/>
          <p:cNvSpPr>
            <a:spLocks/>
          </p:cNvSpPr>
          <p:nvPr/>
        </p:nvSpPr>
        <p:spPr bwMode="auto">
          <a:xfrm>
            <a:off x="2332038" y="4706603"/>
            <a:ext cx="1143000" cy="1308326"/>
          </a:xfrm>
          <a:custGeom>
            <a:avLst/>
            <a:gdLst/>
            <a:ahLst/>
            <a:cxnLst>
              <a:cxn ang="0">
                <a:pos x="150" y="61"/>
              </a:cxn>
              <a:cxn ang="0">
                <a:pos x="454" y="272"/>
              </a:cxn>
              <a:cxn ang="0">
                <a:pos x="560" y="394"/>
              </a:cxn>
              <a:cxn ang="0">
                <a:pos x="653" y="522"/>
              </a:cxn>
              <a:cxn ang="0">
                <a:pos x="701" y="669"/>
              </a:cxn>
              <a:cxn ang="0">
                <a:pos x="720" y="756"/>
              </a:cxn>
              <a:cxn ang="0">
                <a:pos x="688" y="736"/>
              </a:cxn>
              <a:cxn ang="0">
                <a:pos x="560" y="730"/>
              </a:cxn>
              <a:cxn ang="0">
                <a:pos x="470" y="714"/>
              </a:cxn>
              <a:cxn ang="0">
                <a:pos x="368" y="666"/>
              </a:cxn>
              <a:cxn ang="0">
                <a:pos x="265" y="522"/>
              </a:cxn>
              <a:cxn ang="0">
                <a:pos x="192" y="378"/>
              </a:cxn>
              <a:cxn ang="0">
                <a:pos x="105" y="260"/>
              </a:cxn>
              <a:cxn ang="0">
                <a:pos x="51" y="160"/>
              </a:cxn>
              <a:cxn ang="0">
                <a:pos x="13" y="68"/>
              </a:cxn>
              <a:cxn ang="0">
                <a:pos x="0" y="20"/>
              </a:cxn>
              <a:cxn ang="0">
                <a:pos x="6" y="0"/>
              </a:cxn>
              <a:cxn ang="0">
                <a:pos x="99" y="16"/>
              </a:cxn>
              <a:cxn ang="0">
                <a:pos x="137" y="45"/>
              </a:cxn>
              <a:cxn ang="0">
                <a:pos x="150" y="61"/>
              </a:cxn>
            </a:cxnLst>
            <a:rect l="0" t="0" r="r" b="b"/>
            <a:pathLst>
              <a:path w="720" h="756">
                <a:moveTo>
                  <a:pt x="150" y="61"/>
                </a:moveTo>
                <a:lnTo>
                  <a:pt x="454" y="272"/>
                </a:lnTo>
                <a:lnTo>
                  <a:pt x="560" y="394"/>
                </a:lnTo>
                <a:lnTo>
                  <a:pt x="653" y="522"/>
                </a:lnTo>
                <a:lnTo>
                  <a:pt x="701" y="669"/>
                </a:lnTo>
                <a:lnTo>
                  <a:pt x="720" y="756"/>
                </a:lnTo>
                <a:lnTo>
                  <a:pt x="688" y="736"/>
                </a:lnTo>
                <a:lnTo>
                  <a:pt x="560" y="730"/>
                </a:lnTo>
                <a:lnTo>
                  <a:pt x="470" y="714"/>
                </a:lnTo>
                <a:lnTo>
                  <a:pt x="368" y="666"/>
                </a:lnTo>
                <a:lnTo>
                  <a:pt x="265" y="522"/>
                </a:lnTo>
                <a:lnTo>
                  <a:pt x="192" y="378"/>
                </a:lnTo>
                <a:lnTo>
                  <a:pt x="105" y="260"/>
                </a:lnTo>
                <a:lnTo>
                  <a:pt x="51" y="160"/>
                </a:lnTo>
                <a:lnTo>
                  <a:pt x="13" y="68"/>
                </a:lnTo>
                <a:lnTo>
                  <a:pt x="0" y="20"/>
                </a:lnTo>
                <a:lnTo>
                  <a:pt x="6" y="0"/>
                </a:lnTo>
                <a:lnTo>
                  <a:pt x="99" y="16"/>
                </a:lnTo>
                <a:lnTo>
                  <a:pt x="137" y="45"/>
                </a:lnTo>
                <a:lnTo>
                  <a:pt x="150" y="61"/>
                </a:lnTo>
                <a:close/>
              </a:path>
            </a:pathLst>
          </a:custGeom>
          <a:ln w="9525">
            <a:noFill/>
            <a:round/>
            <a:headEnd/>
            <a:tailEnd/>
          </a:ln>
          <a:effectLst/>
        </p:spPr>
        <p:txBody>
          <a:bodyPr/>
          <a:lstStyle/>
          <a:p>
            <a:pPr fontAlgn="auto">
              <a:spcBef>
                <a:spcPts val="0"/>
              </a:spcBef>
              <a:spcAft>
                <a:spcPts val="0"/>
              </a:spcAft>
            </a:pPr>
            <a:endParaRPr lang="en-US" dirty="0">
              <a:solidFill>
                <a:prstClr val="black"/>
              </a:solidFill>
              <a:latin typeface="Calibri"/>
            </a:endParaRPr>
          </a:p>
        </p:txBody>
      </p:sp>
      <p:sp useBgFill="1">
        <p:nvSpPr>
          <p:cNvPr id="11" name="Freeform 6"/>
          <p:cNvSpPr>
            <a:spLocks/>
          </p:cNvSpPr>
          <p:nvPr/>
        </p:nvSpPr>
        <p:spPr bwMode="auto">
          <a:xfrm>
            <a:off x="2327275" y="4071602"/>
            <a:ext cx="1238250" cy="1162957"/>
          </a:xfrm>
          <a:custGeom>
            <a:avLst/>
            <a:gdLst/>
            <a:ahLst/>
            <a:cxnLst>
              <a:cxn ang="0">
                <a:pos x="0" y="407"/>
              </a:cxn>
              <a:cxn ang="0">
                <a:pos x="137" y="452"/>
              </a:cxn>
              <a:cxn ang="0">
                <a:pos x="214" y="528"/>
              </a:cxn>
              <a:cxn ang="0">
                <a:pos x="265" y="573"/>
              </a:cxn>
              <a:cxn ang="0">
                <a:pos x="396" y="637"/>
              </a:cxn>
              <a:cxn ang="0">
                <a:pos x="502" y="669"/>
              </a:cxn>
              <a:cxn ang="0">
                <a:pos x="640" y="672"/>
              </a:cxn>
              <a:cxn ang="0">
                <a:pos x="716" y="647"/>
              </a:cxn>
              <a:cxn ang="0">
                <a:pos x="752" y="583"/>
              </a:cxn>
              <a:cxn ang="0">
                <a:pos x="780" y="496"/>
              </a:cxn>
              <a:cxn ang="0">
                <a:pos x="774" y="436"/>
              </a:cxn>
              <a:cxn ang="0">
                <a:pos x="723" y="349"/>
              </a:cxn>
              <a:cxn ang="0">
                <a:pos x="678" y="298"/>
              </a:cxn>
              <a:cxn ang="0">
                <a:pos x="659" y="276"/>
              </a:cxn>
              <a:cxn ang="0">
                <a:pos x="572" y="106"/>
              </a:cxn>
              <a:cxn ang="0">
                <a:pos x="528" y="39"/>
              </a:cxn>
              <a:cxn ang="0">
                <a:pos x="460" y="16"/>
              </a:cxn>
              <a:cxn ang="0">
                <a:pos x="400" y="4"/>
              </a:cxn>
              <a:cxn ang="0">
                <a:pos x="345" y="0"/>
              </a:cxn>
              <a:cxn ang="0">
                <a:pos x="316" y="39"/>
              </a:cxn>
              <a:cxn ang="0">
                <a:pos x="278" y="125"/>
              </a:cxn>
              <a:cxn ang="0">
                <a:pos x="240" y="208"/>
              </a:cxn>
              <a:cxn ang="0">
                <a:pos x="102" y="352"/>
              </a:cxn>
              <a:cxn ang="0">
                <a:pos x="0" y="407"/>
              </a:cxn>
            </a:cxnLst>
            <a:rect l="0" t="0" r="r" b="b"/>
            <a:pathLst>
              <a:path w="780" h="672">
                <a:moveTo>
                  <a:pt x="0" y="407"/>
                </a:moveTo>
                <a:lnTo>
                  <a:pt x="137" y="452"/>
                </a:lnTo>
                <a:lnTo>
                  <a:pt x="214" y="528"/>
                </a:lnTo>
                <a:lnTo>
                  <a:pt x="265" y="573"/>
                </a:lnTo>
                <a:lnTo>
                  <a:pt x="396" y="637"/>
                </a:lnTo>
                <a:lnTo>
                  <a:pt x="502" y="669"/>
                </a:lnTo>
                <a:lnTo>
                  <a:pt x="640" y="672"/>
                </a:lnTo>
                <a:lnTo>
                  <a:pt x="716" y="647"/>
                </a:lnTo>
                <a:lnTo>
                  <a:pt x="752" y="583"/>
                </a:lnTo>
                <a:lnTo>
                  <a:pt x="780" y="496"/>
                </a:lnTo>
                <a:lnTo>
                  <a:pt x="774" y="436"/>
                </a:lnTo>
                <a:lnTo>
                  <a:pt x="723" y="349"/>
                </a:lnTo>
                <a:lnTo>
                  <a:pt x="678" y="298"/>
                </a:lnTo>
                <a:lnTo>
                  <a:pt x="659" y="276"/>
                </a:lnTo>
                <a:lnTo>
                  <a:pt x="572" y="106"/>
                </a:lnTo>
                <a:lnTo>
                  <a:pt x="528" y="39"/>
                </a:lnTo>
                <a:lnTo>
                  <a:pt x="460" y="16"/>
                </a:lnTo>
                <a:lnTo>
                  <a:pt x="400" y="4"/>
                </a:lnTo>
                <a:lnTo>
                  <a:pt x="345" y="0"/>
                </a:lnTo>
                <a:lnTo>
                  <a:pt x="316" y="39"/>
                </a:lnTo>
                <a:lnTo>
                  <a:pt x="278" y="125"/>
                </a:lnTo>
                <a:lnTo>
                  <a:pt x="240" y="208"/>
                </a:lnTo>
                <a:lnTo>
                  <a:pt x="102" y="352"/>
                </a:lnTo>
                <a:lnTo>
                  <a:pt x="0" y="407"/>
                </a:lnTo>
                <a:close/>
              </a:path>
            </a:pathLst>
          </a:custGeom>
          <a:ln w="9525">
            <a:noFill/>
            <a:round/>
            <a:headEnd/>
            <a:tailEnd/>
          </a:ln>
          <a:effectLst/>
        </p:spPr>
        <p:txBody>
          <a:bodyPr/>
          <a:lstStyle/>
          <a:p>
            <a:pPr fontAlgn="auto">
              <a:spcBef>
                <a:spcPts val="0"/>
              </a:spcBef>
              <a:spcAft>
                <a:spcPts val="0"/>
              </a:spcAft>
            </a:pPr>
            <a:endParaRPr lang="en-US" dirty="0">
              <a:solidFill>
                <a:prstClr val="black"/>
              </a:solidFill>
              <a:latin typeface="Calibri"/>
            </a:endParaRPr>
          </a:p>
        </p:txBody>
      </p:sp>
      <p:sp useBgFill="1">
        <p:nvSpPr>
          <p:cNvPr id="12" name="Freeform 5"/>
          <p:cNvSpPr>
            <a:spLocks/>
          </p:cNvSpPr>
          <p:nvPr/>
        </p:nvSpPr>
        <p:spPr bwMode="auto">
          <a:xfrm>
            <a:off x="2124075" y="3381040"/>
            <a:ext cx="654050" cy="1528111"/>
          </a:xfrm>
          <a:custGeom>
            <a:avLst/>
            <a:gdLst/>
            <a:ahLst/>
            <a:cxnLst>
              <a:cxn ang="0">
                <a:pos x="0" y="883"/>
              </a:cxn>
              <a:cxn ang="0">
                <a:pos x="128" y="855"/>
              </a:cxn>
              <a:cxn ang="0">
                <a:pos x="211" y="800"/>
              </a:cxn>
              <a:cxn ang="0">
                <a:pos x="291" y="733"/>
              </a:cxn>
              <a:cxn ang="0">
                <a:pos x="355" y="666"/>
              </a:cxn>
              <a:cxn ang="0">
                <a:pos x="387" y="615"/>
              </a:cxn>
              <a:cxn ang="0">
                <a:pos x="412" y="467"/>
              </a:cxn>
              <a:cxn ang="0">
                <a:pos x="409" y="349"/>
              </a:cxn>
              <a:cxn ang="0">
                <a:pos x="380" y="218"/>
              </a:cxn>
              <a:cxn ang="0">
                <a:pos x="336" y="122"/>
              </a:cxn>
              <a:cxn ang="0">
                <a:pos x="288" y="58"/>
              </a:cxn>
              <a:cxn ang="0">
                <a:pos x="230" y="0"/>
              </a:cxn>
              <a:cxn ang="0">
                <a:pos x="182" y="51"/>
              </a:cxn>
              <a:cxn ang="0">
                <a:pos x="124" y="122"/>
              </a:cxn>
              <a:cxn ang="0">
                <a:pos x="83" y="202"/>
              </a:cxn>
              <a:cxn ang="0">
                <a:pos x="51" y="397"/>
              </a:cxn>
              <a:cxn ang="0">
                <a:pos x="48" y="461"/>
              </a:cxn>
              <a:cxn ang="0">
                <a:pos x="60" y="570"/>
              </a:cxn>
              <a:cxn ang="0">
                <a:pos x="54" y="682"/>
              </a:cxn>
              <a:cxn ang="0">
                <a:pos x="16" y="787"/>
              </a:cxn>
              <a:cxn ang="0">
                <a:pos x="0" y="883"/>
              </a:cxn>
            </a:cxnLst>
            <a:rect l="0" t="0" r="r" b="b"/>
            <a:pathLst>
              <a:path w="412" h="883">
                <a:moveTo>
                  <a:pt x="0" y="883"/>
                </a:moveTo>
                <a:lnTo>
                  <a:pt x="128" y="855"/>
                </a:lnTo>
                <a:lnTo>
                  <a:pt x="211" y="800"/>
                </a:lnTo>
                <a:lnTo>
                  <a:pt x="291" y="733"/>
                </a:lnTo>
                <a:lnTo>
                  <a:pt x="355" y="666"/>
                </a:lnTo>
                <a:lnTo>
                  <a:pt x="387" y="615"/>
                </a:lnTo>
                <a:lnTo>
                  <a:pt x="412" y="467"/>
                </a:lnTo>
                <a:lnTo>
                  <a:pt x="409" y="349"/>
                </a:lnTo>
                <a:lnTo>
                  <a:pt x="380" y="218"/>
                </a:lnTo>
                <a:lnTo>
                  <a:pt x="336" y="122"/>
                </a:lnTo>
                <a:lnTo>
                  <a:pt x="288" y="58"/>
                </a:lnTo>
                <a:lnTo>
                  <a:pt x="230" y="0"/>
                </a:lnTo>
                <a:lnTo>
                  <a:pt x="182" y="51"/>
                </a:lnTo>
                <a:lnTo>
                  <a:pt x="124" y="122"/>
                </a:lnTo>
                <a:lnTo>
                  <a:pt x="83" y="202"/>
                </a:lnTo>
                <a:lnTo>
                  <a:pt x="51" y="397"/>
                </a:lnTo>
                <a:lnTo>
                  <a:pt x="48" y="461"/>
                </a:lnTo>
                <a:lnTo>
                  <a:pt x="60" y="570"/>
                </a:lnTo>
                <a:lnTo>
                  <a:pt x="54" y="682"/>
                </a:lnTo>
                <a:lnTo>
                  <a:pt x="16" y="787"/>
                </a:lnTo>
                <a:lnTo>
                  <a:pt x="0" y="883"/>
                </a:lnTo>
                <a:close/>
              </a:path>
            </a:pathLst>
          </a:custGeom>
          <a:ln w="9525">
            <a:noFill/>
            <a:round/>
            <a:headEnd/>
            <a:tailEnd/>
          </a:ln>
          <a:effectLst/>
        </p:spPr>
        <p:txBody>
          <a:bodyPr/>
          <a:lstStyle/>
          <a:p>
            <a:pPr fontAlgn="auto">
              <a:spcBef>
                <a:spcPts val="0"/>
              </a:spcBef>
              <a:spcAft>
                <a:spcPts val="0"/>
              </a:spcAft>
            </a:pPr>
            <a:endParaRPr lang="en-US" dirty="0">
              <a:solidFill>
                <a:prstClr val="black"/>
              </a:solidFill>
              <a:latin typeface="Calibri"/>
            </a:endParaRPr>
          </a:p>
        </p:txBody>
      </p:sp>
      <p:sp>
        <p:nvSpPr>
          <p:cNvPr id="14" name="TextBox 13"/>
          <p:cNvSpPr txBox="1"/>
          <p:nvPr/>
        </p:nvSpPr>
        <p:spPr>
          <a:xfrm>
            <a:off x="6359263" y="3794777"/>
            <a:ext cx="2784737" cy="707886"/>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pPr algn="r" rtl="1" fontAlgn="auto">
              <a:spcBef>
                <a:spcPts val="0"/>
              </a:spcBef>
              <a:spcAft>
                <a:spcPts val="0"/>
              </a:spcAft>
            </a:pPr>
            <a:r>
              <a:rPr lang="fa-IR" sz="4000" b="1" dirty="0" smtClean="0">
                <a:solidFill>
                  <a:prstClr val="white"/>
                </a:solidFill>
                <a:cs typeface="B Kamran" pitchFamily="2" charset="-78"/>
              </a:rPr>
              <a:t>با تشکر از توجه شما</a:t>
            </a:r>
            <a:endParaRPr lang="en-US" sz="4000" b="1" dirty="0">
              <a:solidFill>
                <a:prstClr val="white"/>
              </a:solidFill>
              <a:cs typeface="B Kamran" pitchFamily="2" charset="-78"/>
            </a:endParaRPr>
          </a:p>
        </p:txBody>
      </p:sp>
    </p:spTree>
    <p:extLst>
      <p:ext uri="{BB962C8B-B14F-4D97-AF65-F5344CB8AC3E}">
        <p14:creationId xmlns:p14="http://schemas.microsoft.com/office/powerpoint/2010/main" val="8817338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2000"/>
                                        <p:tgtEl>
                                          <p:spTgt spid="30"/>
                                        </p:tgtEl>
                                      </p:cBhvr>
                                    </p:animEffect>
                                  </p:childTnLst>
                                </p:cTn>
                              </p:par>
                            </p:childTnLst>
                          </p:cTn>
                        </p:par>
                        <p:par>
                          <p:cTn id="8" fill="hold">
                            <p:stCondLst>
                              <p:cond delay="2000"/>
                            </p:stCondLst>
                            <p:childTnLst>
                              <p:par>
                                <p:cTn id="9" presetID="8" presetClass="emph" presetSubtype="0" fill="hold" grpId="0" nodeType="afterEffect">
                                  <p:stCondLst>
                                    <p:cond delay="0"/>
                                  </p:stCondLst>
                                  <p:childTnLst>
                                    <p:animRot by="-21600000">
                                      <p:cBhvr>
                                        <p:cTn id="10" dur="2000" fill="hold"/>
                                        <p:tgtEl>
                                          <p:spTgt spid="12"/>
                                        </p:tgtEl>
                                        <p:attrNameLst>
                                          <p:attrName>r</p:attrName>
                                        </p:attrNameLst>
                                      </p:cBhvr>
                                    </p:animRot>
                                  </p:childTnLst>
                                </p:cTn>
                              </p:par>
                              <p:par>
                                <p:cTn id="11" presetID="6" presetClass="emph" presetSubtype="0" fill="hold" grpId="1" nodeType="withEffect">
                                  <p:stCondLst>
                                    <p:cond delay="0"/>
                                  </p:stCondLst>
                                  <p:childTnLst>
                                    <p:animScale>
                                      <p:cBhvr>
                                        <p:cTn id="12" dur="3000" fill="hold"/>
                                        <p:tgtEl>
                                          <p:spTgt spid="12"/>
                                        </p:tgtEl>
                                      </p:cBhvr>
                                      <p:by x="100000" y="40000"/>
                                    </p:animScale>
                                  </p:childTnLst>
                                </p:cTn>
                              </p:par>
                              <p:par>
                                <p:cTn id="13" presetID="0" presetClass="path" presetSubtype="0" accel="50000" decel="50000" fill="hold" grpId="2" nodeType="withEffect">
                                  <p:stCondLst>
                                    <p:cond delay="0"/>
                                  </p:stCondLst>
                                  <p:childTnLst>
                                    <p:animMotion origin="layout" path="M 0 0 C 0.02638 -0.05758 0.05295 -0.11492 0.11579 -0.13318 C 0.17864 -0.15145 0.29722 -0.12925 0.37708 -0.10983 C 0.45694 -0.09041 0.52152 -0.02544 0.59461 -0.01642 C 0.6677 -0.0074 0.77274 -0.04139 0.81579 -0.05619 C 0.85868 -0.07099 0.85555 -0.0881 0.8526 -0.10521 " pathEditMode="relative" ptsTypes="aaaaaA">
                                      <p:cBhvr>
                                        <p:cTn id="14" dur="3000" fill="hold"/>
                                        <p:tgtEl>
                                          <p:spTgt spid="12"/>
                                        </p:tgtEl>
                                        <p:attrNameLst>
                                          <p:attrName>ppt_x</p:attrName>
                                          <p:attrName>ppt_y</p:attrName>
                                        </p:attrNameLst>
                                      </p:cBhvr>
                                    </p:animMotion>
                                  </p:childTnLst>
                                </p:cTn>
                              </p:par>
                              <p:par>
                                <p:cTn id="15" presetID="8" presetClass="emph" presetSubtype="0" fill="hold" grpId="0" nodeType="withEffect">
                                  <p:stCondLst>
                                    <p:cond delay="100"/>
                                  </p:stCondLst>
                                  <p:childTnLst>
                                    <p:animRot by="1800000">
                                      <p:cBhvr>
                                        <p:cTn id="16" dur="3000" fill="hold"/>
                                        <p:tgtEl>
                                          <p:spTgt spid="7"/>
                                        </p:tgtEl>
                                        <p:attrNameLst>
                                          <p:attrName>r</p:attrName>
                                        </p:attrNameLst>
                                      </p:cBhvr>
                                    </p:animRot>
                                  </p:childTnLst>
                                </p:cTn>
                              </p:par>
                              <p:par>
                                <p:cTn id="17" presetID="6" presetClass="emph" presetSubtype="0" fill="hold" grpId="1" nodeType="withEffect">
                                  <p:stCondLst>
                                    <p:cond delay="100"/>
                                  </p:stCondLst>
                                  <p:childTnLst>
                                    <p:animScale>
                                      <p:cBhvr>
                                        <p:cTn id="18" dur="3000" fill="hold"/>
                                        <p:tgtEl>
                                          <p:spTgt spid="7"/>
                                        </p:tgtEl>
                                      </p:cBhvr>
                                      <p:by x="50000" y="100000"/>
                                    </p:animScale>
                                  </p:childTnLst>
                                </p:cTn>
                              </p:par>
                              <p:par>
                                <p:cTn id="19" presetID="0" presetClass="path" presetSubtype="0" accel="50000" decel="50000" fill="hold" grpId="2" nodeType="withEffect">
                                  <p:stCondLst>
                                    <p:cond delay="100"/>
                                  </p:stCondLst>
                                  <p:childTnLst>
                                    <p:animMotion origin="layout" path="M -1.11111E-6 -1.48148E-6 C 0.02708 -0.05764 0.05452 -0.11481 0.11945 -0.1331 C 0.18438 -0.15139 0.30695 -0.12917 0.38941 -0.10972 C 0.47188 -0.09051 0.53854 -0.02546 0.61406 -0.01643 C 0.68941 -0.00741 0.79792 -0.04143 0.84236 -0.05625 C 0.88663 -0.07106 0.88351 -0.08819 0.88038 -0.10532 " pathEditMode="relative" rAng="0" ptsTypes="aaaaaA">
                                      <p:cBhvr>
                                        <p:cTn id="20" dur="3000" fill="hold"/>
                                        <p:tgtEl>
                                          <p:spTgt spid="7"/>
                                        </p:tgtEl>
                                        <p:attrNameLst>
                                          <p:attrName>ppt_x</p:attrName>
                                          <p:attrName>ppt_y</p:attrName>
                                        </p:attrNameLst>
                                      </p:cBhvr>
                                      <p:rCtr x="44300" y="-7600"/>
                                    </p:animMotion>
                                  </p:childTnLst>
                                </p:cTn>
                              </p:par>
                              <p:par>
                                <p:cTn id="21" presetID="8" presetClass="emph" presetSubtype="0" fill="hold" grpId="0" nodeType="withEffect">
                                  <p:stCondLst>
                                    <p:cond delay="300"/>
                                  </p:stCondLst>
                                  <p:childTnLst>
                                    <p:animRot by="2400000">
                                      <p:cBhvr>
                                        <p:cTn id="22" dur="2000" fill="hold"/>
                                        <p:tgtEl>
                                          <p:spTgt spid="11"/>
                                        </p:tgtEl>
                                        <p:attrNameLst>
                                          <p:attrName>r</p:attrName>
                                        </p:attrNameLst>
                                      </p:cBhvr>
                                    </p:animRot>
                                  </p:childTnLst>
                                </p:cTn>
                              </p:par>
                              <p:par>
                                <p:cTn id="23" presetID="6" presetClass="emph" presetSubtype="0" fill="hold" grpId="1" nodeType="withEffect">
                                  <p:stCondLst>
                                    <p:cond delay="300"/>
                                  </p:stCondLst>
                                  <p:childTnLst>
                                    <p:animScale>
                                      <p:cBhvr>
                                        <p:cTn id="24" dur="3000" fill="hold"/>
                                        <p:tgtEl>
                                          <p:spTgt spid="11"/>
                                        </p:tgtEl>
                                      </p:cBhvr>
                                      <p:by x="50000" y="100000"/>
                                    </p:animScale>
                                  </p:childTnLst>
                                </p:cTn>
                              </p:par>
                              <p:par>
                                <p:cTn id="25" presetID="0" presetClass="path" presetSubtype="0" accel="50000" decel="50000" fill="hold" grpId="2" nodeType="withEffect">
                                  <p:stCondLst>
                                    <p:cond delay="300"/>
                                  </p:stCondLst>
                                  <p:childTnLst>
                                    <p:animMotion origin="layout" path="M 0 0 C 0.02638 -0.05758 0.05295 -0.11492 0.11579 -0.13318 C 0.17864 -0.15145 0.29722 -0.12925 0.37708 -0.10983 C 0.45694 -0.09041 0.52152 -0.02544 0.59461 -0.01642 C 0.6677 -0.0074 0.77274 -0.04139 0.81579 -0.05619 C 0.85868 -0.07099 0.85555 -0.0881 0.8526 -0.10521 " pathEditMode="relative" ptsTypes="aaaaaA">
                                      <p:cBhvr>
                                        <p:cTn id="26" dur="3000" fill="hold"/>
                                        <p:tgtEl>
                                          <p:spTgt spid="11"/>
                                        </p:tgtEl>
                                        <p:attrNameLst>
                                          <p:attrName>ppt_x</p:attrName>
                                          <p:attrName>ppt_y</p:attrName>
                                        </p:attrNameLst>
                                      </p:cBhvr>
                                    </p:animMotion>
                                  </p:childTnLst>
                                </p:cTn>
                              </p:par>
                              <p:par>
                                <p:cTn id="27" presetID="8" presetClass="emph" presetSubtype="0" fill="hold" grpId="0" nodeType="withEffect">
                                  <p:stCondLst>
                                    <p:cond delay="400"/>
                                  </p:stCondLst>
                                  <p:childTnLst>
                                    <p:animRot by="-5400000">
                                      <p:cBhvr>
                                        <p:cTn id="28" dur="3000" fill="hold"/>
                                        <p:tgtEl>
                                          <p:spTgt spid="8"/>
                                        </p:tgtEl>
                                        <p:attrNameLst>
                                          <p:attrName>r</p:attrName>
                                        </p:attrNameLst>
                                      </p:cBhvr>
                                    </p:animRot>
                                  </p:childTnLst>
                                </p:cTn>
                              </p:par>
                              <p:par>
                                <p:cTn id="29" presetID="6" presetClass="emph" presetSubtype="0" fill="hold" grpId="1" nodeType="withEffect">
                                  <p:stCondLst>
                                    <p:cond delay="400"/>
                                  </p:stCondLst>
                                  <p:childTnLst>
                                    <p:animScale>
                                      <p:cBhvr>
                                        <p:cTn id="30" dur="3000" fill="hold"/>
                                        <p:tgtEl>
                                          <p:spTgt spid="8"/>
                                        </p:tgtEl>
                                      </p:cBhvr>
                                      <p:by x="100000" y="40000"/>
                                    </p:animScale>
                                  </p:childTnLst>
                                </p:cTn>
                              </p:par>
                              <p:par>
                                <p:cTn id="31" presetID="0" presetClass="path" presetSubtype="0" accel="50000" decel="50000" fill="hold" grpId="2" nodeType="withEffect">
                                  <p:stCondLst>
                                    <p:cond delay="400"/>
                                  </p:stCondLst>
                                  <p:childTnLst>
                                    <p:animMotion origin="layout" path="M 0 0 C 0.02638 -0.05758 0.05295 -0.11492 0.11579 -0.13318 C 0.17864 -0.15145 0.29722 -0.12925 0.37708 -0.10983 C 0.45694 -0.09041 0.52152 -0.02544 0.59461 -0.01642 C 0.6677 -0.0074 0.77274 -0.04139 0.81579 -0.05619 C 0.85868 -0.07099 0.85555 -0.0881 0.8526 -0.10521 " pathEditMode="relative" ptsTypes="aaaaaA">
                                      <p:cBhvr>
                                        <p:cTn id="32" dur="3000" fill="hold"/>
                                        <p:tgtEl>
                                          <p:spTgt spid="8"/>
                                        </p:tgtEl>
                                        <p:attrNameLst>
                                          <p:attrName>ppt_x</p:attrName>
                                          <p:attrName>ppt_y</p:attrName>
                                        </p:attrNameLst>
                                      </p:cBhvr>
                                    </p:animMotion>
                                  </p:childTnLst>
                                </p:cTn>
                              </p:par>
                              <p:par>
                                <p:cTn id="33" presetID="8" presetClass="emph" presetSubtype="0" fill="hold" grpId="0" nodeType="withEffect">
                                  <p:stCondLst>
                                    <p:cond delay="500"/>
                                  </p:stCondLst>
                                  <p:childTnLst>
                                    <p:animRot by="5400000">
                                      <p:cBhvr>
                                        <p:cTn id="34" dur="3000" fill="hold"/>
                                        <p:tgtEl>
                                          <p:spTgt spid="9"/>
                                        </p:tgtEl>
                                        <p:attrNameLst>
                                          <p:attrName>r</p:attrName>
                                        </p:attrNameLst>
                                      </p:cBhvr>
                                    </p:animRot>
                                  </p:childTnLst>
                                </p:cTn>
                              </p:par>
                              <p:par>
                                <p:cTn id="35" presetID="6" presetClass="emph" presetSubtype="0" fill="hold" grpId="1" nodeType="withEffect">
                                  <p:stCondLst>
                                    <p:cond delay="500"/>
                                  </p:stCondLst>
                                  <p:childTnLst>
                                    <p:animScale>
                                      <p:cBhvr>
                                        <p:cTn id="36" dur="3000" fill="hold"/>
                                        <p:tgtEl>
                                          <p:spTgt spid="9"/>
                                        </p:tgtEl>
                                      </p:cBhvr>
                                      <p:by x="50000" y="100000"/>
                                    </p:animScale>
                                  </p:childTnLst>
                                </p:cTn>
                              </p:par>
                              <p:par>
                                <p:cTn id="37" presetID="0" presetClass="path" presetSubtype="0" accel="50000" decel="50000" fill="hold" grpId="2" nodeType="withEffect">
                                  <p:stCondLst>
                                    <p:cond delay="500"/>
                                  </p:stCondLst>
                                  <p:childTnLst>
                                    <p:animMotion origin="layout" path="M 0 0 C 0.02638 -0.05758 0.05295 -0.11492 0.11579 -0.13318 C 0.17864 -0.15145 0.29722 -0.12925 0.37708 -0.10983 C 0.45694 -0.09041 0.52152 -0.02544 0.59461 -0.01642 C 0.6677 -0.0074 0.77274 -0.04139 0.81579 -0.05619 C 0.85868 -0.07099 0.85555 -0.0881 0.8526 -0.10521 " pathEditMode="relative" ptsTypes="aaaaaA">
                                      <p:cBhvr>
                                        <p:cTn id="38" dur="3000" fill="hold"/>
                                        <p:tgtEl>
                                          <p:spTgt spid="9"/>
                                        </p:tgtEl>
                                        <p:attrNameLst>
                                          <p:attrName>ppt_x</p:attrName>
                                          <p:attrName>ppt_y</p:attrName>
                                        </p:attrNameLst>
                                      </p:cBhvr>
                                    </p:animMotion>
                                  </p:childTnLst>
                                </p:cTn>
                              </p:par>
                              <p:par>
                                <p:cTn id="39" presetID="8" presetClass="emph" presetSubtype="0" fill="hold" grpId="0" nodeType="withEffect">
                                  <p:stCondLst>
                                    <p:cond delay="600"/>
                                  </p:stCondLst>
                                  <p:childTnLst>
                                    <p:animRot by="21600000">
                                      <p:cBhvr>
                                        <p:cTn id="40" dur="3000" fill="hold"/>
                                        <p:tgtEl>
                                          <p:spTgt spid="10"/>
                                        </p:tgtEl>
                                        <p:attrNameLst>
                                          <p:attrName>r</p:attrName>
                                        </p:attrNameLst>
                                      </p:cBhvr>
                                    </p:animRot>
                                  </p:childTnLst>
                                </p:cTn>
                              </p:par>
                              <p:par>
                                <p:cTn id="41" presetID="6" presetClass="emph" presetSubtype="0" fill="hold" grpId="1" nodeType="withEffect">
                                  <p:stCondLst>
                                    <p:cond delay="600"/>
                                  </p:stCondLst>
                                  <p:childTnLst>
                                    <p:animScale>
                                      <p:cBhvr>
                                        <p:cTn id="42" dur="3000" fill="hold"/>
                                        <p:tgtEl>
                                          <p:spTgt spid="10"/>
                                        </p:tgtEl>
                                      </p:cBhvr>
                                      <p:by x="50000" y="100000"/>
                                    </p:animScale>
                                  </p:childTnLst>
                                </p:cTn>
                              </p:par>
                              <p:par>
                                <p:cTn id="43" presetID="0" presetClass="path" presetSubtype="0" accel="50000" decel="50000" fill="hold" grpId="2" nodeType="withEffect">
                                  <p:stCondLst>
                                    <p:cond delay="600"/>
                                  </p:stCondLst>
                                  <p:childTnLst>
                                    <p:animMotion origin="layout" path="M 0 0 C 0.02638 -0.05758 0.05295 -0.11492 0.11579 -0.13318 C 0.17864 -0.15145 0.29722 -0.12925 0.37708 -0.10983 C 0.45694 -0.09041 0.52152 -0.02544 0.59461 -0.01642 C 0.6677 -0.0074 0.77274 -0.04139 0.81579 -0.05619 C 0.85868 -0.07099 0.85555 -0.0881 0.8526 -0.10521 " pathEditMode="relative" ptsTypes="aaaaaA">
                                      <p:cBhvr>
                                        <p:cTn id="44" dur="3000" fill="hold"/>
                                        <p:tgtEl>
                                          <p:spTgt spid="10"/>
                                        </p:tgtEl>
                                        <p:attrNameLst>
                                          <p:attrName>ppt_x</p:attrName>
                                          <p:attrName>ppt_y</p:attrName>
                                        </p:attrNameLst>
                                      </p:cBhvr>
                                    </p:animMotion>
                                  </p:childTnLst>
                                </p:cTn>
                              </p:par>
                              <p:par>
                                <p:cTn id="45" presetID="10" presetClass="entr" presetSubtype="0" fill="hold" grpId="0" nodeType="withEffect">
                                  <p:stCondLst>
                                    <p:cond delay="200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 grpId="0" animBg="1"/>
      <p:bldP spid="7" grpId="1" animBg="1"/>
      <p:bldP spid="7" grpId="2" animBg="1"/>
      <p:bldP spid="8" grpId="0" animBg="1"/>
      <p:bldP spid="8" grpId="1" animBg="1"/>
      <p:bldP spid="8" grpId="2" animBg="1"/>
      <p:bldP spid="9" grpId="0" animBg="1"/>
      <p:bldP spid="9" grpId="1" animBg="1"/>
      <p:bldP spid="9" grpId="2" animBg="1"/>
      <p:bldP spid="10" grpId="0" animBg="1"/>
      <p:bldP spid="10" grpId="1" animBg="1"/>
      <p:bldP spid="10" grpId="2" animBg="1"/>
      <p:bldP spid="11" grpId="0" animBg="1"/>
      <p:bldP spid="11" grpId="1" animBg="1"/>
      <p:bldP spid="11" grpId="2" animBg="1"/>
      <p:bldP spid="12" grpId="0" animBg="1"/>
      <p:bldP spid="12" grpId="1" animBg="1"/>
      <p:bldP spid="12" grpId="2"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0" y="766865"/>
            <a:ext cx="9144000" cy="6091135"/>
          </a:xfrm>
          <a:prstGeom prst="rect">
            <a:avLst/>
          </a:prstGeom>
        </p:spPr>
      </p:pic>
      <p:sp>
        <p:nvSpPr>
          <p:cNvPr id="12" name="Donut 11"/>
          <p:cNvSpPr/>
          <p:nvPr/>
        </p:nvSpPr>
        <p:spPr>
          <a:xfrm>
            <a:off x="7058806" y="1718339"/>
            <a:ext cx="4301342" cy="4068366"/>
          </a:xfrm>
          <a:prstGeom prst="donut">
            <a:avLst>
              <a:gd name="adj" fmla="val 3693"/>
            </a:avLst>
          </a:prstGeom>
          <a:solidFill>
            <a:schemeClr val="tx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13" name="Minus 12"/>
          <p:cNvSpPr/>
          <p:nvPr/>
        </p:nvSpPr>
        <p:spPr>
          <a:xfrm rot="16200000">
            <a:off x="6936389" y="3691385"/>
            <a:ext cx="4638675" cy="223452"/>
          </a:xfrm>
          <a:prstGeom prst="mathMinus">
            <a:avLst/>
          </a:prstGeom>
          <a:solidFill>
            <a:schemeClr val="tx1">
              <a:lumMod val="20000"/>
              <a:lumOff val="8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5" name="Oval 14"/>
          <p:cNvSpPr/>
          <p:nvPr/>
        </p:nvSpPr>
        <p:spPr>
          <a:xfrm>
            <a:off x="8000999" y="1559974"/>
            <a:ext cx="446893" cy="445269"/>
          </a:xfrm>
          <a:prstGeom prst="ellipse">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9" name="Oval 18"/>
          <p:cNvSpPr/>
          <p:nvPr/>
        </p:nvSpPr>
        <p:spPr>
          <a:xfrm>
            <a:off x="7238999" y="2181505"/>
            <a:ext cx="446893" cy="445269"/>
          </a:xfrm>
          <a:prstGeom prst="ellipse">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1" name="Oval 20"/>
          <p:cNvSpPr/>
          <p:nvPr/>
        </p:nvSpPr>
        <p:spPr>
          <a:xfrm>
            <a:off x="6810942" y="3007774"/>
            <a:ext cx="446893" cy="445269"/>
          </a:xfrm>
          <a:prstGeom prst="ellipse">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2" name="Oval 21"/>
          <p:cNvSpPr/>
          <p:nvPr/>
        </p:nvSpPr>
        <p:spPr>
          <a:xfrm>
            <a:off x="7238999" y="4836574"/>
            <a:ext cx="446893" cy="445269"/>
          </a:xfrm>
          <a:prstGeom prst="ellipse">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3" name="Oval 22"/>
          <p:cNvSpPr/>
          <p:nvPr/>
        </p:nvSpPr>
        <p:spPr>
          <a:xfrm>
            <a:off x="6810941" y="3998374"/>
            <a:ext cx="446893" cy="445269"/>
          </a:xfrm>
          <a:prstGeom prst="ellipse">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4" name="Oval 23"/>
          <p:cNvSpPr/>
          <p:nvPr/>
        </p:nvSpPr>
        <p:spPr>
          <a:xfrm>
            <a:off x="8000999" y="5446174"/>
            <a:ext cx="446893" cy="445269"/>
          </a:xfrm>
          <a:prstGeom prst="ellipse">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5" name="Subtitle 4"/>
          <p:cNvSpPr txBox="1">
            <a:spLocks/>
          </p:cNvSpPr>
          <p:nvPr/>
        </p:nvSpPr>
        <p:spPr bwMode="gray">
          <a:xfrm>
            <a:off x="6298447" y="1527839"/>
            <a:ext cx="2057400" cy="413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normAutofit fontScale="85000" lnSpcReduction="20000"/>
          </a:bodyPr>
          <a:lstStyle>
            <a:lvl1pPr marL="0" indent="0" algn="l" rtl="0" fontAlgn="base">
              <a:spcBef>
                <a:spcPct val="20000"/>
              </a:spcBef>
              <a:spcAft>
                <a:spcPct val="0"/>
              </a:spcAft>
              <a:buClr>
                <a:schemeClr val="hlink"/>
              </a:buClr>
              <a:buFont typeface="Wingdings" pitchFamily="2" charset="2"/>
              <a:buNone/>
              <a:defRPr sz="2000" b="1">
                <a:solidFill>
                  <a:schemeClr val="hlink"/>
                </a:solidFill>
                <a:latin typeface="+mn-lt"/>
                <a:ea typeface="+mn-ea"/>
                <a:cs typeface="+mn-cs"/>
              </a:defRPr>
            </a:lvl1pPr>
            <a:lvl2pPr marL="457200" indent="0" algn="l" rtl="0" fontAlgn="base">
              <a:spcBef>
                <a:spcPct val="20000"/>
              </a:spcBef>
              <a:spcAft>
                <a:spcPct val="0"/>
              </a:spcAft>
              <a:buClr>
                <a:schemeClr val="accent1"/>
              </a:buClr>
              <a:buFont typeface="Wingdings" pitchFamily="2" charset="2"/>
              <a:buNone/>
              <a:defRPr sz="1800">
                <a:solidFill>
                  <a:schemeClr val="tx1"/>
                </a:solidFill>
                <a:latin typeface="Arial" charset="0"/>
              </a:defRPr>
            </a:lvl2pPr>
            <a:lvl3pPr marL="914400" indent="0" algn="l" rtl="0" fontAlgn="base">
              <a:spcBef>
                <a:spcPct val="20000"/>
              </a:spcBef>
              <a:spcAft>
                <a:spcPct val="0"/>
              </a:spcAft>
              <a:buClr>
                <a:schemeClr val="tx1"/>
              </a:buClr>
              <a:buNone/>
              <a:defRPr sz="1600">
                <a:solidFill>
                  <a:schemeClr val="tx1"/>
                </a:solidFill>
                <a:latin typeface="Arial" charset="0"/>
              </a:defRPr>
            </a:lvl3pPr>
            <a:lvl4pPr marL="1371600" indent="0" algn="l" rtl="0" fontAlgn="base">
              <a:spcBef>
                <a:spcPct val="20000"/>
              </a:spcBef>
              <a:spcAft>
                <a:spcPct val="0"/>
              </a:spcAft>
              <a:buNone/>
              <a:defRPr sz="1400">
                <a:solidFill>
                  <a:schemeClr val="tx1"/>
                </a:solidFill>
                <a:latin typeface="Arial" charset="0"/>
              </a:defRPr>
            </a:lvl4pPr>
            <a:lvl5pPr marL="1828800" indent="0" algn="l" rtl="0" fontAlgn="base">
              <a:spcBef>
                <a:spcPct val="20000"/>
              </a:spcBef>
              <a:spcAft>
                <a:spcPct val="0"/>
              </a:spcAft>
              <a:buNone/>
              <a:defRPr sz="1400">
                <a:solidFill>
                  <a:schemeClr val="tx1"/>
                </a:solidFill>
                <a:latin typeface="Arial" charset="0"/>
              </a:defRPr>
            </a:lvl5pPr>
            <a:lvl6pPr marL="2286000" indent="0" algn="l" rtl="0" eaLnBrk="1" fontAlgn="base" hangingPunct="1">
              <a:spcBef>
                <a:spcPct val="20000"/>
              </a:spcBef>
              <a:spcAft>
                <a:spcPct val="0"/>
              </a:spcAft>
              <a:buNone/>
              <a:defRPr sz="1400">
                <a:solidFill>
                  <a:schemeClr val="tx1"/>
                </a:solidFill>
                <a:latin typeface="Arial" charset="0"/>
              </a:defRPr>
            </a:lvl6pPr>
            <a:lvl7pPr marL="2743200" indent="0" algn="l" rtl="0" eaLnBrk="1" fontAlgn="base" hangingPunct="1">
              <a:spcBef>
                <a:spcPct val="20000"/>
              </a:spcBef>
              <a:spcAft>
                <a:spcPct val="0"/>
              </a:spcAft>
              <a:buNone/>
              <a:defRPr sz="1400">
                <a:solidFill>
                  <a:schemeClr val="tx1"/>
                </a:solidFill>
                <a:latin typeface="Arial" charset="0"/>
              </a:defRPr>
            </a:lvl7pPr>
            <a:lvl8pPr marL="3200400" indent="0" algn="l" rtl="0" eaLnBrk="1" fontAlgn="base" hangingPunct="1">
              <a:spcBef>
                <a:spcPct val="20000"/>
              </a:spcBef>
              <a:spcAft>
                <a:spcPct val="0"/>
              </a:spcAft>
              <a:buNone/>
              <a:defRPr sz="1400">
                <a:solidFill>
                  <a:schemeClr val="tx1"/>
                </a:solidFill>
                <a:latin typeface="Arial" charset="0"/>
              </a:defRPr>
            </a:lvl8pPr>
            <a:lvl9pPr marL="3657600" indent="0" algn="l" rtl="0" eaLnBrk="1" fontAlgn="base" hangingPunct="1">
              <a:spcBef>
                <a:spcPct val="20000"/>
              </a:spcBef>
              <a:spcAft>
                <a:spcPct val="0"/>
              </a:spcAft>
              <a:buNone/>
              <a:defRPr sz="1400">
                <a:solidFill>
                  <a:schemeClr val="tx1"/>
                </a:solidFill>
                <a:latin typeface="Arial" charset="0"/>
              </a:defRPr>
            </a:lvl9pPr>
          </a:lstStyle>
          <a:p>
            <a:pPr algn="ctr" rtl="1" eaLnBrk="0" hangingPunct="0"/>
            <a:r>
              <a:rPr lang="fa-IR" sz="2800" dirty="0">
                <a:solidFill>
                  <a:prstClr val="white"/>
                </a:solidFill>
                <a:latin typeface="Calibri"/>
                <a:cs typeface="B Titr" pitchFamily="2" charset="-78"/>
              </a:rPr>
              <a:t>مقدمه</a:t>
            </a:r>
            <a:endParaRPr lang="en-US" b="0" dirty="0">
              <a:solidFill>
                <a:srgbClr val="00040C"/>
              </a:solidFill>
              <a:cs typeface="B Nazanin" pitchFamily="2" charset="-78"/>
            </a:endParaRPr>
          </a:p>
        </p:txBody>
      </p:sp>
      <p:sp>
        <p:nvSpPr>
          <p:cNvPr id="26" name="Subtitle 4"/>
          <p:cNvSpPr txBox="1">
            <a:spLocks/>
          </p:cNvSpPr>
          <p:nvPr/>
        </p:nvSpPr>
        <p:spPr>
          <a:xfrm>
            <a:off x="3562049" y="2131473"/>
            <a:ext cx="3467685" cy="4191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fontAlgn="auto">
              <a:spcBef>
                <a:spcPts val="0"/>
              </a:spcBef>
              <a:spcAft>
                <a:spcPts val="0"/>
              </a:spcAft>
              <a:defRPr/>
            </a:pPr>
            <a:r>
              <a:rPr lang="fa-IR" sz="2400" b="1" dirty="0" smtClean="0">
                <a:solidFill>
                  <a:prstClr val="white"/>
                </a:solidFill>
                <a:latin typeface="Calibri"/>
                <a:cs typeface="B Titr" pitchFamily="2" charset="-78"/>
              </a:rPr>
              <a:t>مدیریت داده</a:t>
            </a:r>
            <a:endParaRPr lang="fa-IR" sz="2400" b="1" dirty="0">
              <a:solidFill>
                <a:prstClr val="white"/>
              </a:solidFill>
              <a:latin typeface="Times New Roman" pitchFamily="18" charset="0"/>
              <a:cs typeface="Times New Roman" pitchFamily="18" charset="0"/>
            </a:endParaRPr>
          </a:p>
        </p:txBody>
      </p:sp>
      <p:sp>
        <p:nvSpPr>
          <p:cNvPr id="27" name="Subtitle 4"/>
          <p:cNvSpPr txBox="1">
            <a:spLocks/>
          </p:cNvSpPr>
          <p:nvPr/>
        </p:nvSpPr>
        <p:spPr>
          <a:xfrm>
            <a:off x="1611086" y="2997695"/>
            <a:ext cx="5045610" cy="61967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fontAlgn="auto">
              <a:spcBef>
                <a:spcPts val="0"/>
              </a:spcBef>
              <a:spcAft>
                <a:spcPts val="0"/>
              </a:spcAft>
              <a:defRPr/>
            </a:pPr>
            <a:r>
              <a:rPr lang="fa-IR" sz="2400" b="1" dirty="0" smtClean="0">
                <a:solidFill>
                  <a:prstClr val="white"/>
                </a:solidFill>
                <a:latin typeface="Calibri"/>
                <a:cs typeface="B Titr" pitchFamily="2" charset="-78"/>
              </a:rPr>
              <a:t>مدلسازی داده‌ها</a:t>
            </a:r>
            <a:endParaRPr lang="fa-IR" sz="2400" b="1" dirty="0">
              <a:solidFill>
                <a:prstClr val="white"/>
              </a:solidFill>
              <a:latin typeface="Calibri"/>
              <a:cs typeface="B Titr" pitchFamily="2" charset="-78"/>
            </a:endParaRPr>
          </a:p>
        </p:txBody>
      </p:sp>
      <p:sp>
        <p:nvSpPr>
          <p:cNvPr id="28" name="Subtitle 4"/>
          <p:cNvSpPr txBox="1">
            <a:spLocks/>
          </p:cNvSpPr>
          <p:nvPr/>
        </p:nvSpPr>
        <p:spPr>
          <a:xfrm>
            <a:off x="2962595" y="3998374"/>
            <a:ext cx="3708742" cy="5207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fontAlgn="auto">
              <a:spcBef>
                <a:spcPts val="0"/>
              </a:spcBef>
              <a:spcAft>
                <a:spcPts val="0"/>
              </a:spcAft>
              <a:defRPr/>
            </a:pPr>
            <a:r>
              <a:rPr lang="fa-IR" sz="2400" b="1" dirty="0" smtClean="0">
                <a:solidFill>
                  <a:prstClr val="white"/>
                </a:solidFill>
                <a:latin typeface="Calibri"/>
                <a:cs typeface="B Titr" pitchFamily="2" charset="-78"/>
              </a:rPr>
              <a:t>موجودیت‌ها و روابط آن‌ها</a:t>
            </a:r>
            <a:endParaRPr lang="fa-IR" sz="2400" b="1" dirty="0">
              <a:solidFill>
                <a:prstClr val="white"/>
              </a:solidFill>
              <a:latin typeface="Calibri"/>
              <a:cs typeface="B Titr" pitchFamily="2" charset="-78"/>
            </a:endParaRPr>
          </a:p>
        </p:txBody>
      </p:sp>
      <p:sp>
        <p:nvSpPr>
          <p:cNvPr id="29" name="Subtitle 4"/>
          <p:cNvSpPr txBox="1">
            <a:spLocks/>
          </p:cNvSpPr>
          <p:nvPr/>
        </p:nvSpPr>
        <p:spPr>
          <a:xfrm>
            <a:off x="4781441" y="4959634"/>
            <a:ext cx="2333625" cy="52076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fontAlgn="auto">
              <a:spcBef>
                <a:spcPts val="0"/>
              </a:spcBef>
              <a:spcAft>
                <a:spcPts val="0"/>
              </a:spcAft>
              <a:defRPr/>
            </a:pPr>
            <a:r>
              <a:rPr lang="fa-IR" sz="2400" b="1" dirty="0" smtClean="0">
                <a:solidFill>
                  <a:prstClr val="white"/>
                </a:solidFill>
                <a:latin typeface="Calibri"/>
                <a:cs typeface="B Titr" pitchFamily="2" charset="-78"/>
              </a:rPr>
              <a:t>مدیر پایگاه داده </a:t>
            </a:r>
            <a:endParaRPr lang="fa-IR" sz="2400" b="1" dirty="0">
              <a:solidFill>
                <a:prstClr val="white"/>
              </a:solidFill>
              <a:latin typeface="Calibri"/>
              <a:cs typeface="B Titr" pitchFamily="2" charset="-78"/>
            </a:endParaRPr>
          </a:p>
        </p:txBody>
      </p:sp>
      <p:sp>
        <p:nvSpPr>
          <p:cNvPr id="30" name="Subtitle 4"/>
          <p:cNvSpPr txBox="1">
            <a:spLocks/>
          </p:cNvSpPr>
          <p:nvPr/>
        </p:nvSpPr>
        <p:spPr>
          <a:xfrm>
            <a:off x="5656578" y="5632650"/>
            <a:ext cx="2249658" cy="520769"/>
          </a:xfrm>
          <a:prstGeom prst="rect">
            <a:avLst/>
          </a:prstGeom>
        </p:spPr>
        <p:txBody>
          <a:bodyPr vert="horz" lIns="91440" tIns="45720" rIns="91440" bIns="45720" rtlCol="0">
            <a:normAutofit/>
          </a:bodyPr>
          <a:lstStyle>
            <a:defPPr>
              <a:defRPr lang="en-US"/>
            </a:defPPr>
            <a:lvl1pPr marL="0" lvl="0" indent="0" algn="r" defTabSz="914400" rtl="1" eaLnBrk="1" fontAlgn="auto" latinLnBrk="0" hangingPunct="1">
              <a:spcBef>
                <a:spcPts val="0"/>
              </a:spcBef>
              <a:spcAft>
                <a:spcPts val="0"/>
              </a:spcAft>
              <a:buFont typeface="Arial" pitchFamily="34" charset="0"/>
              <a:buNone/>
              <a:defRPr sz="2400" b="1">
                <a:solidFill>
                  <a:prstClr val="white"/>
                </a:solidFill>
                <a:latin typeface="Calibri"/>
                <a:cs typeface="B Titr" pitchFamily="2" charset="-78"/>
              </a:defRPr>
            </a:lvl1pPr>
            <a:lvl2pPr indent="0" algn="ctr" defTabSz="914400" eaLnBrk="1" latinLnBrk="0" hangingPunct="1">
              <a:spcBef>
                <a:spcPct val="20000"/>
              </a:spcBef>
              <a:buFont typeface="Arial" pitchFamily="34" charset="0"/>
              <a:buNone/>
              <a:defRPr sz="2800">
                <a:solidFill>
                  <a:schemeClr val="tx1">
                    <a:tint val="75000"/>
                  </a:schemeClr>
                </a:solidFill>
                <a:latin typeface="+mn-lt"/>
                <a:cs typeface="+mn-cs"/>
              </a:defRPr>
            </a:lvl2pPr>
            <a:lvl3pPr indent="0" algn="ctr" defTabSz="914400" eaLnBrk="1" latinLnBrk="0" hangingPunct="1">
              <a:spcBef>
                <a:spcPct val="20000"/>
              </a:spcBef>
              <a:buFont typeface="Arial" pitchFamily="34" charset="0"/>
              <a:buNone/>
              <a:defRPr sz="2400">
                <a:solidFill>
                  <a:schemeClr val="tx1">
                    <a:tint val="75000"/>
                  </a:schemeClr>
                </a:solidFill>
                <a:latin typeface="+mn-lt"/>
                <a:cs typeface="+mn-cs"/>
              </a:defRPr>
            </a:lvl3pPr>
            <a:lvl4pPr indent="0" algn="ctr" defTabSz="914400" eaLnBrk="1" latinLnBrk="0" hangingPunct="1">
              <a:spcBef>
                <a:spcPct val="20000"/>
              </a:spcBef>
              <a:buFont typeface="Arial" pitchFamily="34" charset="0"/>
              <a:buNone/>
              <a:defRPr sz="2000">
                <a:solidFill>
                  <a:schemeClr val="tx1">
                    <a:tint val="75000"/>
                  </a:schemeClr>
                </a:solidFill>
                <a:latin typeface="+mn-lt"/>
                <a:cs typeface="+mn-cs"/>
              </a:defRPr>
            </a:lvl4pPr>
            <a:lvl5pPr indent="0" algn="ctr" defTabSz="914400" eaLnBrk="1" latinLnBrk="0" hangingPunct="1">
              <a:spcBef>
                <a:spcPct val="20000"/>
              </a:spcBef>
              <a:buFont typeface="Arial" pitchFamily="34" charset="0"/>
              <a:buNone/>
              <a:defRPr sz="2000">
                <a:solidFill>
                  <a:schemeClr val="tx1">
                    <a:tint val="75000"/>
                  </a:schemeClr>
                </a:solidFill>
                <a:latin typeface="+mn-lt"/>
                <a:cs typeface="+mn-cs"/>
              </a:defRPr>
            </a:lvl5pPr>
            <a:lvl6pPr indent="0" algn="ctr">
              <a:spcBef>
                <a:spcPct val="20000"/>
              </a:spcBef>
              <a:buFont typeface="Arial" pitchFamily="34" charset="0"/>
              <a:buNone/>
              <a:defRPr sz="2000">
                <a:solidFill>
                  <a:schemeClr val="tx1">
                    <a:tint val="75000"/>
                  </a:schemeClr>
                </a:solidFill>
                <a:latin typeface="+mn-lt"/>
                <a:cs typeface="+mn-cs"/>
              </a:defRPr>
            </a:lvl6pPr>
            <a:lvl7pPr indent="0" algn="ctr">
              <a:spcBef>
                <a:spcPct val="20000"/>
              </a:spcBef>
              <a:buFont typeface="Arial" pitchFamily="34" charset="0"/>
              <a:buNone/>
              <a:defRPr sz="2000">
                <a:solidFill>
                  <a:schemeClr val="tx1">
                    <a:tint val="75000"/>
                  </a:schemeClr>
                </a:solidFill>
                <a:latin typeface="+mn-lt"/>
                <a:cs typeface="+mn-cs"/>
              </a:defRPr>
            </a:lvl7pPr>
            <a:lvl8pPr indent="0" algn="ctr">
              <a:spcBef>
                <a:spcPct val="20000"/>
              </a:spcBef>
              <a:buFont typeface="Arial" pitchFamily="34" charset="0"/>
              <a:buNone/>
              <a:defRPr sz="2000">
                <a:solidFill>
                  <a:schemeClr val="tx1">
                    <a:tint val="75000"/>
                  </a:schemeClr>
                </a:solidFill>
                <a:latin typeface="+mn-lt"/>
                <a:cs typeface="+mn-cs"/>
              </a:defRPr>
            </a:lvl8pPr>
            <a:lvl9pPr indent="0" algn="ctr">
              <a:spcBef>
                <a:spcPct val="20000"/>
              </a:spcBef>
              <a:buFont typeface="Arial" pitchFamily="34" charset="0"/>
              <a:buNone/>
              <a:defRPr sz="2000">
                <a:solidFill>
                  <a:schemeClr val="tx1">
                    <a:tint val="75000"/>
                  </a:schemeClr>
                </a:solidFill>
                <a:latin typeface="+mn-lt"/>
                <a:cs typeface="+mn-cs"/>
              </a:defRPr>
            </a:lvl9pPr>
          </a:lstStyle>
          <a:p>
            <a:r>
              <a:rPr lang="fa-IR" dirty="0"/>
              <a:t>انبار داده</a:t>
            </a:r>
            <a:endParaRPr lang="en-US" dirty="0"/>
          </a:p>
        </p:txBody>
      </p:sp>
      <p:cxnSp>
        <p:nvCxnSpPr>
          <p:cNvPr id="18" name="Straight Connector 17"/>
          <p:cNvCxnSpPr/>
          <p:nvPr/>
        </p:nvCxnSpPr>
        <p:spPr>
          <a:xfrm>
            <a:off x="0" y="752119"/>
            <a:ext cx="9144000" cy="1588"/>
          </a:xfrm>
          <a:prstGeom prst="line">
            <a:avLst/>
          </a:prstGeom>
          <a:ln w="79375" cmpd="tri">
            <a:solidFill>
              <a:schemeClr val="tx1"/>
            </a:solidFill>
            <a:round/>
          </a:ln>
        </p:spPr>
        <p:style>
          <a:lnRef idx="1">
            <a:schemeClr val="accent1"/>
          </a:lnRef>
          <a:fillRef idx="0">
            <a:schemeClr val="accent1"/>
          </a:fillRef>
          <a:effectRef idx="0">
            <a:schemeClr val="accent1"/>
          </a:effectRef>
          <a:fontRef idx="minor">
            <a:schemeClr val="tx1"/>
          </a:fontRef>
        </p:style>
      </p:cxnSp>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367" y="0"/>
            <a:ext cx="482527" cy="854899"/>
          </a:xfrm>
          <a:prstGeom prst="rect">
            <a:avLst/>
          </a:prstGeom>
          <a:effectLst>
            <a:glow rad="63500">
              <a:schemeClr val="accent1">
                <a:satMod val="175000"/>
                <a:alpha val="40000"/>
              </a:schemeClr>
            </a:glow>
          </a:effectLst>
        </p:spPr>
      </p:pic>
      <p:pic>
        <p:nvPicPr>
          <p:cNvPr id="33" name="Picture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38799" y="-114338"/>
            <a:ext cx="4322841" cy="909650"/>
          </a:xfrm>
          <a:prstGeom prst="rect">
            <a:avLst/>
          </a:prstGeom>
          <a:effectLst>
            <a:glow rad="63500">
              <a:schemeClr val="accent1">
                <a:satMod val="175000"/>
                <a:alpha val="40000"/>
              </a:schemeClr>
            </a:glow>
          </a:effectLst>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3990" y="4064495"/>
            <a:ext cx="3811045" cy="2688904"/>
          </a:xfrm>
          <a:prstGeom prst="rect">
            <a:avLst/>
          </a:prstGeom>
        </p:spPr>
      </p:pic>
      <p:pic>
        <p:nvPicPr>
          <p:cNvPr id="6" name="Picture 5"/>
          <p:cNvPicPr>
            <a:picLocks noChangeAspect="1"/>
          </p:cNvPicPr>
          <p:nvPr/>
        </p:nvPicPr>
        <p:blipFill>
          <a:blip r:embed="rId8">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17551" y="1575614"/>
            <a:ext cx="3652616" cy="1637214"/>
          </a:xfrm>
          <a:prstGeom prst="rect">
            <a:avLst/>
          </a:prstGeom>
        </p:spPr>
      </p:pic>
    </p:spTree>
    <p:extLst>
      <p:ext uri="{BB962C8B-B14F-4D97-AF65-F5344CB8AC3E}">
        <p14:creationId xmlns:p14="http://schemas.microsoft.com/office/powerpoint/2010/main" val="2480571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1100"/>
                                        <p:tgtEl>
                                          <p:spTgt spid="6"/>
                                        </p:tgtEl>
                                      </p:cBhvr>
                                    </p:animEffect>
                                  </p:childTnLst>
                                </p:cTn>
                              </p:par>
                            </p:childTnLst>
                          </p:cTn>
                        </p:par>
                        <p:par>
                          <p:cTn id="11" fill="hold">
                            <p:stCondLst>
                              <p:cond delay="1100"/>
                            </p:stCondLst>
                            <p:childTnLst>
                              <p:par>
                                <p:cTn id="12" presetID="8" presetClass="emph" presetSubtype="0" fill="hold" grpId="0" nodeType="afterEffect">
                                  <p:stCondLst>
                                    <p:cond delay="400"/>
                                  </p:stCondLst>
                                  <p:childTnLst>
                                    <p:animRot by="-1500000">
                                      <p:cBhvr>
                                        <p:cTn id="13" dur="500" fill="hold"/>
                                        <p:tgtEl>
                                          <p:spTgt spid="13"/>
                                        </p:tgtEl>
                                        <p:attrNameLst>
                                          <p:attrName>r</p:attrName>
                                        </p:attrNameLst>
                                      </p:cBhvr>
                                    </p:animRot>
                                  </p:childTnLst>
                                </p:cTn>
                              </p:par>
                            </p:childTnLst>
                          </p:cTn>
                        </p:par>
                        <p:par>
                          <p:cTn id="14" fill="hold">
                            <p:stCondLst>
                              <p:cond delay="2000"/>
                            </p:stCondLst>
                            <p:childTnLst>
                              <p:par>
                                <p:cTn id="15" presetID="30" presetClass="emph" presetSubtype="0" fill="hold" grpId="0" nodeType="afterEffect">
                                  <p:stCondLst>
                                    <p:cond delay="0"/>
                                  </p:stCondLst>
                                  <p:childTnLst>
                                    <p:animClr clrSpc="hsl" dir="cw">
                                      <p:cBhvr override="childStyle">
                                        <p:cTn id="16" dur="500" fill="hold"/>
                                        <p:tgtEl>
                                          <p:spTgt spid="15"/>
                                        </p:tgtEl>
                                        <p:attrNameLst>
                                          <p:attrName>style.color</p:attrName>
                                        </p:attrNameLst>
                                      </p:cBhvr>
                                      <p:by>
                                        <p:hsl h="0" s="12549" l="25098"/>
                                      </p:by>
                                    </p:animClr>
                                    <p:animClr clrSpc="hsl" dir="cw">
                                      <p:cBhvr>
                                        <p:cTn id="17" dur="500" fill="hold"/>
                                        <p:tgtEl>
                                          <p:spTgt spid="15"/>
                                        </p:tgtEl>
                                        <p:attrNameLst>
                                          <p:attrName>fillcolor</p:attrName>
                                        </p:attrNameLst>
                                      </p:cBhvr>
                                      <p:by>
                                        <p:hsl h="0" s="12549" l="25098"/>
                                      </p:by>
                                    </p:animClr>
                                    <p:animClr clrSpc="hsl" dir="cw">
                                      <p:cBhvr>
                                        <p:cTn id="18" dur="500" fill="hold"/>
                                        <p:tgtEl>
                                          <p:spTgt spid="15"/>
                                        </p:tgtEl>
                                        <p:attrNameLst>
                                          <p:attrName>stroke.color</p:attrName>
                                        </p:attrNameLst>
                                      </p:cBhvr>
                                      <p:by>
                                        <p:hsl h="0" s="12549" l="25098"/>
                                      </p:by>
                                    </p:animClr>
                                    <p:set>
                                      <p:cBhvr>
                                        <p:cTn id="19" dur="500" fill="hold"/>
                                        <p:tgtEl>
                                          <p:spTgt spid="15"/>
                                        </p:tgtEl>
                                        <p:attrNameLst>
                                          <p:attrName>fill.type</p:attrName>
                                        </p:attrNameLst>
                                      </p:cBhvr>
                                      <p:to>
                                        <p:strVal val="solid"/>
                                      </p:to>
                                    </p:set>
                                  </p:childTnLst>
                                </p:cTn>
                              </p:par>
                              <p:par>
                                <p:cTn id="20" presetID="22" presetClass="entr" presetSubtype="2" fill="hold" nodeType="withEffect">
                                  <p:stCondLst>
                                    <p:cond delay="0"/>
                                  </p:stCondLst>
                                  <p:childTnLst>
                                    <p:set>
                                      <p:cBhvr>
                                        <p:cTn id="21" dur="1" fill="hold">
                                          <p:stCondLst>
                                            <p:cond delay="0"/>
                                          </p:stCondLst>
                                        </p:cTn>
                                        <p:tgtEl>
                                          <p:spTgt spid="25">
                                            <p:txEl>
                                              <p:pRg st="0" end="0"/>
                                            </p:txEl>
                                          </p:spTgt>
                                        </p:tgtEl>
                                        <p:attrNameLst>
                                          <p:attrName>style.visibility</p:attrName>
                                        </p:attrNameLst>
                                      </p:cBhvr>
                                      <p:to>
                                        <p:strVal val="visible"/>
                                      </p:to>
                                    </p:set>
                                    <p:animEffect transition="in" filter="wipe(right)">
                                      <p:cBhvr>
                                        <p:cTn id="22" dur="1000"/>
                                        <p:tgtEl>
                                          <p:spTgt spid="2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mph" presetSubtype="0" fill="hold" grpId="1" nodeType="clickEffect">
                                  <p:stCondLst>
                                    <p:cond delay="0"/>
                                  </p:stCondLst>
                                  <p:childTnLst>
                                    <p:animRot by="-1500000">
                                      <p:cBhvr>
                                        <p:cTn id="26" dur="500" fill="hold"/>
                                        <p:tgtEl>
                                          <p:spTgt spid="13"/>
                                        </p:tgtEl>
                                        <p:attrNameLst>
                                          <p:attrName>r</p:attrName>
                                        </p:attrNameLst>
                                      </p:cBhvr>
                                    </p:animRot>
                                  </p:childTnLst>
                                </p:cTn>
                              </p:par>
                            </p:childTnLst>
                          </p:cTn>
                        </p:par>
                        <p:par>
                          <p:cTn id="27" fill="hold">
                            <p:stCondLst>
                              <p:cond delay="500"/>
                            </p:stCondLst>
                            <p:childTnLst>
                              <p:par>
                                <p:cTn id="28" presetID="30" presetClass="emph" presetSubtype="0" fill="hold" grpId="0" nodeType="afterEffect">
                                  <p:stCondLst>
                                    <p:cond delay="0"/>
                                  </p:stCondLst>
                                  <p:childTnLst>
                                    <p:animClr clrSpc="hsl" dir="cw">
                                      <p:cBhvr override="childStyle">
                                        <p:cTn id="29" dur="500" fill="hold"/>
                                        <p:tgtEl>
                                          <p:spTgt spid="19"/>
                                        </p:tgtEl>
                                        <p:attrNameLst>
                                          <p:attrName>style.color</p:attrName>
                                        </p:attrNameLst>
                                      </p:cBhvr>
                                      <p:by>
                                        <p:hsl h="0" s="12549" l="25098"/>
                                      </p:by>
                                    </p:animClr>
                                    <p:animClr clrSpc="hsl" dir="cw">
                                      <p:cBhvr>
                                        <p:cTn id="30" dur="500" fill="hold"/>
                                        <p:tgtEl>
                                          <p:spTgt spid="19"/>
                                        </p:tgtEl>
                                        <p:attrNameLst>
                                          <p:attrName>fillcolor</p:attrName>
                                        </p:attrNameLst>
                                      </p:cBhvr>
                                      <p:by>
                                        <p:hsl h="0" s="12549" l="25098"/>
                                      </p:by>
                                    </p:animClr>
                                    <p:animClr clrSpc="hsl" dir="cw">
                                      <p:cBhvr>
                                        <p:cTn id="31" dur="500" fill="hold"/>
                                        <p:tgtEl>
                                          <p:spTgt spid="19"/>
                                        </p:tgtEl>
                                        <p:attrNameLst>
                                          <p:attrName>stroke.color</p:attrName>
                                        </p:attrNameLst>
                                      </p:cBhvr>
                                      <p:by>
                                        <p:hsl h="0" s="12549" l="25098"/>
                                      </p:by>
                                    </p:animClr>
                                    <p:set>
                                      <p:cBhvr>
                                        <p:cTn id="32" dur="500" fill="hold"/>
                                        <p:tgtEl>
                                          <p:spTgt spid="19"/>
                                        </p:tgtEl>
                                        <p:attrNameLst>
                                          <p:attrName>fill.type</p:attrName>
                                        </p:attrNameLst>
                                      </p:cBhvr>
                                      <p:to>
                                        <p:strVal val="solid"/>
                                      </p:to>
                                    </p:set>
                                  </p:childTnLst>
                                </p:cTn>
                              </p:par>
                              <p:par>
                                <p:cTn id="33" presetID="22" presetClass="entr" presetSubtype="2" fill="hold" nodeType="withEffect">
                                  <p:stCondLst>
                                    <p:cond delay="0"/>
                                  </p:stCondLst>
                                  <p:childTnLst>
                                    <p:set>
                                      <p:cBhvr>
                                        <p:cTn id="34" dur="1" fill="hold">
                                          <p:stCondLst>
                                            <p:cond delay="0"/>
                                          </p:stCondLst>
                                        </p:cTn>
                                        <p:tgtEl>
                                          <p:spTgt spid="26">
                                            <p:txEl>
                                              <p:pRg st="0" end="0"/>
                                            </p:txEl>
                                          </p:spTgt>
                                        </p:tgtEl>
                                        <p:attrNameLst>
                                          <p:attrName>style.visibility</p:attrName>
                                        </p:attrNameLst>
                                      </p:cBhvr>
                                      <p:to>
                                        <p:strVal val="visible"/>
                                      </p:to>
                                    </p:set>
                                    <p:animEffect transition="in" filter="wipe(right)">
                                      <p:cBhvr>
                                        <p:cTn id="35" dur="1000"/>
                                        <p:tgtEl>
                                          <p:spTgt spid="26">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8" presetClass="emph" presetSubtype="0" fill="hold" grpId="2" nodeType="clickEffect">
                                  <p:stCondLst>
                                    <p:cond delay="0"/>
                                  </p:stCondLst>
                                  <p:childTnLst>
                                    <p:animRot by="-1500000">
                                      <p:cBhvr>
                                        <p:cTn id="39" dur="500" fill="hold"/>
                                        <p:tgtEl>
                                          <p:spTgt spid="13"/>
                                        </p:tgtEl>
                                        <p:attrNameLst>
                                          <p:attrName>r</p:attrName>
                                        </p:attrNameLst>
                                      </p:cBhvr>
                                    </p:animRot>
                                  </p:childTnLst>
                                </p:cTn>
                              </p:par>
                            </p:childTnLst>
                          </p:cTn>
                        </p:par>
                        <p:par>
                          <p:cTn id="40" fill="hold">
                            <p:stCondLst>
                              <p:cond delay="500"/>
                            </p:stCondLst>
                            <p:childTnLst>
                              <p:par>
                                <p:cTn id="41" presetID="30" presetClass="emph" presetSubtype="0" fill="hold" grpId="0" nodeType="afterEffect">
                                  <p:stCondLst>
                                    <p:cond delay="0"/>
                                  </p:stCondLst>
                                  <p:childTnLst>
                                    <p:animClr clrSpc="hsl" dir="cw">
                                      <p:cBhvr override="childStyle">
                                        <p:cTn id="42" dur="500" fill="hold"/>
                                        <p:tgtEl>
                                          <p:spTgt spid="21"/>
                                        </p:tgtEl>
                                        <p:attrNameLst>
                                          <p:attrName>style.color</p:attrName>
                                        </p:attrNameLst>
                                      </p:cBhvr>
                                      <p:by>
                                        <p:hsl h="0" s="12549" l="25098"/>
                                      </p:by>
                                    </p:animClr>
                                    <p:animClr clrSpc="hsl" dir="cw">
                                      <p:cBhvr>
                                        <p:cTn id="43" dur="500" fill="hold"/>
                                        <p:tgtEl>
                                          <p:spTgt spid="21"/>
                                        </p:tgtEl>
                                        <p:attrNameLst>
                                          <p:attrName>fillcolor</p:attrName>
                                        </p:attrNameLst>
                                      </p:cBhvr>
                                      <p:by>
                                        <p:hsl h="0" s="12549" l="25098"/>
                                      </p:by>
                                    </p:animClr>
                                    <p:animClr clrSpc="hsl" dir="cw">
                                      <p:cBhvr>
                                        <p:cTn id="44" dur="500" fill="hold"/>
                                        <p:tgtEl>
                                          <p:spTgt spid="21"/>
                                        </p:tgtEl>
                                        <p:attrNameLst>
                                          <p:attrName>stroke.color</p:attrName>
                                        </p:attrNameLst>
                                      </p:cBhvr>
                                      <p:by>
                                        <p:hsl h="0" s="12549" l="25098"/>
                                      </p:by>
                                    </p:animClr>
                                    <p:set>
                                      <p:cBhvr>
                                        <p:cTn id="45" dur="500" fill="hold"/>
                                        <p:tgtEl>
                                          <p:spTgt spid="21"/>
                                        </p:tgtEl>
                                        <p:attrNameLst>
                                          <p:attrName>fill.type</p:attrName>
                                        </p:attrNameLst>
                                      </p:cBhvr>
                                      <p:to>
                                        <p:strVal val="solid"/>
                                      </p:to>
                                    </p:set>
                                  </p:childTnLst>
                                </p:cTn>
                              </p:par>
                              <p:par>
                                <p:cTn id="46" presetID="22" presetClass="entr" presetSubtype="2" fill="hold" nodeType="withEffect">
                                  <p:stCondLst>
                                    <p:cond delay="0"/>
                                  </p:stCondLst>
                                  <p:childTnLst>
                                    <p:set>
                                      <p:cBhvr>
                                        <p:cTn id="47" dur="1" fill="hold">
                                          <p:stCondLst>
                                            <p:cond delay="0"/>
                                          </p:stCondLst>
                                        </p:cTn>
                                        <p:tgtEl>
                                          <p:spTgt spid="27">
                                            <p:txEl>
                                              <p:pRg st="0" end="0"/>
                                            </p:txEl>
                                          </p:spTgt>
                                        </p:tgtEl>
                                        <p:attrNameLst>
                                          <p:attrName>style.visibility</p:attrName>
                                        </p:attrNameLst>
                                      </p:cBhvr>
                                      <p:to>
                                        <p:strVal val="visible"/>
                                      </p:to>
                                    </p:set>
                                    <p:animEffect transition="in" filter="wipe(right)">
                                      <p:cBhvr>
                                        <p:cTn id="48" dur="1000"/>
                                        <p:tgtEl>
                                          <p:spTgt spid="27">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8" presetClass="emph" presetSubtype="0" fill="hold" grpId="3" nodeType="clickEffect">
                                  <p:stCondLst>
                                    <p:cond delay="0"/>
                                  </p:stCondLst>
                                  <p:childTnLst>
                                    <p:animRot by="-1500000">
                                      <p:cBhvr>
                                        <p:cTn id="52" dur="500" fill="hold"/>
                                        <p:tgtEl>
                                          <p:spTgt spid="13"/>
                                        </p:tgtEl>
                                        <p:attrNameLst>
                                          <p:attrName>r</p:attrName>
                                        </p:attrNameLst>
                                      </p:cBhvr>
                                    </p:animRot>
                                  </p:childTnLst>
                                </p:cTn>
                              </p:par>
                            </p:childTnLst>
                          </p:cTn>
                        </p:par>
                        <p:par>
                          <p:cTn id="53" fill="hold">
                            <p:stCondLst>
                              <p:cond delay="500"/>
                            </p:stCondLst>
                            <p:childTnLst>
                              <p:par>
                                <p:cTn id="54" presetID="30" presetClass="emph" presetSubtype="0" fill="hold" grpId="0" nodeType="afterEffect">
                                  <p:stCondLst>
                                    <p:cond delay="0"/>
                                  </p:stCondLst>
                                  <p:childTnLst>
                                    <p:animClr clrSpc="hsl" dir="cw">
                                      <p:cBhvr override="childStyle">
                                        <p:cTn id="55" dur="500" fill="hold"/>
                                        <p:tgtEl>
                                          <p:spTgt spid="23"/>
                                        </p:tgtEl>
                                        <p:attrNameLst>
                                          <p:attrName>style.color</p:attrName>
                                        </p:attrNameLst>
                                      </p:cBhvr>
                                      <p:by>
                                        <p:hsl h="0" s="12549" l="25098"/>
                                      </p:by>
                                    </p:animClr>
                                    <p:animClr clrSpc="hsl" dir="cw">
                                      <p:cBhvr>
                                        <p:cTn id="56" dur="500" fill="hold"/>
                                        <p:tgtEl>
                                          <p:spTgt spid="23"/>
                                        </p:tgtEl>
                                        <p:attrNameLst>
                                          <p:attrName>fillcolor</p:attrName>
                                        </p:attrNameLst>
                                      </p:cBhvr>
                                      <p:by>
                                        <p:hsl h="0" s="12549" l="25098"/>
                                      </p:by>
                                    </p:animClr>
                                    <p:animClr clrSpc="hsl" dir="cw">
                                      <p:cBhvr>
                                        <p:cTn id="57" dur="500" fill="hold"/>
                                        <p:tgtEl>
                                          <p:spTgt spid="23"/>
                                        </p:tgtEl>
                                        <p:attrNameLst>
                                          <p:attrName>stroke.color</p:attrName>
                                        </p:attrNameLst>
                                      </p:cBhvr>
                                      <p:by>
                                        <p:hsl h="0" s="12549" l="25098"/>
                                      </p:by>
                                    </p:animClr>
                                    <p:set>
                                      <p:cBhvr>
                                        <p:cTn id="58" dur="500" fill="hold"/>
                                        <p:tgtEl>
                                          <p:spTgt spid="23"/>
                                        </p:tgtEl>
                                        <p:attrNameLst>
                                          <p:attrName>fill.type</p:attrName>
                                        </p:attrNameLst>
                                      </p:cBhvr>
                                      <p:to>
                                        <p:strVal val="solid"/>
                                      </p:to>
                                    </p:set>
                                  </p:childTnLst>
                                </p:cTn>
                              </p:par>
                              <p:par>
                                <p:cTn id="59" presetID="22" presetClass="entr" presetSubtype="2" fill="hold" nodeType="withEffect">
                                  <p:stCondLst>
                                    <p:cond delay="0"/>
                                  </p:stCondLst>
                                  <p:childTnLst>
                                    <p:set>
                                      <p:cBhvr>
                                        <p:cTn id="60" dur="1" fill="hold">
                                          <p:stCondLst>
                                            <p:cond delay="0"/>
                                          </p:stCondLst>
                                        </p:cTn>
                                        <p:tgtEl>
                                          <p:spTgt spid="28">
                                            <p:txEl>
                                              <p:pRg st="0" end="0"/>
                                            </p:txEl>
                                          </p:spTgt>
                                        </p:tgtEl>
                                        <p:attrNameLst>
                                          <p:attrName>style.visibility</p:attrName>
                                        </p:attrNameLst>
                                      </p:cBhvr>
                                      <p:to>
                                        <p:strVal val="visible"/>
                                      </p:to>
                                    </p:set>
                                    <p:animEffect transition="in" filter="wipe(right)">
                                      <p:cBhvr>
                                        <p:cTn id="61" dur="1000"/>
                                        <p:tgtEl>
                                          <p:spTgt spid="28">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8" presetClass="emph" presetSubtype="0" fill="hold" grpId="4" nodeType="clickEffect">
                                  <p:stCondLst>
                                    <p:cond delay="0"/>
                                  </p:stCondLst>
                                  <p:childTnLst>
                                    <p:animRot by="-1500000">
                                      <p:cBhvr>
                                        <p:cTn id="65" dur="500" fill="hold"/>
                                        <p:tgtEl>
                                          <p:spTgt spid="13"/>
                                        </p:tgtEl>
                                        <p:attrNameLst>
                                          <p:attrName>r</p:attrName>
                                        </p:attrNameLst>
                                      </p:cBhvr>
                                    </p:animRot>
                                  </p:childTnLst>
                                </p:cTn>
                              </p:par>
                            </p:childTnLst>
                          </p:cTn>
                        </p:par>
                        <p:par>
                          <p:cTn id="66" fill="hold">
                            <p:stCondLst>
                              <p:cond delay="500"/>
                            </p:stCondLst>
                            <p:childTnLst>
                              <p:par>
                                <p:cTn id="67" presetID="30" presetClass="emph" presetSubtype="0" fill="hold" grpId="0" nodeType="afterEffect">
                                  <p:stCondLst>
                                    <p:cond delay="0"/>
                                  </p:stCondLst>
                                  <p:childTnLst>
                                    <p:animClr clrSpc="hsl" dir="cw">
                                      <p:cBhvr override="childStyle">
                                        <p:cTn id="68" dur="500" fill="hold"/>
                                        <p:tgtEl>
                                          <p:spTgt spid="22"/>
                                        </p:tgtEl>
                                        <p:attrNameLst>
                                          <p:attrName>style.color</p:attrName>
                                        </p:attrNameLst>
                                      </p:cBhvr>
                                      <p:by>
                                        <p:hsl h="0" s="12549" l="25098"/>
                                      </p:by>
                                    </p:animClr>
                                    <p:animClr clrSpc="hsl" dir="cw">
                                      <p:cBhvr>
                                        <p:cTn id="69" dur="500" fill="hold"/>
                                        <p:tgtEl>
                                          <p:spTgt spid="22"/>
                                        </p:tgtEl>
                                        <p:attrNameLst>
                                          <p:attrName>fillcolor</p:attrName>
                                        </p:attrNameLst>
                                      </p:cBhvr>
                                      <p:by>
                                        <p:hsl h="0" s="12549" l="25098"/>
                                      </p:by>
                                    </p:animClr>
                                    <p:animClr clrSpc="hsl" dir="cw">
                                      <p:cBhvr>
                                        <p:cTn id="70" dur="500" fill="hold"/>
                                        <p:tgtEl>
                                          <p:spTgt spid="22"/>
                                        </p:tgtEl>
                                        <p:attrNameLst>
                                          <p:attrName>stroke.color</p:attrName>
                                        </p:attrNameLst>
                                      </p:cBhvr>
                                      <p:by>
                                        <p:hsl h="0" s="12549" l="25098"/>
                                      </p:by>
                                    </p:animClr>
                                    <p:set>
                                      <p:cBhvr>
                                        <p:cTn id="71" dur="500" fill="hold"/>
                                        <p:tgtEl>
                                          <p:spTgt spid="22"/>
                                        </p:tgtEl>
                                        <p:attrNameLst>
                                          <p:attrName>fill.type</p:attrName>
                                        </p:attrNameLst>
                                      </p:cBhvr>
                                      <p:to>
                                        <p:strVal val="solid"/>
                                      </p:to>
                                    </p:set>
                                  </p:childTnLst>
                                </p:cTn>
                              </p:par>
                              <p:par>
                                <p:cTn id="72" presetID="22" presetClass="entr" presetSubtype="2" fill="hold" nodeType="withEffect">
                                  <p:stCondLst>
                                    <p:cond delay="0"/>
                                  </p:stCondLst>
                                  <p:childTnLst>
                                    <p:set>
                                      <p:cBhvr>
                                        <p:cTn id="73" dur="1" fill="hold">
                                          <p:stCondLst>
                                            <p:cond delay="0"/>
                                          </p:stCondLst>
                                        </p:cTn>
                                        <p:tgtEl>
                                          <p:spTgt spid="29">
                                            <p:txEl>
                                              <p:pRg st="0" end="0"/>
                                            </p:txEl>
                                          </p:spTgt>
                                        </p:tgtEl>
                                        <p:attrNameLst>
                                          <p:attrName>style.visibility</p:attrName>
                                        </p:attrNameLst>
                                      </p:cBhvr>
                                      <p:to>
                                        <p:strVal val="visible"/>
                                      </p:to>
                                    </p:set>
                                    <p:animEffect transition="in" filter="wipe(right)">
                                      <p:cBhvr>
                                        <p:cTn id="74" dur="1000"/>
                                        <p:tgtEl>
                                          <p:spTgt spid="29">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8" presetClass="emph" presetSubtype="0" fill="hold" grpId="5" nodeType="clickEffect">
                                  <p:stCondLst>
                                    <p:cond delay="0"/>
                                  </p:stCondLst>
                                  <p:childTnLst>
                                    <p:animRot by="-1500000">
                                      <p:cBhvr>
                                        <p:cTn id="78" dur="500" fill="hold"/>
                                        <p:tgtEl>
                                          <p:spTgt spid="13"/>
                                        </p:tgtEl>
                                        <p:attrNameLst>
                                          <p:attrName>r</p:attrName>
                                        </p:attrNameLst>
                                      </p:cBhvr>
                                    </p:animRot>
                                  </p:childTnLst>
                                </p:cTn>
                              </p:par>
                            </p:childTnLst>
                          </p:cTn>
                        </p:par>
                        <p:par>
                          <p:cTn id="79" fill="hold">
                            <p:stCondLst>
                              <p:cond delay="500"/>
                            </p:stCondLst>
                            <p:childTnLst>
                              <p:par>
                                <p:cTn id="80" presetID="30" presetClass="emph" presetSubtype="0" fill="hold" grpId="0" nodeType="afterEffect">
                                  <p:stCondLst>
                                    <p:cond delay="0"/>
                                  </p:stCondLst>
                                  <p:childTnLst>
                                    <p:animClr clrSpc="hsl" dir="cw">
                                      <p:cBhvr override="childStyle">
                                        <p:cTn id="81" dur="500" fill="hold"/>
                                        <p:tgtEl>
                                          <p:spTgt spid="24"/>
                                        </p:tgtEl>
                                        <p:attrNameLst>
                                          <p:attrName>style.color</p:attrName>
                                        </p:attrNameLst>
                                      </p:cBhvr>
                                      <p:by>
                                        <p:hsl h="0" s="12549" l="25098"/>
                                      </p:by>
                                    </p:animClr>
                                    <p:animClr clrSpc="hsl" dir="cw">
                                      <p:cBhvr>
                                        <p:cTn id="82" dur="500" fill="hold"/>
                                        <p:tgtEl>
                                          <p:spTgt spid="24"/>
                                        </p:tgtEl>
                                        <p:attrNameLst>
                                          <p:attrName>fillcolor</p:attrName>
                                        </p:attrNameLst>
                                      </p:cBhvr>
                                      <p:by>
                                        <p:hsl h="0" s="12549" l="25098"/>
                                      </p:by>
                                    </p:animClr>
                                    <p:animClr clrSpc="hsl" dir="cw">
                                      <p:cBhvr>
                                        <p:cTn id="83" dur="500" fill="hold"/>
                                        <p:tgtEl>
                                          <p:spTgt spid="24"/>
                                        </p:tgtEl>
                                        <p:attrNameLst>
                                          <p:attrName>stroke.color</p:attrName>
                                        </p:attrNameLst>
                                      </p:cBhvr>
                                      <p:by>
                                        <p:hsl h="0" s="12549" l="25098"/>
                                      </p:by>
                                    </p:animClr>
                                    <p:set>
                                      <p:cBhvr>
                                        <p:cTn id="84" dur="500" fill="hold"/>
                                        <p:tgtEl>
                                          <p:spTgt spid="24"/>
                                        </p:tgtEl>
                                        <p:attrNameLst>
                                          <p:attrName>fill.type</p:attrName>
                                        </p:attrNameLst>
                                      </p:cBhvr>
                                      <p:to>
                                        <p:strVal val="solid"/>
                                      </p:to>
                                    </p:set>
                                  </p:childTnLst>
                                </p:cTn>
                              </p:par>
                              <p:par>
                                <p:cTn id="85" presetID="22" presetClass="entr" presetSubtype="2" fill="hold" nodeType="withEffect">
                                  <p:stCondLst>
                                    <p:cond delay="0"/>
                                  </p:stCondLst>
                                  <p:childTnLst>
                                    <p:set>
                                      <p:cBhvr>
                                        <p:cTn id="86" dur="1" fill="hold">
                                          <p:stCondLst>
                                            <p:cond delay="0"/>
                                          </p:stCondLst>
                                        </p:cTn>
                                        <p:tgtEl>
                                          <p:spTgt spid="30">
                                            <p:txEl>
                                              <p:pRg st="0" end="0"/>
                                            </p:txEl>
                                          </p:spTgt>
                                        </p:tgtEl>
                                        <p:attrNameLst>
                                          <p:attrName>style.visibility</p:attrName>
                                        </p:attrNameLst>
                                      </p:cBhvr>
                                      <p:to>
                                        <p:strVal val="visible"/>
                                      </p:to>
                                    </p:set>
                                    <p:animEffect transition="in" filter="wipe(right)">
                                      <p:cBhvr>
                                        <p:cTn id="87" dur="10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3" grpId="2" animBg="1"/>
      <p:bldP spid="13" grpId="3" animBg="1"/>
      <p:bldP spid="13" grpId="4" animBg="1"/>
      <p:bldP spid="13" grpId="5" animBg="1"/>
      <p:bldP spid="15" grpId="0" animBg="1"/>
      <p:bldP spid="19" grpId="0" animBg="1"/>
      <p:bldP spid="21" grpId="0" animBg="1"/>
      <p:bldP spid="22" grpId="0" animBg="1"/>
      <p:bldP spid="23"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4764" y="769728"/>
            <a:ext cx="9144000" cy="6091135"/>
          </a:xfrm>
          <a:prstGeom prst="rect">
            <a:avLst/>
          </a:prstGeom>
        </p:spPr>
      </p:pic>
      <p:sp>
        <p:nvSpPr>
          <p:cNvPr id="14" name="TextBox 13"/>
          <p:cNvSpPr txBox="1"/>
          <p:nvPr/>
        </p:nvSpPr>
        <p:spPr>
          <a:xfrm>
            <a:off x="6377866" y="813424"/>
            <a:ext cx="2762852" cy="461665"/>
          </a:xfrm>
          <a:prstGeom prst="rect">
            <a:avLst/>
          </a:prstGeom>
          <a:noFill/>
        </p:spPr>
        <p:txBody>
          <a:bodyPr wrap="square">
            <a:spAutoFit/>
          </a:bodyPr>
          <a:lstStyle/>
          <a:p>
            <a:pPr marL="342900" indent="-342900" algn="r" rtl="1" fontAlgn="auto">
              <a:spcBef>
                <a:spcPts val="0"/>
              </a:spcBef>
              <a:spcAft>
                <a:spcPts val="0"/>
              </a:spcAft>
              <a:buFont typeface="Wingdings" pitchFamily="2" charset="2"/>
              <a:buChar char="q"/>
              <a:defRPr/>
            </a:pPr>
            <a:r>
              <a:rPr lang="fa-IR" sz="2400" b="1" dirty="0" smtClean="0">
                <a:solidFill>
                  <a:schemeClr val="tx1"/>
                </a:solidFill>
                <a:latin typeface="Times New Roman" pitchFamily="18" charset="0"/>
                <a:cs typeface="B Titr" panose="00000700000000000000" pitchFamily="2" charset="-78"/>
              </a:rPr>
              <a:t>تعاریف</a:t>
            </a:r>
            <a:endParaRPr lang="en-US" sz="2400" b="1" dirty="0">
              <a:solidFill>
                <a:schemeClr val="tx1"/>
              </a:solidFill>
              <a:latin typeface="Times New Roman" pitchFamily="18" charset="0"/>
              <a:cs typeface="B Titr" panose="00000700000000000000" pitchFamily="2" charset="-78"/>
            </a:endParaRPr>
          </a:p>
        </p:txBody>
      </p:sp>
      <p:sp>
        <p:nvSpPr>
          <p:cNvPr id="3" name="Rectangle 2"/>
          <p:cNvSpPr/>
          <p:nvPr/>
        </p:nvSpPr>
        <p:spPr>
          <a:xfrm>
            <a:off x="5682557" y="1188439"/>
            <a:ext cx="3464843" cy="4524315"/>
          </a:xfrm>
          <a:prstGeom prst="rect">
            <a:avLst/>
          </a:prstGeom>
        </p:spPr>
        <p:txBody>
          <a:bodyPr wrap="square">
            <a:spAutoFit/>
          </a:bodyPr>
          <a:lstStyle/>
          <a:p>
            <a:pPr marL="342900" indent="-342900" algn="just" rtl="1">
              <a:lnSpc>
                <a:spcPct val="200000"/>
              </a:lnSpc>
              <a:buFont typeface="Wingdings" panose="05000000000000000000" pitchFamily="2" charset="2"/>
              <a:buChar char="ü"/>
            </a:pPr>
            <a:r>
              <a:rPr lang="ar-SA" sz="2400" b="1" dirty="0" smtClean="0">
                <a:latin typeface="Times New Roman" panose="02020603050405020304" pitchFamily="18" charset="0"/>
                <a:ea typeface="Calibri" panose="020F0502020204030204" pitchFamily="34" charset="0"/>
                <a:cs typeface="B Zar"/>
              </a:rPr>
              <a:t>عنصر داده</a:t>
            </a:r>
            <a:endParaRPr lang="fa-IR" sz="2400" b="1" dirty="0" smtClean="0">
              <a:latin typeface="Times New Roman" panose="02020603050405020304" pitchFamily="18" charset="0"/>
              <a:ea typeface="Calibri" panose="020F0502020204030204" pitchFamily="34" charset="0"/>
              <a:cs typeface="B Zar"/>
            </a:endParaRPr>
          </a:p>
          <a:p>
            <a:pPr marL="342900" indent="-342900" algn="just" rtl="1">
              <a:lnSpc>
                <a:spcPct val="200000"/>
              </a:lnSpc>
              <a:buFont typeface="Wingdings" panose="05000000000000000000" pitchFamily="2" charset="2"/>
              <a:buChar char="ü"/>
            </a:pPr>
            <a:r>
              <a:rPr lang="fa-IR" sz="2400" b="1" dirty="0" smtClean="0">
                <a:latin typeface="Times New Roman" panose="02020603050405020304" pitchFamily="18" charset="0"/>
                <a:ea typeface="Calibri" panose="020F0502020204030204" pitchFamily="34" charset="0"/>
                <a:cs typeface="B Zar"/>
              </a:rPr>
              <a:t>موجودیت</a:t>
            </a:r>
            <a:endParaRPr lang="en-US" sz="2400" dirty="0">
              <a:latin typeface="Times New Roman" panose="02020603050405020304" pitchFamily="18" charset="0"/>
              <a:ea typeface="Calibri" panose="020F0502020204030204" pitchFamily="34" charset="0"/>
              <a:cs typeface="B Zar"/>
            </a:endParaRPr>
          </a:p>
          <a:p>
            <a:pPr marL="342900" indent="-342900" algn="just" rtl="1">
              <a:lnSpc>
                <a:spcPct val="200000"/>
              </a:lnSpc>
              <a:buFont typeface="Wingdings" panose="05000000000000000000" pitchFamily="2" charset="2"/>
              <a:buChar char="ü"/>
            </a:pPr>
            <a:r>
              <a:rPr lang="ar-SA" sz="2400" b="1" dirty="0" smtClean="0">
                <a:latin typeface="Times New Roman" panose="02020603050405020304" pitchFamily="18" charset="0"/>
                <a:ea typeface="Calibri" panose="020F0502020204030204" pitchFamily="34" charset="0"/>
                <a:cs typeface="B Zar"/>
              </a:rPr>
              <a:t>رکورد</a:t>
            </a:r>
            <a:endParaRPr lang="fa-IR" sz="2400" b="1" dirty="0" smtClean="0">
              <a:latin typeface="Times New Roman" panose="02020603050405020304" pitchFamily="18" charset="0"/>
              <a:ea typeface="Calibri" panose="020F0502020204030204" pitchFamily="34" charset="0"/>
              <a:cs typeface="B Zar"/>
            </a:endParaRPr>
          </a:p>
          <a:p>
            <a:pPr marL="342900" indent="-342900" algn="just" rtl="1">
              <a:lnSpc>
                <a:spcPct val="200000"/>
              </a:lnSpc>
              <a:buFont typeface="Wingdings" panose="05000000000000000000" pitchFamily="2" charset="2"/>
              <a:buChar char="ü"/>
            </a:pPr>
            <a:r>
              <a:rPr lang="ar-SA" sz="2400" b="1" dirty="0" smtClean="0">
                <a:latin typeface="Times New Roman" panose="02020603050405020304" pitchFamily="18" charset="0"/>
                <a:ea typeface="Calibri" panose="020F0502020204030204" pitchFamily="34" charset="0"/>
                <a:cs typeface="B Zar"/>
              </a:rPr>
              <a:t>فایل</a:t>
            </a:r>
            <a:endParaRPr lang="fa-IR" sz="2400" b="1" dirty="0" smtClean="0">
              <a:latin typeface="Times New Roman" panose="02020603050405020304" pitchFamily="18" charset="0"/>
              <a:ea typeface="Calibri" panose="020F0502020204030204" pitchFamily="34" charset="0"/>
              <a:cs typeface="B Zar"/>
            </a:endParaRPr>
          </a:p>
          <a:p>
            <a:pPr marL="342900" indent="-342900" algn="just" rtl="1">
              <a:lnSpc>
                <a:spcPct val="200000"/>
              </a:lnSpc>
              <a:buFont typeface="Wingdings" panose="05000000000000000000" pitchFamily="2" charset="2"/>
              <a:buChar char="ü"/>
            </a:pPr>
            <a:r>
              <a:rPr lang="ar-SA" sz="2400" dirty="0" smtClean="0">
                <a:latin typeface="Times New Roman" panose="02020603050405020304" pitchFamily="18" charset="0"/>
                <a:ea typeface="Calibri" panose="020F0502020204030204" pitchFamily="34" charset="0"/>
                <a:cs typeface="B Zar"/>
              </a:rPr>
              <a:t> </a:t>
            </a:r>
            <a:r>
              <a:rPr lang="fa-IR" sz="2400" b="1" dirty="0">
                <a:latin typeface="Times New Roman" panose="02020603050405020304" pitchFamily="18" charset="0"/>
                <a:ea typeface="Calibri" panose="020F0502020204030204" pitchFamily="34" charset="0"/>
                <a:cs typeface="B Zar"/>
              </a:rPr>
              <a:t>پایگاه</a:t>
            </a:r>
            <a:r>
              <a:rPr lang="fa-IR" sz="2400" dirty="0" smtClean="0">
                <a:latin typeface="Times New Roman" panose="02020603050405020304" pitchFamily="18" charset="0"/>
                <a:ea typeface="Calibri" panose="020F0502020204030204" pitchFamily="34" charset="0"/>
                <a:cs typeface="B Zar"/>
              </a:rPr>
              <a:t> </a:t>
            </a:r>
            <a:r>
              <a:rPr lang="ar-SA" sz="2400" b="1" dirty="0" smtClean="0">
                <a:latin typeface="Times New Roman" panose="02020603050405020304" pitchFamily="18" charset="0"/>
                <a:ea typeface="Calibri" panose="020F0502020204030204" pitchFamily="34" charset="0"/>
                <a:cs typeface="B Zar"/>
              </a:rPr>
              <a:t>داده</a:t>
            </a:r>
            <a:endParaRPr lang="fa-IR" sz="2400" b="1" dirty="0" smtClean="0">
              <a:latin typeface="Times New Roman" panose="02020603050405020304" pitchFamily="18" charset="0"/>
              <a:ea typeface="Calibri" panose="020F0502020204030204" pitchFamily="34" charset="0"/>
              <a:cs typeface="B Zar"/>
            </a:endParaRPr>
          </a:p>
          <a:p>
            <a:pPr marL="342900" indent="-342900" algn="just" rtl="1">
              <a:lnSpc>
                <a:spcPct val="200000"/>
              </a:lnSpc>
              <a:buFont typeface="Wingdings" panose="05000000000000000000" pitchFamily="2" charset="2"/>
              <a:buChar char="ü"/>
            </a:pPr>
            <a:r>
              <a:rPr lang="ar-SA" sz="2400" b="1" dirty="0" smtClean="0">
                <a:latin typeface="Times New Roman" panose="02020603050405020304" pitchFamily="18" charset="0"/>
                <a:ea typeface="Calibri" panose="020F0502020204030204" pitchFamily="34" charset="0"/>
                <a:cs typeface="B Zar"/>
              </a:rPr>
              <a:t>سیستم </a:t>
            </a:r>
            <a:r>
              <a:rPr lang="ar-SA" sz="2400" b="1" dirty="0">
                <a:latin typeface="Times New Roman" panose="02020603050405020304" pitchFamily="18" charset="0"/>
                <a:ea typeface="Calibri" panose="020F0502020204030204" pitchFamily="34" charset="0"/>
                <a:cs typeface="B Zar"/>
              </a:rPr>
              <a:t>مدیریت پایگاه </a:t>
            </a:r>
            <a:r>
              <a:rPr lang="ar-SA" sz="2400" b="1" dirty="0" smtClean="0">
                <a:latin typeface="Times New Roman" panose="02020603050405020304" pitchFamily="18" charset="0"/>
                <a:ea typeface="Calibri" panose="020F0502020204030204" pitchFamily="34" charset="0"/>
                <a:cs typeface="B Zar"/>
              </a:rPr>
              <a:t>داده</a:t>
            </a:r>
            <a:endParaRPr lang="en-US" sz="2400" dirty="0">
              <a:latin typeface="Times New Roman" panose="02020603050405020304" pitchFamily="18" charset="0"/>
              <a:ea typeface="Calibri" panose="020F0502020204030204" pitchFamily="34" charset="0"/>
              <a:cs typeface="B Zar"/>
            </a:endParaRPr>
          </a:p>
        </p:txBody>
      </p:sp>
      <p:cxnSp>
        <p:nvCxnSpPr>
          <p:cNvPr id="21" name="Straight Connector 20"/>
          <p:cNvCxnSpPr/>
          <p:nvPr/>
        </p:nvCxnSpPr>
        <p:spPr>
          <a:xfrm>
            <a:off x="0" y="6091417"/>
            <a:ext cx="9144000" cy="1588"/>
          </a:xfrm>
          <a:prstGeom prst="line">
            <a:avLst/>
          </a:prstGeom>
          <a:ln w="79375" cmpd="tri">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6824841"/>
            <a:ext cx="9144000" cy="1588"/>
          </a:xfrm>
          <a:prstGeom prst="line">
            <a:avLst/>
          </a:prstGeom>
          <a:ln w="79375" cmpd="tri">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23" name="Slide Number Placeholder 6"/>
          <p:cNvSpPr>
            <a:spLocks noGrp="1"/>
          </p:cNvSpPr>
          <p:nvPr>
            <p:ph type="sldNum" sz="quarter" idx="12"/>
          </p:nvPr>
        </p:nvSpPr>
        <p:spPr>
          <a:xfrm>
            <a:off x="13444" y="6475041"/>
            <a:ext cx="330921" cy="319009"/>
          </a:xfrm>
          <a:ln>
            <a:noFill/>
          </a:ln>
        </p:spPr>
        <p:txBody>
          <a:bodyPr/>
          <a:lstStyle/>
          <a:p>
            <a:pPr algn="ctr" rtl="1">
              <a:defRPr/>
            </a:pPr>
            <a:r>
              <a:rPr lang="fa-IR" sz="1800" smtClean="0">
                <a:solidFill>
                  <a:schemeClr val="tx1"/>
                </a:solidFill>
                <a:latin typeface="IPT Nazanin" panose="020B0604020202020204" charset="2"/>
                <a:cs typeface="B Nazanin" panose="00000400000000000000" pitchFamily="2" charset="-78"/>
              </a:rPr>
              <a:t>22</a:t>
            </a:r>
            <a:endParaRPr lang="en-US" sz="1400" dirty="0">
              <a:solidFill>
                <a:schemeClr val="tx1"/>
              </a:solidFill>
              <a:latin typeface="IPT Nazanin" panose="020B0604020202020204" charset="2"/>
              <a:cs typeface="B Nazanin" panose="00000400000000000000" pitchFamily="2" charset="-78"/>
            </a:endParaRPr>
          </a:p>
        </p:txBody>
      </p:sp>
      <p:sp>
        <p:nvSpPr>
          <p:cNvPr id="24" name="Rounded Rectangle 23"/>
          <p:cNvSpPr/>
          <p:nvPr/>
        </p:nvSpPr>
        <p:spPr>
          <a:xfrm>
            <a:off x="7729536" y="6225191"/>
            <a:ext cx="1371600" cy="457200"/>
          </a:xfrm>
          <a:prstGeom prst="roundRect">
            <a:avLst/>
          </a:prstGeom>
          <a:solidFill>
            <a:srgbClr val="0DF318"/>
          </a:solidFill>
          <a:ln>
            <a:solidFill>
              <a:srgbClr val="FFFF00"/>
            </a:solidFill>
          </a:ln>
          <a:effectLst>
            <a:glow rad="228600">
              <a:schemeClr val="accent6">
                <a:satMod val="175000"/>
                <a:alpha val="40000"/>
              </a:schemeClr>
            </a:glow>
            <a:outerShdw blurRad="57150" dist="38100" dir="5400000" algn="ctr" rotWithShape="0">
              <a:schemeClr val="accent3">
                <a:shade val="9000"/>
                <a:satMod val="105000"/>
                <a:alpha val="48000"/>
              </a:scheme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fa-IR" b="1" dirty="0">
                <a:solidFill>
                  <a:schemeClr val="bg1"/>
                </a:solidFill>
                <a:cs typeface="B Nazanin" panose="00000400000000000000" pitchFamily="2" charset="-78"/>
              </a:rPr>
              <a:t>مقدمه</a:t>
            </a:r>
            <a:endParaRPr lang="en-US" b="1" dirty="0">
              <a:solidFill>
                <a:schemeClr val="bg1"/>
              </a:solidFill>
              <a:cs typeface="B Nazanin" panose="00000400000000000000" pitchFamily="2" charset="-78"/>
            </a:endParaRPr>
          </a:p>
        </p:txBody>
      </p:sp>
      <p:sp>
        <p:nvSpPr>
          <p:cNvPr id="25" name="Rounded Rectangle 24"/>
          <p:cNvSpPr/>
          <p:nvPr/>
        </p:nvSpPr>
        <p:spPr>
          <a:xfrm>
            <a:off x="6273517" y="6218302"/>
            <a:ext cx="1371600" cy="457200"/>
          </a:xfrm>
          <a:prstGeom prst="roundRect">
            <a:avLst/>
          </a:prstGeom>
          <a:solidFill>
            <a:schemeClr val="bg2">
              <a:lumMod val="60000"/>
              <a:lumOff val="40000"/>
            </a:schemeClr>
          </a:solidFill>
          <a:effectLst>
            <a:outerShdw blurRad="57150" dist="38100" dir="5400000" algn="ctr" rotWithShape="0">
              <a:schemeClr val="accent3">
                <a:shade val="9000"/>
                <a:satMod val="105000"/>
                <a:alpha val="48000"/>
              </a:scheme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fa-IR" sz="1700" b="1" dirty="0" smtClean="0">
                <a:solidFill>
                  <a:schemeClr val="bg1"/>
                </a:solidFill>
                <a:cs typeface="B Nazanin" panose="00000400000000000000" pitchFamily="2" charset="-78"/>
              </a:rPr>
              <a:t>مدیریت داده</a:t>
            </a:r>
            <a:endParaRPr lang="en-US" sz="1700" b="1" dirty="0">
              <a:solidFill>
                <a:schemeClr val="bg1"/>
              </a:solidFill>
              <a:cs typeface="B Nazanin" panose="00000400000000000000" pitchFamily="2" charset="-78"/>
            </a:endParaRPr>
          </a:p>
        </p:txBody>
      </p:sp>
      <p:sp>
        <p:nvSpPr>
          <p:cNvPr id="29" name="Rounded Rectangle 28"/>
          <p:cNvSpPr/>
          <p:nvPr/>
        </p:nvSpPr>
        <p:spPr>
          <a:xfrm>
            <a:off x="4817498" y="6227080"/>
            <a:ext cx="1371600" cy="457200"/>
          </a:xfrm>
          <a:prstGeom prst="roundRect">
            <a:avLst/>
          </a:prstGeom>
          <a:solidFill>
            <a:schemeClr val="bg2">
              <a:lumMod val="60000"/>
              <a:lumOff val="40000"/>
            </a:schemeClr>
          </a:solidFill>
          <a:effectLst>
            <a:outerShdw blurRad="57150" dist="38100" dir="5400000" algn="ctr" rotWithShape="0">
              <a:schemeClr val="accent3">
                <a:shade val="9000"/>
                <a:satMod val="105000"/>
                <a:alpha val="48000"/>
              </a:scheme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fa-IR" b="1" dirty="0" smtClean="0">
                <a:solidFill>
                  <a:schemeClr val="bg1"/>
                </a:solidFill>
                <a:cs typeface="B Nazanin" panose="00000400000000000000" pitchFamily="2" charset="-78"/>
              </a:rPr>
              <a:t>مدلسازی داده</a:t>
            </a:r>
            <a:endParaRPr lang="en-US" b="1" dirty="0">
              <a:solidFill>
                <a:schemeClr val="bg1"/>
              </a:solidFill>
              <a:cs typeface="B Nazanin" panose="00000400000000000000" pitchFamily="2" charset="-78"/>
            </a:endParaRPr>
          </a:p>
        </p:txBody>
      </p:sp>
      <p:sp>
        <p:nvSpPr>
          <p:cNvPr id="30" name="Rounded Rectangle 29"/>
          <p:cNvSpPr/>
          <p:nvPr/>
        </p:nvSpPr>
        <p:spPr>
          <a:xfrm>
            <a:off x="3361479" y="6209149"/>
            <a:ext cx="1371600" cy="457200"/>
          </a:xfrm>
          <a:prstGeom prst="roundRect">
            <a:avLst/>
          </a:prstGeom>
          <a:solidFill>
            <a:schemeClr val="bg2">
              <a:lumMod val="60000"/>
              <a:lumOff val="40000"/>
            </a:schemeClr>
          </a:solidFill>
          <a:effectLst>
            <a:outerShdw blurRad="57150" dist="38100" dir="5400000" algn="ctr" rotWithShape="0">
              <a:schemeClr val="accent3">
                <a:shade val="9000"/>
                <a:satMod val="105000"/>
                <a:alpha val="48000"/>
              </a:scheme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fa-IR" sz="1700" b="1" dirty="0" smtClean="0">
                <a:solidFill>
                  <a:schemeClr val="bg1"/>
                </a:solidFill>
                <a:cs typeface="B Nazanin" panose="00000400000000000000" pitchFamily="2" charset="-78"/>
              </a:rPr>
              <a:t>موجودیت‌ها</a:t>
            </a:r>
            <a:endParaRPr lang="en-US" sz="1700" b="1" dirty="0">
              <a:solidFill>
                <a:schemeClr val="bg1"/>
              </a:solidFill>
              <a:cs typeface="B Nazanin" panose="00000400000000000000" pitchFamily="2" charset="-78"/>
            </a:endParaRPr>
          </a:p>
        </p:txBody>
      </p:sp>
      <p:sp>
        <p:nvSpPr>
          <p:cNvPr id="31" name="Rounded Rectangle 30"/>
          <p:cNvSpPr/>
          <p:nvPr/>
        </p:nvSpPr>
        <p:spPr>
          <a:xfrm>
            <a:off x="1902022" y="6209149"/>
            <a:ext cx="1371600" cy="457200"/>
          </a:xfrm>
          <a:prstGeom prst="roundRect">
            <a:avLst/>
          </a:prstGeom>
          <a:solidFill>
            <a:schemeClr val="bg2">
              <a:lumMod val="60000"/>
              <a:lumOff val="40000"/>
            </a:schemeClr>
          </a:solidFill>
          <a:effectLst>
            <a:outerShdw blurRad="57150" dist="38100" dir="5400000" algn="ctr" rotWithShape="0">
              <a:schemeClr val="accent3">
                <a:shade val="9000"/>
                <a:satMod val="105000"/>
                <a:alpha val="48000"/>
              </a:scheme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fa-IR" sz="1350" b="1" dirty="0" smtClean="0">
                <a:solidFill>
                  <a:schemeClr val="bg1"/>
                </a:solidFill>
                <a:cs typeface="B Nazanin" panose="00000400000000000000" pitchFamily="2" charset="-78"/>
              </a:rPr>
              <a:t>مدیریت پایگاه داده</a:t>
            </a:r>
            <a:endParaRPr lang="en-US" sz="1350" b="1" dirty="0">
              <a:solidFill>
                <a:schemeClr val="bg1"/>
              </a:solidFill>
              <a:cs typeface="B Nazanin" panose="00000400000000000000" pitchFamily="2" charset="-78"/>
            </a:endParaRPr>
          </a:p>
        </p:txBody>
      </p:sp>
      <p:sp>
        <p:nvSpPr>
          <p:cNvPr id="32" name="Rounded Rectangle 31"/>
          <p:cNvSpPr/>
          <p:nvPr/>
        </p:nvSpPr>
        <p:spPr>
          <a:xfrm>
            <a:off x="442565" y="6201535"/>
            <a:ext cx="1371600" cy="457200"/>
          </a:xfrm>
          <a:prstGeom prst="roundRect">
            <a:avLst/>
          </a:prstGeom>
          <a:solidFill>
            <a:schemeClr val="bg2">
              <a:lumMod val="60000"/>
              <a:lumOff val="40000"/>
            </a:schemeClr>
          </a:solidFill>
          <a:effectLst>
            <a:outerShdw blurRad="57150" dist="38100" dir="5400000" algn="ctr" rotWithShape="0">
              <a:schemeClr val="accent3">
                <a:shade val="9000"/>
                <a:satMod val="105000"/>
                <a:alpha val="48000"/>
              </a:scheme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fa-IR" b="1" dirty="0" smtClean="0">
                <a:solidFill>
                  <a:schemeClr val="bg1"/>
                </a:solidFill>
                <a:cs typeface="B Nazanin" panose="00000400000000000000" pitchFamily="2" charset="-78"/>
              </a:rPr>
              <a:t>انبار داده</a:t>
            </a:r>
            <a:endParaRPr lang="en-US" b="1" dirty="0">
              <a:solidFill>
                <a:schemeClr val="bg1"/>
              </a:solidFill>
              <a:cs typeface="B Nazanin" panose="00000400000000000000" pitchFamily="2" charset="-78"/>
            </a:endParaRPr>
          </a:p>
        </p:txBody>
      </p:sp>
      <p:cxnSp>
        <p:nvCxnSpPr>
          <p:cNvPr id="41" name="Straight Connector 40"/>
          <p:cNvCxnSpPr>
            <a:stCxn id="32" idx="1"/>
          </p:cNvCxnSpPr>
          <p:nvPr/>
        </p:nvCxnSpPr>
        <p:spPr>
          <a:xfrm flipH="1">
            <a:off x="13444" y="6430135"/>
            <a:ext cx="429121" cy="0"/>
          </a:xfrm>
          <a:prstGeom prst="line">
            <a:avLst/>
          </a:prstGeom>
          <a:ln>
            <a:solidFill>
              <a:schemeClr val="tx1"/>
            </a:solidFill>
          </a:ln>
        </p:spPr>
        <p:style>
          <a:lnRef idx="2">
            <a:schemeClr val="accent2"/>
          </a:lnRef>
          <a:fillRef idx="0">
            <a:schemeClr val="accent2"/>
          </a:fillRef>
          <a:effectRef idx="1">
            <a:schemeClr val="accent2"/>
          </a:effectRef>
          <a:fontRef idx="minor">
            <a:schemeClr val="tx1"/>
          </a:fontRef>
        </p:style>
      </p:cxnSp>
      <p:sp>
        <p:nvSpPr>
          <p:cNvPr id="42" name="Slide Number Placeholder 6"/>
          <p:cNvSpPr txBox="1">
            <a:spLocks/>
          </p:cNvSpPr>
          <p:nvPr/>
        </p:nvSpPr>
        <p:spPr>
          <a:xfrm>
            <a:off x="30663" y="6129963"/>
            <a:ext cx="330921" cy="319009"/>
          </a:xfrm>
          <a:prstGeom prst="rect">
            <a:avLst/>
          </a:prstGeom>
          <a:ln>
            <a:noFill/>
          </a:ln>
        </p:spPr>
        <p:txBody>
          <a:bodyPr vert="horz" lIns="0" tIns="0" rIns="0" bIns="0" anchor="b"/>
          <a:lstStyle>
            <a:defPPr>
              <a:defRPr lang="en-US"/>
            </a:defPPr>
            <a:lvl1pPr algn="r" rtl="0" eaLnBrk="1" fontAlgn="auto" latinLnBrk="0" hangingPunct="1">
              <a:spcBef>
                <a:spcPts val="0"/>
              </a:spcBef>
              <a:spcAft>
                <a:spcPts val="0"/>
              </a:spcAft>
              <a:defRPr kumimoji="0" sz="1200" kern="1200">
                <a:solidFill>
                  <a:schemeClr val="tx2">
                    <a:shade val="90000"/>
                  </a:schemeClr>
                </a:solidFill>
                <a:latin typeface="+mn-lt"/>
                <a:ea typeface="+mn-ea"/>
                <a:cs typeface="+mn-cs"/>
              </a:defRPr>
            </a:lvl1pPr>
            <a:lvl2pPr marL="457200" algn="l" rtl="0" fontAlgn="base">
              <a:spcBef>
                <a:spcPct val="0"/>
              </a:spcBef>
              <a:spcAft>
                <a:spcPct val="0"/>
              </a:spcAft>
              <a:defRPr kern="1200">
                <a:solidFill>
                  <a:schemeClr val="tx1"/>
                </a:solidFill>
                <a:latin typeface="Constantia" pitchFamily="18" charset="0"/>
                <a:ea typeface="+mn-ea"/>
                <a:cs typeface="Arial" pitchFamily="34" charset="0"/>
              </a:defRPr>
            </a:lvl2pPr>
            <a:lvl3pPr marL="914400" algn="l" rtl="0" fontAlgn="base">
              <a:spcBef>
                <a:spcPct val="0"/>
              </a:spcBef>
              <a:spcAft>
                <a:spcPct val="0"/>
              </a:spcAft>
              <a:defRPr kern="1200">
                <a:solidFill>
                  <a:schemeClr val="tx1"/>
                </a:solidFill>
                <a:latin typeface="Constantia" pitchFamily="18" charset="0"/>
                <a:ea typeface="+mn-ea"/>
                <a:cs typeface="Arial" pitchFamily="34" charset="0"/>
              </a:defRPr>
            </a:lvl3pPr>
            <a:lvl4pPr marL="1371600" algn="l" rtl="0" fontAlgn="base">
              <a:spcBef>
                <a:spcPct val="0"/>
              </a:spcBef>
              <a:spcAft>
                <a:spcPct val="0"/>
              </a:spcAft>
              <a:defRPr kern="1200">
                <a:solidFill>
                  <a:schemeClr val="tx1"/>
                </a:solidFill>
                <a:latin typeface="Constantia" pitchFamily="18" charset="0"/>
                <a:ea typeface="+mn-ea"/>
                <a:cs typeface="Arial" pitchFamily="34" charset="0"/>
              </a:defRPr>
            </a:lvl4pPr>
            <a:lvl5pPr marL="1828800" algn="l" rtl="0" fontAlgn="base">
              <a:spcBef>
                <a:spcPct val="0"/>
              </a:spcBef>
              <a:spcAft>
                <a:spcPct val="0"/>
              </a:spcAft>
              <a:defRPr kern="1200">
                <a:solidFill>
                  <a:schemeClr val="tx1"/>
                </a:solidFill>
                <a:latin typeface="Constantia" pitchFamily="18" charset="0"/>
                <a:ea typeface="+mn-ea"/>
                <a:cs typeface="Arial" pitchFamily="34" charset="0"/>
              </a:defRPr>
            </a:lvl5pPr>
            <a:lvl6pPr marL="2286000" algn="l" defTabSz="914400" rtl="0" eaLnBrk="1" latinLnBrk="0" hangingPunct="1">
              <a:defRPr kern="1200">
                <a:solidFill>
                  <a:schemeClr val="tx1"/>
                </a:solidFill>
                <a:latin typeface="Constantia" pitchFamily="18" charset="0"/>
                <a:ea typeface="+mn-ea"/>
                <a:cs typeface="Arial" pitchFamily="34" charset="0"/>
              </a:defRPr>
            </a:lvl6pPr>
            <a:lvl7pPr marL="2743200" algn="l" defTabSz="914400" rtl="0" eaLnBrk="1" latinLnBrk="0" hangingPunct="1">
              <a:defRPr kern="1200">
                <a:solidFill>
                  <a:schemeClr val="tx1"/>
                </a:solidFill>
                <a:latin typeface="Constantia" pitchFamily="18" charset="0"/>
                <a:ea typeface="+mn-ea"/>
                <a:cs typeface="Arial" pitchFamily="34" charset="0"/>
              </a:defRPr>
            </a:lvl7pPr>
            <a:lvl8pPr marL="3200400" algn="l" defTabSz="914400" rtl="0" eaLnBrk="1" latinLnBrk="0" hangingPunct="1">
              <a:defRPr kern="1200">
                <a:solidFill>
                  <a:schemeClr val="tx1"/>
                </a:solidFill>
                <a:latin typeface="Constantia" pitchFamily="18" charset="0"/>
                <a:ea typeface="+mn-ea"/>
                <a:cs typeface="Arial" pitchFamily="34" charset="0"/>
              </a:defRPr>
            </a:lvl8pPr>
            <a:lvl9pPr marL="3657600" algn="l" defTabSz="914400" rtl="0" eaLnBrk="1" latinLnBrk="0" hangingPunct="1">
              <a:defRPr kern="1200">
                <a:solidFill>
                  <a:schemeClr val="tx1"/>
                </a:solidFill>
                <a:latin typeface="Constantia" pitchFamily="18" charset="0"/>
                <a:ea typeface="+mn-ea"/>
                <a:cs typeface="Arial" pitchFamily="34" charset="0"/>
              </a:defRPr>
            </a:lvl9pPr>
          </a:lstStyle>
          <a:p>
            <a:pPr algn="ctr" rtl="1">
              <a:defRPr/>
            </a:pPr>
            <a:r>
              <a:rPr lang="fa-IR" sz="1800" dirty="0" smtClean="0">
                <a:solidFill>
                  <a:schemeClr val="tx1"/>
                </a:solidFill>
                <a:latin typeface="IPT Nazanin" pitchFamily="2" charset="2"/>
                <a:cs typeface="B Nazanin" panose="00000400000000000000" pitchFamily="2" charset="-78"/>
              </a:rPr>
              <a:t>4</a:t>
            </a:r>
            <a:endParaRPr lang="en-US" sz="1400" dirty="0">
              <a:solidFill>
                <a:schemeClr val="tx1"/>
              </a:solidFill>
              <a:latin typeface="IPT Nazanin" pitchFamily="2" charset="2"/>
              <a:cs typeface="B Nazanin" panose="00000400000000000000" pitchFamily="2" charset="-78"/>
            </a:endParaRPr>
          </a:p>
        </p:txBody>
      </p:sp>
      <p:cxnSp>
        <p:nvCxnSpPr>
          <p:cNvPr id="27" name="Straight Connector 26"/>
          <p:cNvCxnSpPr/>
          <p:nvPr/>
        </p:nvCxnSpPr>
        <p:spPr>
          <a:xfrm>
            <a:off x="0" y="752119"/>
            <a:ext cx="9144000" cy="1588"/>
          </a:xfrm>
          <a:prstGeom prst="line">
            <a:avLst/>
          </a:prstGeom>
          <a:ln w="79375" cmpd="tri">
            <a:solidFill>
              <a:schemeClr val="tx1"/>
            </a:solidFill>
            <a:round/>
          </a:ln>
        </p:spPr>
        <p:style>
          <a:lnRef idx="1">
            <a:schemeClr val="accent1"/>
          </a:lnRef>
          <a:fillRef idx="0">
            <a:schemeClr val="accent1"/>
          </a:fillRef>
          <a:effectRef idx="0">
            <a:schemeClr val="accent1"/>
          </a:effectRef>
          <a:fontRef idx="minor">
            <a:schemeClr val="tx1"/>
          </a:fontRef>
        </p:style>
      </p:cxnSp>
      <p:pic>
        <p:nvPicPr>
          <p:cNvPr id="34" name="Picture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367" y="0"/>
            <a:ext cx="482527" cy="854899"/>
          </a:xfrm>
          <a:prstGeom prst="rect">
            <a:avLst/>
          </a:prstGeom>
          <a:effectLst>
            <a:glow rad="63500">
              <a:schemeClr val="accent1">
                <a:satMod val="175000"/>
                <a:alpha val="40000"/>
              </a:schemeClr>
            </a:glow>
          </a:effectLst>
        </p:spPr>
      </p:pic>
      <p:pic>
        <p:nvPicPr>
          <p:cNvPr id="35" name="Picture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38799" y="-114338"/>
            <a:ext cx="4322841" cy="909650"/>
          </a:xfrm>
          <a:prstGeom prst="rect">
            <a:avLst/>
          </a:prstGeom>
          <a:effectLst>
            <a:glow rad="63500">
              <a:schemeClr val="accent1">
                <a:satMod val="175000"/>
                <a:alpha val="40000"/>
              </a:schemeClr>
            </a:glow>
          </a:effectLst>
        </p:spPr>
      </p:pic>
      <p:sp>
        <p:nvSpPr>
          <p:cNvPr id="2" name="Rounded Rectangle 1"/>
          <p:cNvSpPr/>
          <p:nvPr/>
        </p:nvSpPr>
        <p:spPr>
          <a:xfrm>
            <a:off x="1401230" y="2297592"/>
            <a:ext cx="824712" cy="26389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200" dirty="0" smtClean="0">
                <a:solidFill>
                  <a:schemeClr val="bg1"/>
                </a:solidFill>
                <a:cs typeface="B Titr" panose="00000700000000000000" pitchFamily="2" charset="-78"/>
              </a:rPr>
              <a:t>موجودیت</a:t>
            </a:r>
            <a:endParaRPr lang="fa-IR" sz="1200" dirty="0">
              <a:solidFill>
                <a:schemeClr val="bg1"/>
              </a:solidFill>
              <a:cs typeface="B Titr" panose="00000700000000000000" pitchFamily="2" charset="-78"/>
            </a:endParaRPr>
          </a:p>
        </p:txBody>
      </p:sp>
      <p:cxnSp>
        <p:nvCxnSpPr>
          <p:cNvPr id="10" name="Straight Connector 9"/>
          <p:cNvCxnSpPr>
            <a:stCxn id="2" idx="0"/>
            <a:endCxn id="12" idx="4"/>
          </p:cNvCxnSpPr>
          <p:nvPr/>
        </p:nvCxnSpPr>
        <p:spPr>
          <a:xfrm flipV="1">
            <a:off x="1813586" y="2145710"/>
            <a:ext cx="0" cy="151882"/>
          </a:xfrm>
          <a:prstGeom prst="line">
            <a:avLst/>
          </a:prstGeom>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557711" y="1633960"/>
            <a:ext cx="511750" cy="511750"/>
          </a:xfrm>
          <a:prstGeom prst="ellipse">
            <a:avLst/>
          </a:prstGeom>
        </p:spPr>
        <p:style>
          <a:lnRef idx="3">
            <a:schemeClr val="lt1"/>
          </a:lnRef>
          <a:fillRef idx="1">
            <a:schemeClr val="accent1"/>
          </a:fillRef>
          <a:effectRef idx="1">
            <a:schemeClr val="accent1"/>
          </a:effectRef>
          <a:fontRef idx="minor">
            <a:schemeClr val="lt1"/>
          </a:fontRef>
        </p:style>
        <p:txBody>
          <a:bodyPr rtlCol="1" anchor="ctr"/>
          <a:lstStyle/>
          <a:p>
            <a:pPr algn="ctr">
              <a:tabLst>
                <a:tab pos="112713" algn="l"/>
              </a:tabLst>
            </a:pPr>
            <a:r>
              <a:rPr lang="fa-IR" sz="900" b="1" dirty="0" smtClean="0">
                <a:cs typeface="B Nazanin" panose="00000400000000000000" pitchFamily="2" charset="-78"/>
              </a:rPr>
              <a:t>داده</a:t>
            </a:r>
            <a:endParaRPr lang="fa-IR" sz="900" b="1" dirty="0">
              <a:cs typeface="B Nazanin" panose="00000400000000000000" pitchFamily="2" charset="-78"/>
            </a:endParaRPr>
          </a:p>
        </p:txBody>
      </p:sp>
      <p:sp>
        <p:nvSpPr>
          <p:cNvPr id="15" name="Oval 14"/>
          <p:cNvSpPr/>
          <p:nvPr/>
        </p:nvSpPr>
        <p:spPr>
          <a:xfrm>
            <a:off x="698483" y="1589081"/>
            <a:ext cx="2235131" cy="1656079"/>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44" name="Straight Connector 43"/>
          <p:cNvCxnSpPr>
            <a:stCxn id="2" idx="1"/>
            <a:endCxn id="45" idx="6"/>
          </p:cNvCxnSpPr>
          <p:nvPr/>
        </p:nvCxnSpPr>
        <p:spPr>
          <a:xfrm flipH="1">
            <a:off x="1273292" y="2429542"/>
            <a:ext cx="127937" cy="2080"/>
          </a:xfrm>
          <a:prstGeom prst="line">
            <a:avLst/>
          </a:prstGeom>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761543" y="2175747"/>
            <a:ext cx="511750" cy="511750"/>
          </a:xfrm>
          <a:prstGeom prst="ellipse">
            <a:avLst/>
          </a:prstGeom>
        </p:spPr>
        <p:style>
          <a:lnRef idx="3">
            <a:schemeClr val="lt1"/>
          </a:lnRef>
          <a:fillRef idx="1">
            <a:schemeClr val="accent1"/>
          </a:fillRef>
          <a:effectRef idx="1">
            <a:schemeClr val="accent1"/>
          </a:effectRef>
          <a:fontRef idx="minor">
            <a:schemeClr val="lt1"/>
          </a:fontRef>
        </p:style>
        <p:txBody>
          <a:bodyPr rtlCol="1" anchor="ctr"/>
          <a:lstStyle/>
          <a:p>
            <a:pPr algn="ctr">
              <a:tabLst>
                <a:tab pos="112713" algn="l"/>
              </a:tabLst>
            </a:pPr>
            <a:r>
              <a:rPr lang="fa-IR" sz="900" b="1" dirty="0">
                <a:cs typeface="B Nazanin" panose="00000400000000000000" pitchFamily="2" charset="-78"/>
              </a:rPr>
              <a:t>داده</a:t>
            </a:r>
          </a:p>
        </p:txBody>
      </p:sp>
      <p:cxnSp>
        <p:nvCxnSpPr>
          <p:cNvPr id="50" name="Straight Connector 49"/>
          <p:cNvCxnSpPr/>
          <p:nvPr/>
        </p:nvCxnSpPr>
        <p:spPr>
          <a:xfrm>
            <a:off x="1813586" y="2571674"/>
            <a:ext cx="0" cy="85851"/>
          </a:xfrm>
          <a:prstGeom prst="line">
            <a:avLst/>
          </a:prstGeom>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1557711" y="2679128"/>
            <a:ext cx="511750" cy="511750"/>
          </a:xfrm>
          <a:prstGeom prst="ellipse">
            <a:avLst/>
          </a:prstGeom>
        </p:spPr>
        <p:style>
          <a:lnRef idx="3">
            <a:schemeClr val="lt1"/>
          </a:lnRef>
          <a:fillRef idx="1">
            <a:schemeClr val="accent1"/>
          </a:fillRef>
          <a:effectRef idx="1">
            <a:schemeClr val="accent1"/>
          </a:effectRef>
          <a:fontRef idx="minor">
            <a:schemeClr val="lt1"/>
          </a:fontRef>
        </p:style>
        <p:txBody>
          <a:bodyPr rtlCol="1" anchor="ctr"/>
          <a:lstStyle/>
          <a:p>
            <a:pPr algn="ctr">
              <a:tabLst>
                <a:tab pos="112713" algn="l"/>
              </a:tabLst>
            </a:pPr>
            <a:r>
              <a:rPr lang="fa-IR" sz="900" b="1" dirty="0">
                <a:cs typeface="B Nazanin" panose="00000400000000000000" pitchFamily="2" charset="-78"/>
              </a:rPr>
              <a:t>داده</a:t>
            </a:r>
          </a:p>
        </p:txBody>
      </p:sp>
      <p:cxnSp>
        <p:nvCxnSpPr>
          <p:cNvPr id="54" name="Straight Connector 53"/>
          <p:cNvCxnSpPr>
            <a:endCxn id="2" idx="3"/>
          </p:cNvCxnSpPr>
          <p:nvPr/>
        </p:nvCxnSpPr>
        <p:spPr>
          <a:xfrm flipH="1">
            <a:off x="2225942" y="2429542"/>
            <a:ext cx="127937" cy="0"/>
          </a:xfrm>
          <a:prstGeom prst="line">
            <a:avLst/>
          </a:prstGeom>
        </p:spPr>
        <p:style>
          <a:lnRef idx="1">
            <a:schemeClr val="accent1"/>
          </a:lnRef>
          <a:fillRef idx="0">
            <a:schemeClr val="accent1"/>
          </a:fillRef>
          <a:effectRef idx="0">
            <a:schemeClr val="accent1"/>
          </a:effectRef>
          <a:fontRef idx="minor">
            <a:schemeClr val="tx1"/>
          </a:fontRef>
        </p:style>
      </p:cxnSp>
      <p:sp>
        <p:nvSpPr>
          <p:cNvPr id="55" name="Oval 54"/>
          <p:cNvSpPr/>
          <p:nvPr/>
        </p:nvSpPr>
        <p:spPr>
          <a:xfrm>
            <a:off x="2353879" y="2188942"/>
            <a:ext cx="511750" cy="511750"/>
          </a:xfrm>
          <a:prstGeom prst="ellipse">
            <a:avLst/>
          </a:prstGeom>
        </p:spPr>
        <p:style>
          <a:lnRef idx="3">
            <a:schemeClr val="lt1"/>
          </a:lnRef>
          <a:fillRef idx="1">
            <a:schemeClr val="accent1"/>
          </a:fillRef>
          <a:effectRef idx="1">
            <a:schemeClr val="accent1"/>
          </a:effectRef>
          <a:fontRef idx="minor">
            <a:schemeClr val="lt1"/>
          </a:fontRef>
        </p:style>
        <p:txBody>
          <a:bodyPr rtlCol="1" anchor="ctr"/>
          <a:lstStyle/>
          <a:p>
            <a:pPr algn="ctr">
              <a:tabLst>
                <a:tab pos="112713" algn="l"/>
              </a:tabLst>
            </a:pPr>
            <a:r>
              <a:rPr lang="fa-IR" sz="900" b="1" dirty="0">
                <a:cs typeface="B Nazanin" panose="00000400000000000000" pitchFamily="2" charset="-78"/>
              </a:rPr>
              <a:t>داده</a:t>
            </a:r>
          </a:p>
        </p:txBody>
      </p:sp>
      <p:grpSp>
        <p:nvGrpSpPr>
          <p:cNvPr id="121" name="Group 120"/>
          <p:cNvGrpSpPr/>
          <p:nvPr/>
        </p:nvGrpSpPr>
        <p:grpSpPr>
          <a:xfrm>
            <a:off x="3064074" y="1589081"/>
            <a:ext cx="2235131" cy="1656079"/>
            <a:chOff x="2748629" y="1695450"/>
            <a:chExt cx="1996878" cy="1479550"/>
          </a:xfrm>
        </p:grpSpPr>
        <p:sp>
          <p:nvSpPr>
            <p:cNvPr id="58" name="Rounded Rectangle 57"/>
            <p:cNvSpPr/>
            <p:nvPr/>
          </p:nvSpPr>
          <p:spPr>
            <a:xfrm>
              <a:off x="3376467" y="2342084"/>
              <a:ext cx="736802" cy="23576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200" dirty="0" smtClean="0">
                  <a:solidFill>
                    <a:schemeClr val="bg1"/>
                  </a:solidFill>
                  <a:cs typeface="B Titr" panose="00000700000000000000" pitchFamily="2" charset="-78"/>
                </a:rPr>
                <a:t>موجودیت</a:t>
              </a:r>
              <a:endParaRPr lang="fa-IR" sz="1200" dirty="0">
                <a:solidFill>
                  <a:schemeClr val="bg1"/>
                </a:solidFill>
                <a:cs typeface="B Titr" panose="00000700000000000000" pitchFamily="2" charset="-78"/>
              </a:endParaRPr>
            </a:p>
          </p:txBody>
        </p:sp>
        <p:cxnSp>
          <p:nvCxnSpPr>
            <p:cNvPr id="59" name="Straight Connector 58"/>
            <p:cNvCxnSpPr>
              <a:stCxn id="58" idx="0"/>
              <a:endCxn id="60" idx="4"/>
            </p:cNvCxnSpPr>
            <p:nvPr/>
          </p:nvCxnSpPr>
          <p:spPr>
            <a:xfrm flipV="1">
              <a:off x="3744868" y="2192745"/>
              <a:ext cx="0" cy="149339"/>
            </a:xfrm>
            <a:prstGeom prst="line">
              <a:avLst/>
            </a:prstGeom>
          </p:spPr>
          <p:style>
            <a:lnRef idx="1">
              <a:schemeClr val="accent1"/>
            </a:lnRef>
            <a:fillRef idx="0">
              <a:schemeClr val="accent1"/>
            </a:fillRef>
            <a:effectRef idx="0">
              <a:schemeClr val="accent1"/>
            </a:effectRef>
            <a:fontRef idx="minor">
              <a:schemeClr val="tx1"/>
            </a:fontRef>
          </p:style>
        </p:cxnSp>
        <p:sp>
          <p:nvSpPr>
            <p:cNvPr id="60" name="Oval 59"/>
            <p:cNvSpPr/>
            <p:nvPr/>
          </p:nvSpPr>
          <p:spPr>
            <a:xfrm>
              <a:off x="3516268" y="1735545"/>
              <a:ext cx="457200" cy="457200"/>
            </a:xfrm>
            <a:prstGeom prst="ellipse">
              <a:avLst/>
            </a:prstGeom>
          </p:spPr>
          <p:style>
            <a:lnRef idx="3">
              <a:schemeClr val="lt1"/>
            </a:lnRef>
            <a:fillRef idx="1">
              <a:schemeClr val="accent1"/>
            </a:fillRef>
            <a:effectRef idx="1">
              <a:schemeClr val="accent1"/>
            </a:effectRef>
            <a:fontRef idx="minor">
              <a:schemeClr val="lt1"/>
            </a:fontRef>
          </p:style>
          <p:txBody>
            <a:bodyPr rtlCol="1" anchor="ctr"/>
            <a:lstStyle/>
            <a:p>
              <a:pPr algn="ctr">
                <a:tabLst>
                  <a:tab pos="112713" algn="l"/>
                </a:tabLst>
              </a:pPr>
              <a:r>
                <a:rPr lang="fa-IR" sz="900" b="1" dirty="0">
                  <a:cs typeface="B Nazanin" panose="00000400000000000000" pitchFamily="2" charset="-78"/>
                </a:rPr>
                <a:t>داده</a:t>
              </a:r>
            </a:p>
          </p:txBody>
        </p:sp>
        <p:sp>
          <p:nvSpPr>
            <p:cNvPr id="61" name="Oval 60"/>
            <p:cNvSpPr/>
            <p:nvPr/>
          </p:nvSpPr>
          <p:spPr>
            <a:xfrm>
              <a:off x="2748629" y="1695450"/>
              <a:ext cx="1996878" cy="147955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62" name="Straight Connector 61"/>
            <p:cNvCxnSpPr>
              <a:stCxn id="58" idx="1"/>
              <a:endCxn id="63" idx="6"/>
            </p:cNvCxnSpPr>
            <p:nvPr/>
          </p:nvCxnSpPr>
          <p:spPr>
            <a:xfrm flipH="1">
              <a:off x="3262167" y="2459969"/>
              <a:ext cx="114300" cy="1858"/>
            </a:xfrm>
            <a:prstGeom prst="line">
              <a:avLst/>
            </a:prstGeom>
          </p:spPr>
          <p:style>
            <a:lnRef idx="1">
              <a:schemeClr val="accent1"/>
            </a:lnRef>
            <a:fillRef idx="0">
              <a:schemeClr val="accent1"/>
            </a:fillRef>
            <a:effectRef idx="0">
              <a:schemeClr val="accent1"/>
            </a:effectRef>
            <a:fontRef idx="minor">
              <a:schemeClr val="tx1"/>
            </a:fontRef>
          </p:style>
        </p:cxnSp>
        <p:sp>
          <p:nvSpPr>
            <p:cNvPr id="63" name="Oval 62"/>
            <p:cNvSpPr/>
            <p:nvPr/>
          </p:nvSpPr>
          <p:spPr>
            <a:xfrm>
              <a:off x="2804967" y="2233227"/>
              <a:ext cx="457200" cy="457200"/>
            </a:xfrm>
            <a:prstGeom prst="ellipse">
              <a:avLst/>
            </a:prstGeom>
          </p:spPr>
          <p:style>
            <a:lnRef idx="3">
              <a:schemeClr val="lt1"/>
            </a:lnRef>
            <a:fillRef idx="1">
              <a:schemeClr val="accent1"/>
            </a:fillRef>
            <a:effectRef idx="1">
              <a:schemeClr val="accent1"/>
            </a:effectRef>
            <a:fontRef idx="minor">
              <a:schemeClr val="lt1"/>
            </a:fontRef>
          </p:style>
          <p:txBody>
            <a:bodyPr rtlCol="1" anchor="ctr"/>
            <a:lstStyle/>
            <a:p>
              <a:pPr algn="ctr">
                <a:tabLst>
                  <a:tab pos="112713" algn="l"/>
                </a:tabLst>
              </a:pPr>
              <a:r>
                <a:rPr lang="fa-IR" sz="900" b="1" dirty="0">
                  <a:cs typeface="B Nazanin" panose="00000400000000000000" pitchFamily="2" charset="-78"/>
                </a:rPr>
                <a:t>داده</a:t>
              </a:r>
            </a:p>
          </p:txBody>
        </p:sp>
        <p:cxnSp>
          <p:nvCxnSpPr>
            <p:cNvPr id="64" name="Straight Connector 63"/>
            <p:cNvCxnSpPr>
              <a:stCxn id="58" idx="2"/>
            </p:cNvCxnSpPr>
            <p:nvPr/>
          </p:nvCxnSpPr>
          <p:spPr>
            <a:xfrm>
              <a:off x="3744868" y="2577853"/>
              <a:ext cx="0" cy="76700"/>
            </a:xfrm>
            <a:prstGeom prst="line">
              <a:avLst/>
            </a:prstGeom>
          </p:spPr>
          <p:style>
            <a:lnRef idx="1">
              <a:schemeClr val="accent1"/>
            </a:lnRef>
            <a:fillRef idx="0">
              <a:schemeClr val="accent1"/>
            </a:fillRef>
            <a:effectRef idx="0">
              <a:schemeClr val="accent1"/>
            </a:effectRef>
            <a:fontRef idx="minor">
              <a:schemeClr val="tx1"/>
            </a:fontRef>
          </p:style>
        </p:cxnSp>
        <p:sp>
          <p:nvSpPr>
            <p:cNvPr id="65" name="Oval 64"/>
            <p:cNvSpPr/>
            <p:nvPr/>
          </p:nvSpPr>
          <p:spPr>
            <a:xfrm>
              <a:off x="3516268" y="2660206"/>
              <a:ext cx="457200" cy="457200"/>
            </a:xfrm>
            <a:prstGeom prst="ellipse">
              <a:avLst/>
            </a:prstGeom>
          </p:spPr>
          <p:style>
            <a:lnRef idx="3">
              <a:schemeClr val="lt1"/>
            </a:lnRef>
            <a:fillRef idx="1">
              <a:schemeClr val="accent1"/>
            </a:fillRef>
            <a:effectRef idx="1">
              <a:schemeClr val="accent1"/>
            </a:effectRef>
            <a:fontRef idx="minor">
              <a:schemeClr val="lt1"/>
            </a:fontRef>
          </p:style>
          <p:txBody>
            <a:bodyPr rtlCol="1" anchor="ctr"/>
            <a:lstStyle/>
            <a:p>
              <a:pPr algn="ctr">
                <a:tabLst>
                  <a:tab pos="112713" algn="l"/>
                </a:tabLst>
              </a:pPr>
              <a:r>
                <a:rPr lang="fa-IR" sz="900" b="1" dirty="0">
                  <a:cs typeface="B Nazanin" panose="00000400000000000000" pitchFamily="2" charset="-78"/>
                </a:rPr>
                <a:t>داده</a:t>
              </a:r>
            </a:p>
          </p:txBody>
        </p:sp>
        <p:cxnSp>
          <p:nvCxnSpPr>
            <p:cNvPr id="66" name="Straight Connector 65"/>
            <p:cNvCxnSpPr>
              <a:endCxn id="58" idx="3"/>
            </p:cNvCxnSpPr>
            <p:nvPr/>
          </p:nvCxnSpPr>
          <p:spPr>
            <a:xfrm flipH="1">
              <a:off x="4113269" y="2459969"/>
              <a:ext cx="114300" cy="0"/>
            </a:xfrm>
            <a:prstGeom prst="line">
              <a:avLst/>
            </a:prstGeom>
          </p:spPr>
          <p:style>
            <a:lnRef idx="1">
              <a:schemeClr val="accent1"/>
            </a:lnRef>
            <a:fillRef idx="0">
              <a:schemeClr val="accent1"/>
            </a:fillRef>
            <a:effectRef idx="0">
              <a:schemeClr val="accent1"/>
            </a:effectRef>
            <a:fontRef idx="minor">
              <a:schemeClr val="tx1"/>
            </a:fontRef>
          </p:style>
        </p:cxnSp>
        <p:sp>
          <p:nvSpPr>
            <p:cNvPr id="67" name="Oval 66"/>
            <p:cNvSpPr/>
            <p:nvPr/>
          </p:nvSpPr>
          <p:spPr>
            <a:xfrm>
              <a:off x="4227569" y="2231369"/>
              <a:ext cx="457200" cy="457200"/>
            </a:xfrm>
            <a:prstGeom prst="ellipse">
              <a:avLst/>
            </a:prstGeom>
          </p:spPr>
          <p:style>
            <a:lnRef idx="3">
              <a:schemeClr val="lt1"/>
            </a:lnRef>
            <a:fillRef idx="1">
              <a:schemeClr val="accent1"/>
            </a:fillRef>
            <a:effectRef idx="1">
              <a:schemeClr val="accent1"/>
            </a:effectRef>
            <a:fontRef idx="minor">
              <a:schemeClr val="lt1"/>
            </a:fontRef>
          </p:style>
          <p:txBody>
            <a:bodyPr rtlCol="1" anchor="ctr"/>
            <a:lstStyle/>
            <a:p>
              <a:pPr algn="ctr">
                <a:tabLst>
                  <a:tab pos="112713" algn="l"/>
                </a:tabLst>
              </a:pPr>
              <a:r>
                <a:rPr lang="fa-IR" sz="900" b="1" dirty="0">
                  <a:cs typeface="B Nazanin" panose="00000400000000000000" pitchFamily="2" charset="-78"/>
                </a:rPr>
                <a:t>داده</a:t>
              </a:r>
            </a:p>
          </p:txBody>
        </p:sp>
      </p:grpSp>
      <p:sp>
        <p:nvSpPr>
          <p:cNvPr id="98" name="Oval 97"/>
          <p:cNvSpPr/>
          <p:nvPr/>
        </p:nvSpPr>
        <p:spPr>
          <a:xfrm>
            <a:off x="222051" y="1391673"/>
            <a:ext cx="5486300" cy="2059475"/>
          </a:xfrm>
          <a:prstGeom prst="ellipse">
            <a:avLst/>
          </a:prstGeom>
          <a:noFill/>
          <a:ln w="571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nvGrpSpPr>
          <p:cNvPr id="124" name="Group 123"/>
          <p:cNvGrpSpPr/>
          <p:nvPr/>
        </p:nvGrpSpPr>
        <p:grpSpPr>
          <a:xfrm>
            <a:off x="222051" y="3513096"/>
            <a:ext cx="5486300" cy="2059475"/>
            <a:chOff x="209550" y="3409766"/>
            <a:chExt cx="4901491" cy="1839946"/>
          </a:xfrm>
        </p:grpSpPr>
        <p:grpSp>
          <p:nvGrpSpPr>
            <p:cNvPr id="122" name="Group 121"/>
            <p:cNvGrpSpPr/>
            <p:nvPr/>
          </p:nvGrpSpPr>
          <p:grpSpPr>
            <a:xfrm>
              <a:off x="635197" y="3590741"/>
              <a:ext cx="1996878" cy="1479550"/>
              <a:chOff x="635197" y="3590741"/>
              <a:chExt cx="1996878" cy="1479550"/>
            </a:xfrm>
          </p:grpSpPr>
          <p:sp>
            <p:nvSpPr>
              <p:cNvPr id="99" name="Rounded Rectangle 98"/>
              <p:cNvSpPr/>
              <p:nvPr/>
            </p:nvSpPr>
            <p:spPr>
              <a:xfrm>
                <a:off x="1263035" y="4237375"/>
                <a:ext cx="736802" cy="23576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200" dirty="0" smtClean="0">
                    <a:solidFill>
                      <a:schemeClr val="bg1"/>
                    </a:solidFill>
                    <a:cs typeface="B Titr" panose="00000700000000000000" pitchFamily="2" charset="-78"/>
                  </a:rPr>
                  <a:t>موجودیت</a:t>
                </a:r>
                <a:endParaRPr lang="fa-IR" sz="1200" dirty="0">
                  <a:solidFill>
                    <a:schemeClr val="bg1"/>
                  </a:solidFill>
                  <a:cs typeface="B Titr" panose="00000700000000000000" pitchFamily="2" charset="-78"/>
                </a:endParaRPr>
              </a:p>
            </p:txBody>
          </p:sp>
          <p:cxnSp>
            <p:nvCxnSpPr>
              <p:cNvPr id="100" name="Straight Connector 99"/>
              <p:cNvCxnSpPr>
                <a:stCxn id="99" idx="0"/>
                <a:endCxn id="101" idx="4"/>
              </p:cNvCxnSpPr>
              <p:nvPr/>
            </p:nvCxnSpPr>
            <p:spPr>
              <a:xfrm flipV="1">
                <a:off x="1631436" y="4088036"/>
                <a:ext cx="0" cy="149339"/>
              </a:xfrm>
              <a:prstGeom prst="line">
                <a:avLst/>
              </a:prstGeom>
            </p:spPr>
            <p:style>
              <a:lnRef idx="1">
                <a:schemeClr val="accent1"/>
              </a:lnRef>
              <a:fillRef idx="0">
                <a:schemeClr val="accent1"/>
              </a:fillRef>
              <a:effectRef idx="0">
                <a:schemeClr val="accent1"/>
              </a:effectRef>
              <a:fontRef idx="minor">
                <a:schemeClr val="tx1"/>
              </a:fontRef>
            </p:style>
          </p:cxnSp>
          <p:sp>
            <p:nvSpPr>
              <p:cNvPr id="101" name="Oval 100"/>
              <p:cNvSpPr/>
              <p:nvPr/>
            </p:nvSpPr>
            <p:spPr>
              <a:xfrm>
                <a:off x="1402836" y="3630836"/>
                <a:ext cx="457200" cy="457200"/>
              </a:xfrm>
              <a:prstGeom prst="ellipse">
                <a:avLst/>
              </a:prstGeom>
            </p:spPr>
            <p:style>
              <a:lnRef idx="3">
                <a:schemeClr val="lt1"/>
              </a:lnRef>
              <a:fillRef idx="1">
                <a:schemeClr val="accent1"/>
              </a:fillRef>
              <a:effectRef idx="1">
                <a:schemeClr val="accent1"/>
              </a:effectRef>
              <a:fontRef idx="minor">
                <a:schemeClr val="lt1"/>
              </a:fontRef>
            </p:style>
            <p:txBody>
              <a:bodyPr rtlCol="1" anchor="ctr"/>
              <a:lstStyle/>
              <a:p>
                <a:pPr algn="ctr">
                  <a:tabLst>
                    <a:tab pos="112713" algn="l"/>
                  </a:tabLst>
                </a:pPr>
                <a:r>
                  <a:rPr lang="fa-IR" sz="900" b="1" dirty="0">
                    <a:cs typeface="B Nazanin" panose="00000400000000000000" pitchFamily="2" charset="-78"/>
                  </a:rPr>
                  <a:t>داده</a:t>
                </a:r>
              </a:p>
            </p:txBody>
          </p:sp>
          <p:sp>
            <p:nvSpPr>
              <p:cNvPr id="102" name="Oval 101"/>
              <p:cNvSpPr/>
              <p:nvPr/>
            </p:nvSpPr>
            <p:spPr>
              <a:xfrm>
                <a:off x="635197" y="3590741"/>
                <a:ext cx="1996878" cy="147955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103" name="Straight Connector 102"/>
              <p:cNvCxnSpPr>
                <a:stCxn id="99" idx="1"/>
                <a:endCxn id="104" idx="6"/>
              </p:cNvCxnSpPr>
              <p:nvPr/>
            </p:nvCxnSpPr>
            <p:spPr>
              <a:xfrm flipH="1">
                <a:off x="1148735" y="4355260"/>
                <a:ext cx="114300" cy="1858"/>
              </a:xfrm>
              <a:prstGeom prst="line">
                <a:avLst/>
              </a:prstGeom>
            </p:spPr>
            <p:style>
              <a:lnRef idx="1">
                <a:schemeClr val="accent1"/>
              </a:lnRef>
              <a:fillRef idx="0">
                <a:schemeClr val="accent1"/>
              </a:fillRef>
              <a:effectRef idx="0">
                <a:schemeClr val="accent1"/>
              </a:effectRef>
              <a:fontRef idx="minor">
                <a:schemeClr val="tx1"/>
              </a:fontRef>
            </p:style>
          </p:cxnSp>
          <p:sp>
            <p:nvSpPr>
              <p:cNvPr id="104" name="Oval 103"/>
              <p:cNvSpPr/>
              <p:nvPr/>
            </p:nvSpPr>
            <p:spPr>
              <a:xfrm>
                <a:off x="691535" y="4128518"/>
                <a:ext cx="457200" cy="457200"/>
              </a:xfrm>
              <a:prstGeom prst="ellipse">
                <a:avLst/>
              </a:prstGeom>
            </p:spPr>
            <p:style>
              <a:lnRef idx="3">
                <a:schemeClr val="lt1"/>
              </a:lnRef>
              <a:fillRef idx="1">
                <a:schemeClr val="accent1"/>
              </a:fillRef>
              <a:effectRef idx="1">
                <a:schemeClr val="accent1"/>
              </a:effectRef>
              <a:fontRef idx="minor">
                <a:schemeClr val="lt1"/>
              </a:fontRef>
            </p:style>
            <p:txBody>
              <a:bodyPr rtlCol="1" anchor="ctr"/>
              <a:lstStyle/>
              <a:p>
                <a:pPr algn="ctr">
                  <a:tabLst>
                    <a:tab pos="112713" algn="l"/>
                  </a:tabLst>
                </a:pPr>
                <a:r>
                  <a:rPr lang="fa-IR" sz="900" b="1" dirty="0">
                    <a:cs typeface="B Nazanin" panose="00000400000000000000" pitchFamily="2" charset="-78"/>
                  </a:rPr>
                  <a:t>داده</a:t>
                </a:r>
              </a:p>
            </p:txBody>
          </p:sp>
          <p:cxnSp>
            <p:nvCxnSpPr>
              <p:cNvPr id="105" name="Straight Connector 104"/>
              <p:cNvCxnSpPr>
                <a:stCxn id="99" idx="2"/>
              </p:cNvCxnSpPr>
              <p:nvPr/>
            </p:nvCxnSpPr>
            <p:spPr>
              <a:xfrm>
                <a:off x="1631436" y="4473144"/>
                <a:ext cx="0" cy="76700"/>
              </a:xfrm>
              <a:prstGeom prst="line">
                <a:avLst/>
              </a:prstGeom>
            </p:spPr>
            <p:style>
              <a:lnRef idx="1">
                <a:schemeClr val="accent1"/>
              </a:lnRef>
              <a:fillRef idx="0">
                <a:schemeClr val="accent1"/>
              </a:fillRef>
              <a:effectRef idx="0">
                <a:schemeClr val="accent1"/>
              </a:effectRef>
              <a:fontRef idx="minor">
                <a:schemeClr val="tx1"/>
              </a:fontRef>
            </p:style>
          </p:cxnSp>
          <p:sp>
            <p:nvSpPr>
              <p:cNvPr id="106" name="Oval 105"/>
              <p:cNvSpPr/>
              <p:nvPr/>
            </p:nvSpPr>
            <p:spPr>
              <a:xfrm>
                <a:off x="1402836" y="4555497"/>
                <a:ext cx="457200" cy="457200"/>
              </a:xfrm>
              <a:prstGeom prst="ellipse">
                <a:avLst/>
              </a:prstGeom>
            </p:spPr>
            <p:style>
              <a:lnRef idx="3">
                <a:schemeClr val="lt1"/>
              </a:lnRef>
              <a:fillRef idx="1">
                <a:schemeClr val="accent1"/>
              </a:fillRef>
              <a:effectRef idx="1">
                <a:schemeClr val="accent1"/>
              </a:effectRef>
              <a:fontRef idx="minor">
                <a:schemeClr val="lt1"/>
              </a:fontRef>
            </p:style>
            <p:txBody>
              <a:bodyPr rtlCol="1" anchor="ctr"/>
              <a:lstStyle/>
              <a:p>
                <a:pPr algn="ctr">
                  <a:tabLst>
                    <a:tab pos="112713" algn="l"/>
                  </a:tabLst>
                </a:pPr>
                <a:r>
                  <a:rPr lang="fa-IR" sz="900" b="1" dirty="0">
                    <a:cs typeface="B Nazanin" panose="00000400000000000000" pitchFamily="2" charset="-78"/>
                  </a:rPr>
                  <a:t>داده</a:t>
                </a:r>
              </a:p>
            </p:txBody>
          </p:sp>
          <p:cxnSp>
            <p:nvCxnSpPr>
              <p:cNvPr id="107" name="Straight Connector 106"/>
              <p:cNvCxnSpPr>
                <a:endCxn id="99" idx="3"/>
              </p:cNvCxnSpPr>
              <p:nvPr/>
            </p:nvCxnSpPr>
            <p:spPr>
              <a:xfrm flipH="1">
                <a:off x="1999837" y="4355260"/>
                <a:ext cx="114300" cy="0"/>
              </a:xfrm>
              <a:prstGeom prst="line">
                <a:avLst/>
              </a:prstGeom>
            </p:spPr>
            <p:style>
              <a:lnRef idx="1">
                <a:schemeClr val="accent1"/>
              </a:lnRef>
              <a:fillRef idx="0">
                <a:schemeClr val="accent1"/>
              </a:fillRef>
              <a:effectRef idx="0">
                <a:schemeClr val="accent1"/>
              </a:effectRef>
              <a:fontRef idx="minor">
                <a:schemeClr val="tx1"/>
              </a:fontRef>
            </p:style>
          </p:cxnSp>
          <p:sp>
            <p:nvSpPr>
              <p:cNvPr id="108" name="Oval 107"/>
              <p:cNvSpPr/>
              <p:nvPr/>
            </p:nvSpPr>
            <p:spPr>
              <a:xfrm>
                <a:off x="2114137" y="4126660"/>
                <a:ext cx="457200" cy="457200"/>
              </a:xfrm>
              <a:prstGeom prst="ellipse">
                <a:avLst/>
              </a:prstGeom>
            </p:spPr>
            <p:style>
              <a:lnRef idx="3">
                <a:schemeClr val="lt1"/>
              </a:lnRef>
              <a:fillRef idx="1">
                <a:schemeClr val="accent1"/>
              </a:fillRef>
              <a:effectRef idx="1">
                <a:schemeClr val="accent1"/>
              </a:effectRef>
              <a:fontRef idx="minor">
                <a:schemeClr val="lt1"/>
              </a:fontRef>
            </p:style>
            <p:txBody>
              <a:bodyPr rtlCol="1" anchor="ctr"/>
              <a:lstStyle/>
              <a:p>
                <a:pPr algn="ctr">
                  <a:tabLst>
                    <a:tab pos="112713" algn="l"/>
                  </a:tabLst>
                </a:pPr>
                <a:r>
                  <a:rPr lang="fa-IR" sz="900" b="1" dirty="0">
                    <a:cs typeface="B Nazanin" panose="00000400000000000000" pitchFamily="2" charset="-78"/>
                  </a:rPr>
                  <a:t>داده</a:t>
                </a:r>
              </a:p>
            </p:txBody>
          </p:sp>
        </p:grpSp>
        <p:grpSp>
          <p:nvGrpSpPr>
            <p:cNvPr id="123" name="Group 122"/>
            <p:cNvGrpSpPr/>
            <p:nvPr/>
          </p:nvGrpSpPr>
          <p:grpSpPr>
            <a:xfrm>
              <a:off x="2748629" y="3590741"/>
              <a:ext cx="1996878" cy="1479550"/>
              <a:chOff x="2748629" y="3590741"/>
              <a:chExt cx="1996878" cy="1479550"/>
            </a:xfrm>
          </p:grpSpPr>
          <p:sp>
            <p:nvSpPr>
              <p:cNvPr id="109" name="Rounded Rectangle 108"/>
              <p:cNvSpPr/>
              <p:nvPr/>
            </p:nvSpPr>
            <p:spPr>
              <a:xfrm>
                <a:off x="3376467" y="4237375"/>
                <a:ext cx="736802" cy="23576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200" dirty="0" smtClean="0">
                    <a:solidFill>
                      <a:schemeClr val="bg1"/>
                    </a:solidFill>
                    <a:cs typeface="B Titr" panose="00000700000000000000" pitchFamily="2" charset="-78"/>
                  </a:rPr>
                  <a:t>موجودیت</a:t>
                </a:r>
                <a:endParaRPr lang="fa-IR" sz="1200" dirty="0">
                  <a:solidFill>
                    <a:schemeClr val="bg1"/>
                  </a:solidFill>
                  <a:cs typeface="B Titr" panose="00000700000000000000" pitchFamily="2" charset="-78"/>
                </a:endParaRPr>
              </a:p>
            </p:txBody>
          </p:sp>
          <p:cxnSp>
            <p:nvCxnSpPr>
              <p:cNvPr id="110" name="Straight Connector 109"/>
              <p:cNvCxnSpPr>
                <a:stCxn id="109" idx="0"/>
                <a:endCxn id="111" idx="4"/>
              </p:cNvCxnSpPr>
              <p:nvPr/>
            </p:nvCxnSpPr>
            <p:spPr>
              <a:xfrm flipV="1">
                <a:off x="3744868" y="4088036"/>
                <a:ext cx="0" cy="149339"/>
              </a:xfrm>
              <a:prstGeom prst="line">
                <a:avLst/>
              </a:prstGeom>
            </p:spPr>
            <p:style>
              <a:lnRef idx="1">
                <a:schemeClr val="accent1"/>
              </a:lnRef>
              <a:fillRef idx="0">
                <a:schemeClr val="accent1"/>
              </a:fillRef>
              <a:effectRef idx="0">
                <a:schemeClr val="accent1"/>
              </a:effectRef>
              <a:fontRef idx="minor">
                <a:schemeClr val="tx1"/>
              </a:fontRef>
            </p:style>
          </p:cxnSp>
          <p:sp>
            <p:nvSpPr>
              <p:cNvPr id="111" name="Oval 110"/>
              <p:cNvSpPr/>
              <p:nvPr/>
            </p:nvSpPr>
            <p:spPr>
              <a:xfrm>
                <a:off x="3516268" y="3630836"/>
                <a:ext cx="457200" cy="457200"/>
              </a:xfrm>
              <a:prstGeom prst="ellipse">
                <a:avLst/>
              </a:prstGeom>
            </p:spPr>
            <p:style>
              <a:lnRef idx="3">
                <a:schemeClr val="lt1"/>
              </a:lnRef>
              <a:fillRef idx="1">
                <a:schemeClr val="accent1"/>
              </a:fillRef>
              <a:effectRef idx="1">
                <a:schemeClr val="accent1"/>
              </a:effectRef>
              <a:fontRef idx="minor">
                <a:schemeClr val="lt1"/>
              </a:fontRef>
            </p:style>
            <p:txBody>
              <a:bodyPr rtlCol="1" anchor="ctr"/>
              <a:lstStyle/>
              <a:p>
                <a:pPr algn="ctr">
                  <a:tabLst>
                    <a:tab pos="112713" algn="l"/>
                  </a:tabLst>
                </a:pPr>
                <a:r>
                  <a:rPr lang="fa-IR" sz="900" b="1" dirty="0">
                    <a:cs typeface="B Nazanin" panose="00000400000000000000" pitchFamily="2" charset="-78"/>
                  </a:rPr>
                  <a:t>داده</a:t>
                </a:r>
              </a:p>
            </p:txBody>
          </p:sp>
          <p:sp>
            <p:nvSpPr>
              <p:cNvPr id="112" name="Oval 111"/>
              <p:cNvSpPr/>
              <p:nvPr/>
            </p:nvSpPr>
            <p:spPr>
              <a:xfrm>
                <a:off x="2748629" y="3590741"/>
                <a:ext cx="1996878" cy="147955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113" name="Straight Connector 112"/>
              <p:cNvCxnSpPr>
                <a:stCxn id="109" idx="1"/>
                <a:endCxn id="114" idx="6"/>
              </p:cNvCxnSpPr>
              <p:nvPr/>
            </p:nvCxnSpPr>
            <p:spPr>
              <a:xfrm flipH="1">
                <a:off x="3262167" y="4355260"/>
                <a:ext cx="114300" cy="1858"/>
              </a:xfrm>
              <a:prstGeom prst="line">
                <a:avLst/>
              </a:prstGeom>
            </p:spPr>
            <p:style>
              <a:lnRef idx="1">
                <a:schemeClr val="accent1"/>
              </a:lnRef>
              <a:fillRef idx="0">
                <a:schemeClr val="accent1"/>
              </a:fillRef>
              <a:effectRef idx="0">
                <a:schemeClr val="accent1"/>
              </a:effectRef>
              <a:fontRef idx="minor">
                <a:schemeClr val="tx1"/>
              </a:fontRef>
            </p:style>
          </p:cxnSp>
          <p:sp>
            <p:nvSpPr>
              <p:cNvPr id="114" name="Oval 113"/>
              <p:cNvSpPr/>
              <p:nvPr/>
            </p:nvSpPr>
            <p:spPr>
              <a:xfrm>
                <a:off x="2804967" y="4128518"/>
                <a:ext cx="457200" cy="457200"/>
              </a:xfrm>
              <a:prstGeom prst="ellipse">
                <a:avLst/>
              </a:prstGeom>
            </p:spPr>
            <p:style>
              <a:lnRef idx="3">
                <a:schemeClr val="lt1"/>
              </a:lnRef>
              <a:fillRef idx="1">
                <a:schemeClr val="accent1"/>
              </a:fillRef>
              <a:effectRef idx="1">
                <a:schemeClr val="accent1"/>
              </a:effectRef>
              <a:fontRef idx="minor">
                <a:schemeClr val="lt1"/>
              </a:fontRef>
            </p:style>
            <p:txBody>
              <a:bodyPr rtlCol="1" anchor="ctr"/>
              <a:lstStyle/>
              <a:p>
                <a:pPr algn="ctr">
                  <a:tabLst>
                    <a:tab pos="112713" algn="l"/>
                  </a:tabLst>
                </a:pPr>
                <a:r>
                  <a:rPr lang="fa-IR" sz="900" b="1" dirty="0">
                    <a:cs typeface="B Nazanin" panose="00000400000000000000" pitchFamily="2" charset="-78"/>
                  </a:rPr>
                  <a:t>داده</a:t>
                </a:r>
              </a:p>
            </p:txBody>
          </p:sp>
          <p:cxnSp>
            <p:nvCxnSpPr>
              <p:cNvPr id="115" name="Straight Connector 114"/>
              <p:cNvCxnSpPr>
                <a:stCxn id="109" idx="2"/>
              </p:cNvCxnSpPr>
              <p:nvPr/>
            </p:nvCxnSpPr>
            <p:spPr>
              <a:xfrm>
                <a:off x="3744868" y="4473144"/>
                <a:ext cx="0" cy="76700"/>
              </a:xfrm>
              <a:prstGeom prst="line">
                <a:avLst/>
              </a:prstGeom>
            </p:spPr>
            <p:style>
              <a:lnRef idx="1">
                <a:schemeClr val="accent1"/>
              </a:lnRef>
              <a:fillRef idx="0">
                <a:schemeClr val="accent1"/>
              </a:fillRef>
              <a:effectRef idx="0">
                <a:schemeClr val="accent1"/>
              </a:effectRef>
              <a:fontRef idx="minor">
                <a:schemeClr val="tx1"/>
              </a:fontRef>
            </p:style>
          </p:cxnSp>
          <p:sp>
            <p:nvSpPr>
              <p:cNvPr id="116" name="Oval 115"/>
              <p:cNvSpPr/>
              <p:nvPr/>
            </p:nvSpPr>
            <p:spPr>
              <a:xfrm>
                <a:off x="3516268" y="4555497"/>
                <a:ext cx="457200" cy="457200"/>
              </a:xfrm>
              <a:prstGeom prst="ellipse">
                <a:avLst/>
              </a:prstGeom>
            </p:spPr>
            <p:style>
              <a:lnRef idx="3">
                <a:schemeClr val="lt1"/>
              </a:lnRef>
              <a:fillRef idx="1">
                <a:schemeClr val="accent1"/>
              </a:fillRef>
              <a:effectRef idx="1">
                <a:schemeClr val="accent1"/>
              </a:effectRef>
              <a:fontRef idx="minor">
                <a:schemeClr val="lt1"/>
              </a:fontRef>
            </p:style>
            <p:txBody>
              <a:bodyPr rtlCol="1" anchor="ctr"/>
              <a:lstStyle/>
              <a:p>
                <a:pPr algn="ctr">
                  <a:tabLst>
                    <a:tab pos="112713" algn="l"/>
                  </a:tabLst>
                </a:pPr>
                <a:r>
                  <a:rPr lang="fa-IR" sz="900" b="1" dirty="0">
                    <a:cs typeface="B Nazanin" panose="00000400000000000000" pitchFamily="2" charset="-78"/>
                  </a:rPr>
                  <a:t>داده</a:t>
                </a:r>
              </a:p>
            </p:txBody>
          </p:sp>
          <p:cxnSp>
            <p:nvCxnSpPr>
              <p:cNvPr id="117" name="Straight Connector 116"/>
              <p:cNvCxnSpPr>
                <a:endCxn id="109" idx="3"/>
              </p:cNvCxnSpPr>
              <p:nvPr/>
            </p:nvCxnSpPr>
            <p:spPr>
              <a:xfrm flipH="1">
                <a:off x="4113269" y="4355260"/>
                <a:ext cx="114300" cy="0"/>
              </a:xfrm>
              <a:prstGeom prst="line">
                <a:avLst/>
              </a:prstGeom>
            </p:spPr>
            <p:style>
              <a:lnRef idx="1">
                <a:schemeClr val="accent1"/>
              </a:lnRef>
              <a:fillRef idx="0">
                <a:schemeClr val="accent1"/>
              </a:fillRef>
              <a:effectRef idx="0">
                <a:schemeClr val="accent1"/>
              </a:effectRef>
              <a:fontRef idx="minor">
                <a:schemeClr val="tx1"/>
              </a:fontRef>
            </p:style>
          </p:cxnSp>
          <p:sp>
            <p:nvSpPr>
              <p:cNvPr id="118" name="Oval 117"/>
              <p:cNvSpPr/>
              <p:nvPr/>
            </p:nvSpPr>
            <p:spPr>
              <a:xfrm>
                <a:off x="4227569" y="4126660"/>
                <a:ext cx="457200" cy="457200"/>
              </a:xfrm>
              <a:prstGeom prst="ellipse">
                <a:avLst/>
              </a:prstGeom>
            </p:spPr>
            <p:style>
              <a:lnRef idx="3">
                <a:schemeClr val="lt1"/>
              </a:lnRef>
              <a:fillRef idx="1">
                <a:schemeClr val="accent1"/>
              </a:fillRef>
              <a:effectRef idx="1">
                <a:schemeClr val="accent1"/>
              </a:effectRef>
              <a:fontRef idx="minor">
                <a:schemeClr val="lt1"/>
              </a:fontRef>
            </p:style>
            <p:txBody>
              <a:bodyPr rtlCol="1" anchor="ctr"/>
              <a:lstStyle/>
              <a:p>
                <a:pPr algn="ctr">
                  <a:tabLst>
                    <a:tab pos="112713" algn="l"/>
                  </a:tabLst>
                </a:pPr>
                <a:r>
                  <a:rPr lang="fa-IR" sz="900" b="1" dirty="0">
                    <a:cs typeface="B Nazanin" panose="00000400000000000000" pitchFamily="2" charset="-78"/>
                  </a:rPr>
                  <a:t>داده</a:t>
                </a:r>
              </a:p>
            </p:txBody>
          </p:sp>
        </p:grpSp>
        <p:sp>
          <p:nvSpPr>
            <p:cNvPr id="119" name="Oval 118"/>
            <p:cNvSpPr/>
            <p:nvPr/>
          </p:nvSpPr>
          <p:spPr>
            <a:xfrm>
              <a:off x="209550" y="3409766"/>
              <a:ext cx="4901491" cy="1839946"/>
            </a:xfrm>
            <a:prstGeom prst="ellipse">
              <a:avLst/>
            </a:prstGeom>
            <a:noFill/>
            <a:ln w="571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sp>
        <p:nvSpPr>
          <p:cNvPr id="120" name="Rounded Rectangle 119"/>
          <p:cNvSpPr/>
          <p:nvPr/>
        </p:nvSpPr>
        <p:spPr>
          <a:xfrm>
            <a:off x="104775" y="1210428"/>
            <a:ext cx="5711732" cy="449913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180" name="Picture 17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7287" y="1797556"/>
            <a:ext cx="4487207" cy="4487207"/>
          </a:xfrm>
          <a:prstGeom prst="rect">
            <a:avLst/>
          </a:prstGeom>
        </p:spPr>
      </p:pic>
      <p:pic>
        <p:nvPicPr>
          <p:cNvPr id="7" name="Picture 6"/>
          <p:cNvPicPr>
            <a:picLocks noChangeAspect="1"/>
          </p:cNvPicPr>
          <p:nvPr/>
        </p:nvPicPr>
        <p:blipFill>
          <a:blip r:embed="rId8"/>
          <a:stretch>
            <a:fillRect/>
          </a:stretch>
        </p:blipFill>
        <p:spPr>
          <a:xfrm>
            <a:off x="92503" y="1202024"/>
            <a:ext cx="5736833" cy="4523624"/>
          </a:xfrm>
          <a:prstGeom prst="rect">
            <a:avLst/>
          </a:prstGeom>
        </p:spPr>
      </p:pic>
      <p:sp>
        <p:nvSpPr>
          <p:cNvPr id="181" name="TextBox 180"/>
          <p:cNvSpPr txBox="1"/>
          <p:nvPr/>
        </p:nvSpPr>
        <p:spPr>
          <a:xfrm>
            <a:off x="1927753" y="2994408"/>
            <a:ext cx="2994028" cy="723446"/>
          </a:xfrm>
          <a:prstGeom prst="rect">
            <a:avLst/>
          </a:prstGeom>
          <a:noFill/>
        </p:spPr>
        <p:txBody>
          <a:bodyPr wrap="square" rtlCol="1">
            <a:spAutoFit/>
          </a:bodyPr>
          <a:lstStyle/>
          <a:p>
            <a:r>
              <a:rPr lang="en-US" sz="3600" dirty="0" smtClean="0"/>
              <a:t>Loading …</a:t>
            </a:r>
            <a:endParaRPr lang="fa-IR" sz="3600" dirty="0"/>
          </a:p>
        </p:txBody>
      </p:sp>
    </p:spTree>
    <p:extLst>
      <p:ext uri="{BB962C8B-B14F-4D97-AF65-F5344CB8AC3E}">
        <p14:creationId xmlns:p14="http://schemas.microsoft.com/office/powerpoint/2010/main" val="2798424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fade">
                                      <p:cBhvr>
                                        <p:cTn id="20" dur="500"/>
                                        <p:tgtEl>
                                          <p:spTgt spid="4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Effect transition="in" filter="fade">
                                      <p:cBhvr>
                                        <p:cTn id="26" dur="500"/>
                                        <p:tgtEl>
                                          <p:spTgt spid="55"/>
                                        </p:tgtEl>
                                      </p:cBhvr>
                                    </p:animEffect>
                                  </p:childTnLst>
                                </p:cTn>
                              </p:par>
                            </p:childTnLst>
                          </p:cTn>
                        </p:par>
                        <p:par>
                          <p:cTn id="27" fill="hold">
                            <p:stCondLst>
                              <p:cond delay="1000"/>
                            </p:stCondLst>
                            <p:childTnLst>
                              <p:par>
                                <p:cTn id="28" presetID="22" presetClass="entr" presetSubtype="8"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wipe(left)">
                                      <p:cBhvr>
                                        <p:cTn id="30" dur="500"/>
                                        <p:tgtEl>
                                          <p:spTgt spid="44"/>
                                        </p:tgtEl>
                                      </p:cBhvr>
                                    </p:animEffect>
                                  </p:childTnLst>
                                </p:cTn>
                              </p:par>
                              <p:par>
                                <p:cTn id="31" presetID="22" presetClass="entr" presetSubtype="1"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500"/>
                                        <p:tgtEl>
                                          <p:spTgt spid="10"/>
                                        </p:tgtEl>
                                      </p:cBhvr>
                                    </p:animEffect>
                                  </p:childTnLst>
                                </p:cTn>
                              </p:par>
                              <p:par>
                                <p:cTn id="34" presetID="22" presetClass="entr" presetSubtype="2" fill="hold" nodeType="with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wipe(right)">
                                      <p:cBhvr>
                                        <p:cTn id="36" dur="500"/>
                                        <p:tgtEl>
                                          <p:spTgt spid="54"/>
                                        </p:tgtEl>
                                      </p:cBhvr>
                                    </p:animEffect>
                                  </p:childTnLst>
                                </p:cTn>
                              </p:par>
                              <p:par>
                                <p:cTn id="37" presetID="22" presetClass="entr" presetSubtype="4" fill="hold"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down)">
                                      <p:cBhvr>
                                        <p:cTn id="39" dur="500"/>
                                        <p:tgtEl>
                                          <p:spTgt spid="50"/>
                                        </p:tgtEl>
                                      </p:cBhvr>
                                    </p:animEffect>
                                  </p:childTnLst>
                                </p:cTn>
                              </p:par>
                            </p:childTnLst>
                          </p:cTn>
                        </p:par>
                        <p:par>
                          <p:cTn id="40" fill="hold">
                            <p:stCondLst>
                              <p:cond delay="1500"/>
                            </p:stCondLst>
                            <p:childTnLst>
                              <p:par>
                                <p:cTn id="41" presetID="10" presetClass="entr" presetSubtype="0" fill="hold" grpId="0" nodeType="after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500"/>
                                        <p:tgtEl>
                                          <p:spTgt spid="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2" end="2"/>
                                            </p:txEl>
                                          </p:spTgt>
                                        </p:tgtEl>
                                        <p:attrNameLst>
                                          <p:attrName>style.visibility</p:attrName>
                                        </p:attrNameLst>
                                      </p:cBhvr>
                                      <p:to>
                                        <p:strVal val="visible"/>
                                      </p:to>
                                    </p:set>
                                    <p:animEffect transition="in" filter="fade">
                                      <p:cBhvr>
                                        <p:cTn id="48" dur="500"/>
                                        <p:tgtEl>
                                          <p:spTgt spid="3">
                                            <p:txEl>
                                              <p:pRg st="2" end="2"/>
                                            </p:txEl>
                                          </p:spTgt>
                                        </p:tgtEl>
                                      </p:cBhvr>
                                    </p:animEffect>
                                  </p:childTnLst>
                                </p:cTn>
                              </p:par>
                            </p:childTnLst>
                          </p:cTn>
                        </p:par>
                        <p:par>
                          <p:cTn id="49" fill="hold">
                            <p:stCondLst>
                              <p:cond delay="500"/>
                            </p:stCondLst>
                            <p:childTnLst>
                              <p:par>
                                <p:cTn id="50" presetID="21" presetClass="entr" presetSubtype="1"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heel(1)">
                                      <p:cBhvr>
                                        <p:cTn id="52" dur="20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3" end="3"/>
                                            </p:txEl>
                                          </p:spTgt>
                                        </p:tgtEl>
                                        <p:attrNameLst>
                                          <p:attrName>style.visibility</p:attrName>
                                        </p:attrNameLst>
                                      </p:cBhvr>
                                      <p:to>
                                        <p:strVal val="visible"/>
                                      </p:to>
                                    </p:set>
                                    <p:animEffect transition="in" filter="fade">
                                      <p:cBhvr>
                                        <p:cTn id="57" dur="500"/>
                                        <p:tgtEl>
                                          <p:spTgt spid="3">
                                            <p:txEl>
                                              <p:pRg st="3" end="3"/>
                                            </p:txEl>
                                          </p:spTgt>
                                        </p:tgtEl>
                                      </p:cBhvr>
                                    </p:animEffect>
                                  </p:childTnLst>
                                </p:cTn>
                              </p:par>
                            </p:childTnLst>
                          </p:cTn>
                        </p:par>
                        <p:par>
                          <p:cTn id="58" fill="hold">
                            <p:stCondLst>
                              <p:cond delay="500"/>
                            </p:stCondLst>
                            <p:childTnLst>
                              <p:par>
                                <p:cTn id="59" presetID="10" presetClass="entr" presetSubtype="0" fill="hold" nodeType="afterEffect">
                                  <p:stCondLst>
                                    <p:cond delay="0"/>
                                  </p:stCondLst>
                                  <p:childTnLst>
                                    <p:set>
                                      <p:cBhvr>
                                        <p:cTn id="60" dur="1" fill="hold">
                                          <p:stCondLst>
                                            <p:cond delay="0"/>
                                          </p:stCondLst>
                                        </p:cTn>
                                        <p:tgtEl>
                                          <p:spTgt spid="121"/>
                                        </p:tgtEl>
                                        <p:attrNameLst>
                                          <p:attrName>style.visibility</p:attrName>
                                        </p:attrNameLst>
                                      </p:cBhvr>
                                      <p:to>
                                        <p:strVal val="visible"/>
                                      </p:to>
                                    </p:set>
                                    <p:animEffect transition="in" filter="fade">
                                      <p:cBhvr>
                                        <p:cTn id="61" dur="500"/>
                                        <p:tgtEl>
                                          <p:spTgt spid="121"/>
                                        </p:tgtEl>
                                      </p:cBhvr>
                                    </p:animEffect>
                                  </p:childTnLst>
                                </p:cTn>
                              </p:par>
                            </p:childTnLst>
                          </p:cTn>
                        </p:par>
                        <p:par>
                          <p:cTn id="62" fill="hold">
                            <p:stCondLst>
                              <p:cond delay="1000"/>
                            </p:stCondLst>
                            <p:childTnLst>
                              <p:par>
                                <p:cTn id="63" presetID="21" presetClass="entr" presetSubtype="1"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Effect transition="in" filter="wheel(1)">
                                      <p:cBhvr>
                                        <p:cTn id="65" dur="2000"/>
                                        <p:tgtEl>
                                          <p:spTgt spid="98"/>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3">
                                            <p:txEl>
                                              <p:pRg st="4" end="4"/>
                                            </p:txEl>
                                          </p:spTgt>
                                        </p:tgtEl>
                                        <p:attrNameLst>
                                          <p:attrName>style.visibility</p:attrName>
                                        </p:attrNameLst>
                                      </p:cBhvr>
                                      <p:to>
                                        <p:strVal val="visible"/>
                                      </p:to>
                                    </p:set>
                                    <p:animEffect transition="in" filter="fade">
                                      <p:cBhvr>
                                        <p:cTn id="70" dur="500"/>
                                        <p:tgtEl>
                                          <p:spTgt spid="3">
                                            <p:txEl>
                                              <p:pRg st="4" end="4"/>
                                            </p:txEl>
                                          </p:spTgt>
                                        </p:tgtEl>
                                      </p:cBhvr>
                                    </p:animEffect>
                                  </p:childTnLst>
                                </p:cTn>
                              </p:par>
                            </p:childTnLst>
                          </p:cTn>
                        </p:par>
                        <p:par>
                          <p:cTn id="71" fill="hold">
                            <p:stCondLst>
                              <p:cond delay="500"/>
                            </p:stCondLst>
                            <p:childTnLst>
                              <p:par>
                                <p:cTn id="72" presetID="10" presetClass="entr" presetSubtype="0" fill="hold" nodeType="afterEffect">
                                  <p:stCondLst>
                                    <p:cond delay="0"/>
                                  </p:stCondLst>
                                  <p:childTnLst>
                                    <p:set>
                                      <p:cBhvr>
                                        <p:cTn id="73" dur="1" fill="hold">
                                          <p:stCondLst>
                                            <p:cond delay="0"/>
                                          </p:stCondLst>
                                        </p:cTn>
                                        <p:tgtEl>
                                          <p:spTgt spid="124"/>
                                        </p:tgtEl>
                                        <p:attrNameLst>
                                          <p:attrName>style.visibility</p:attrName>
                                        </p:attrNameLst>
                                      </p:cBhvr>
                                      <p:to>
                                        <p:strVal val="visible"/>
                                      </p:to>
                                    </p:set>
                                    <p:animEffect transition="in" filter="fade">
                                      <p:cBhvr>
                                        <p:cTn id="74" dur="500"/>
                                        <p:tgtEl>
                                          <p:spTgt spid="124"/>
                                        </p:tgtEl>
                                      </p:cBhvr>
                                    </p:animEffect>
                                  </p:childTnLst>
                                </p:cTn>
                              </p:par>
                            </p:childTnLst>
                          </p:cTn>
                        </p:par>
                        <p:par>
                          <p:cTn id="75" fill="hold">
                            <p:stCondLst>
                              <p:cond delay="1000"/>
                            </p:stCondLst>
                            <p:childTnLst>
                              <p:par>
                                <p:cTn id="76" presetID="21" presetClass="entr" presetSubtype="1" fill="hold" grpId="0" nodeType="afterEffect">
                                  <p:stCondLst>
                                    <p:cond delay="0"/>
                                  </p:stCondLst>
                                  <p:childTnLst>
                                    <p:set>
                                      <p:cBhvr>
                                        <p:cTn id="77" dur="1" fill="hold">
                                          <p:stCondLst>
                                            <p:cond delay="0"/>
                                          </p:stCondLst>
                                        </p:cTn>
                                        <p:tgtEl>
                                          <p:spTgt spid="120"/>
                                        </p:tgtEl>
                                        <p:attrNameLst>
                                          <p:attrName>style.visibility</p:attrName>
                                        </p:attrNameLst>
                                      </p:cBhvr>
                                      <p:to>
                                        <p:strVal val="visible"/>
                                      </p:to>
                                    </p:set>
                                    <p:animEffect transition="in" filter="wheel(1)">
                                      <p:cBhvr>
                                        <p:cTn id="78" dur="2000"/>
                                        <p:tgtEl>
                                          <p:spTgt spid="120"/>
                                        </p:tgtEl>
                                      </p:cBhvr>
                                    </p:animEffect>
                                  </p:childTnLst>
                                </p:cTn>
                              </p:par>
                            </p:childTnLst>
                          </p:cTn>
                        </p:par>
                        <p:par>
                          <p:cTn id="79" fill="hold">
                            <p:stCondLst>
                              <p:cond delay="3000"/>
                            </p:stCondLst>
                            <p:childTnLst>
                              <p:par>
                                <p:cTn id="80" presetID="1" presetClass="exit" presetSubtype="0" fill="hold" grpId="1" nodeType="afterEffect">
                                  <p:stCondLst>
                                    <p:cond delay="0"/>
                                  </p:stCondLst>
                                  <p:childTnLst>
                                    <p:set>
                                      <p:cBhvr>
                                        <p:cTn id="81" dur="1" fill="hold">
                                          <p:stCondLst>
                                            <p:cond delay="0"/>
                                          </p:stCondLst>
                                        </p:cTn>
                                        <p:tgtEl>
                                          <p:spTgt spid="12"/>
                                        </p:tgtEl>
                                        <p:attrNameLst>
                                          <p:attrName>style.visibility</p:attrName>
                                        </p:attrNameLst>
                                      </p:cBhvr>
                                      <p:to>
                                        <p:strVal val="hidden"/>
                                      </p:to>
                                    </p:set>
                                  </p:childTnLst>
                                </p:cTn>
                              </p:par>
                            </p:childTnLst>
                          </p:cTn>
                        </p:par>
                        <p:par>
                          <p:cTn id="82" fill="hold">
                            <p:stCondLst>
                              <p:cond delay="3000"/>
                            </p:stCondLst>
                            <p:childTnLst>
                              <p:par>
                                <p:cTn id="83" presetID="1" presetClass="exit" presetSubtype="0" fill="hold" grpId="1" nodeType="afterEffect">
                                  <p:stCondLst>
                                    <p:cond delay="0"/>
                                  </p:stCondLst>
                                  <p:childTnLst>
                                    <p:set>
                                      <p:cBhvr>
                                        <p:cTn id="84" dur="1" fill="hold">
                                          <p:stCondLst>
                                            <p:cond delay="0"/>
                                          </p:stCondLst>
                                        </p:cTn>
                                        <p:tgtEl>
                                          <p:spTgt spid="45"/>
                                        </p:tgtEl>
                                        <p:attrNameLst>
                                          <p:attrName>style.visibility</p:attrName>
                                        </p:attrNameLst>
                                      </p:cBhvr>
                                      <p:to>
                                        <p:strVal val="hidden"/>
                                      </p:to>
                                    </p:set>
                                  </p:childTnLst>
                                </p:cTn>
                              </p:par>
                            </p:childTnLst>
                          </p:cTn>
                        </p:par>
                        <p:par>
                          <p:cTn id="85" fill="hold">
                            <p:stCondLst>
                              <p:cond delay="3000"/>
                            </p:stCondLst>
                            <p:childTnLst>
                              <p:par>
                                <p:cTn id="86" presetID="1" presetClass="exit" presetSubtype="0" fill="hold" grpId="1" nodeType="afterEffect">
                                  <p:stCondLst>
                                    <p:cond delay="0"/>
                                  </p:stCondLst>
                                  <p:childTnLst>
                                    <p:set>
                                      <p:cBhvr>
                                        <p:cTn id="87" dur="1" fill="hold">
                                          <p:stCondLst>
                                            <p:cond delay="0"/>
                                          </p:stCondLst>
                                        </p:cTn>
                                        <p:tgtEl>
                                          <p:spTgt spid="51"/>
                                        </p:tgtEl>
                                        <p:attrNameLst>
                                          <p:attrName>style.visibility</p:attrName>
                                        </p:attrNameLst>
                                      </p:cBhvr>
                                      <p:to>
                                        <p:strVal val="hidden"/>
                                      </p:to>
                                    </p:set>
                                  </p:childTnLst>
                                </p:cTn>
                              </p:par>
                            </p:childTnLst>
                          </p:cTn>
                        </p:par>
                        <p:par>
                          <p:cTn id="88" fill="hold">
                            <p:stCondLst>
                              <p:cond delay="3000"/>
                            </p:stCondLst>
                            <p:childTnLst>
                              <p:par>
                                <p:cTn id="89" presetID="1" presetClass="exit" presetSubtype="0" fill="hold" grpId="1" nodeType="afterEffect">
                                  <p:stCondLst>
                                    <p:cond delay="0"/>
                                  </p:stCondLst>
                                  <p:childTnLst>
                                    <p:set>
                                      <p:cBhvr>
                                        <p:cTn id="90" dur="1" fill="hold">
                                          <p:stCondLst>
                                            <p:cond delay="0"/>
                                          </p:stCondLst>
                                        </p:cTn>
                                        <p:tgtEl>
                                          <p:spTgt spid="55"/>
                                        </p:tgtEl>
                                        <p:attrNameLst>
                                          <p:attrName>style.visibility</p:attrName>
                                        </p:attrNameLst>
                                      </p:cBhvr>
                                      <p:to>
                                        <p:strVal val="hidden"/>
                                      </p:to>
                                    </p:set>
                                  </p:childTnLst>
                                </p:cTn>
                              </p:par>
                            </p:childTnLst>
                          </p:cTn>
                        </p:par>
                        <p:par>
                          <p:cTn id="91" fill="hold">
                            <p:stCondLst>
                              <p:cond delay="3000"/>
                            </p:stCondLst>
                            <p:childTnLst>
                              <p:par>
                                <p:cTn id="92" presetID="1" presetClass="exit" presetSubtype="0" fill="hold" nodeType="afterEffect">
                                  <p:stCondLst>
                                    <p:cond delay="0"/>
                                  </p:stCondLst>
                                  <p:childTnLst>
                                    <p:set>
                                      <p:cBhvr>
                                        <p:cTn id="93" dur="1" fill="hold">
                                          <p:stCondLst>
                                            <p:cond delay="0"/>
                                          </p:stCondLst>
                                        </p:cTn>
                                        <p:tgtEl>
                                          <p:spTgt spid="44"/>
                                        </p:tgtEl>
                                        <p:attrNameLst>
                                          <p:attrName>style.visibility</p:attrName>
                                        </p:attrNameLst>
                                      </p:cBhvr>
                                      <p:to>
                                        <p:strVal val="hidden"/>
                                      </p:to>
                                    </p:set>
                                  </p:childTnLst>
                                </p:cTn>
                              </p:par>
                            </p:childTnLst>
                          </p:cTn>
                        </p:par>
                        <p:par>
                          <p:cTn id="94" fill="hold">
                            <p:stCondLst>
                              <p:cond delay="3000"/>
                            </p:stCondLst>
                            <p:childTnLst>
                              <p:par>
                                <p:cTn id="95" presetID="1" presetClass="exit" presetSubtype="0" fill="hold" nodeType="afterEffect">
                                  <p:stCondLst>
                                    <p:cond delay="0"/>
                                  </p:stCondLst>
                                  <p:childTnLst>
                                    <p:set>
                                      <p:cBhvr>
                                        <p:cTn id="96" dur="1" fill="hold">
                                          <p:stCondLst>
                                            <p:cond delay="0"/>
                                          </p:stCondLst>
                                        </p:cTn>
                                        <p:tgtEl>
                                          <p:spTgt spid="10"/>
                                        </p:tgtEl>
                                        <p:attrNameLst>
                                          <p:attrName>style.visibility</p:attrName>
                                        </p:attrNameLst>
                                      </p:cBhvr>
                                      <p:to>
                                        <p:strVal val="hidden"/>
                                      </p:to>
                                    </p:set>
                                  </p:childTnLst>
                                </p:cTn>
                              </p:par>
                            </p:childTnLst>
                          </p:cTn>
                        </p:par>
                        <p:par>
                          <p:cTn id="97" fill="hold">
                            <p:stCondLst>
                              <p:cond delay="3000"/>
                            </p:stCondLst>
                            <p:childTnLst>
                              <p:par>
                                <p:cTn id="98" presetID="1" presetClass="exit" presetSubtype="0" fill="hold" nodeType="afterEffect">
                                  <p:stCondLst>
                                    <p:cond delay="0"/>
                                  </p:stCondLst>
                                  <p:childTnLst>
                                    <p:set>
                                      <p:cBhvr>
                                        <p:cTn id="99" dur="1" fill="hold">
                                          <p:stCondLst>
                                            <p:cond delay="0"/>
                                          </p:stCondLst>
                                        </p:cTn>
                                        <p:tgtEl>
                                          <p:spTgt spid="54"/>
                                        </p:tgtEl>
                                        <p:attrNameLst>
                                          <p:attrName>style.visibility</p:attrName>
                                        </p:attrNameLst>
                                      </p:cBhvr>
                                      <p:to>
                                        <p:strVal val="hidden"/>
                                      </p:to>
                                    </p:set>
                                  </p:childTnLst>
                                </p:cTn>
                              </p:par>
                            </p:childTnLst>
                          </p:cTn>
                        </p:par>
                        <p:par>
                          <p:cTn id="100" fill="hold">
                            <p:stCondLst>
                              <p:cond delay="3000"/>
                            </p:stCondLst>
                            <p:childTnLst>
                              <p:par>
                                <p:cTn id="101" presetID="1" presetClass="exit" presetSubtype="0" fill="hold" nodeType="afterEffect">
                                  <p:stCondLst>
                                    <p:cond delay="0"/>
                                  </p:stCondLst>
                                  <p:childTnLst>
                                    <p:set>
                                      <p:cBhvr>
                                        <p:cTn id="102" dur="1" fill="hold">
                                          <p:stCondLst>
                                            <p:cond delay="0"/>
                                          </p:stCondLst>
                                        </p:cTn>
                                        <p:tgtEl>
                                          <p:spTgt spid="50"/>
                                        </p:tgtEl>
                                        <p:attrNameLst>
                                          <p:attrName>style.visibility</p:attrName>
                                        </p:attrNameLst>
                                      </p:cBhvr>
                                      <p:to>
                                        <p:strVal val="hidden"/>
                                      </p:to>
                                    </p:set>
                                  </p:childTnLst>
                                </p:cTn>
                              </p:par>
                            </p:childTnLst>
                          </p:cTn>
                        </p:par>
                        <p:par>
                          <p:cTn id="103" fill="hold">
                            <p:stCondLst>
                              <p:cond delay="3000"/>
                            </p:stCondLst>
                            <p:childTnLst>
                              <p:par>
                                <p:cTn id="104" presetID="1" presetClass="exit" presetSubtype="0" fill="hold" grpId="1" nodeType="afterEffect">
                                  <p:stCondLst>
                                    <p:cond delay="0"/>
                                  </p:stCondLst>
                                  <p:childTnLst>
                                    <p:set>
                                      <p:cBhvr>
                                        <p:cTn id="105" dur="1" fill="hold">
                                          <p:stCondLst>
                                            <p:cond delay="0"/>
                                          </p:stCondLst>
                                        </p:cTn>
                                        <p:tgtEl>
                                          <p:spTgt spid="2"/>
                                        </p:tgtEl>
                                        <p:attrNameLst>
                                          <p:attrName>style.visibility</p:attrName>
                                        </p:attrNameLst>
                                      </p:cBhvr>
                                      <p:to>
                                        <p:strVal val="hidden"/>
                                      </p:to>
                                    </p:set>
                                  </p:childTnLst>
                                </p:cTn>
                              </p:par>
                            </p:childTnLst>
                          </p:cTn>
                        </p:par>
                        <p:par>
                          <p:cTn id="106" fill="hold">
                            <p:stCondLst>
                              <p:cond delay="3000"/>
                            </p:stCondLst>
                            <p:childTnLst>
                              <p:par>
                                <p:cTn id="107" presetID="1" presetClass="exit" presetSubtype="0" fill="hold" grpId="1" nodeType="afterEffect">
                                  <p:stCondLst>
                                    <p:cond delay="0"/>
                                  </p:stCondLst>
                                  <p:childTnLst>
                                    <p:set>
                                      <p:cBhvr>
                                        <p:cTn id="108" dur="1" fill="hold">
                                          <p:stCondLst>
                                            <p:cond delay="0"/>
                                          </p:stCondLst>
                                        </p:cTn>
                                        <p:tgtEl>
                                          <p:spTgt spid="15"/>
                                        </p:tgtEl>
                                        <p:attrNameLst>
                                          <p:attrName>style.visibility</p:attrName>
                                        </p:attrNameLst>
                                      </p:cBhvr>
                                      <p:to>
                                        <p:strVal val="hidden"/>
                                      </p:to>
                                    </p:set>
                                  </p:childTnLst>
                                </p:cTn>
                              </p:par>
                            </p:childTnLst>
                          </p:cTn>
                        </p:par>
                        <p:par>
                          <p:cTn id="109" fill="hold">
                            <p:stCondLst>
                              <p:cond delay="3000"/>
                            </p:stCondLst>
                            <p:childTnLst>
                              <p:par>
                                <p:cTn id="110" presetID="1" presetClass="exit" presetSubtype="0" fill="hold" nodeType="afterEffect">
                                  <p:stCondLst>
                                    <p:cond delay="0"/>
                                  </p:stCondLst>
                                  <p:childTnLst>
                                    <p:set>
                                      <p:cBhvr>
                                        <p:cTn id="111" dur="1" fill="hold">
                                          <p:stCondLst>
                                            <p:cond delay="0"/>
                                          </p:stCondLst>
                                        </p:cTn>
                                        <p:tgtEl>
                                          <p:spTgt spid="121"/>
                                        </p:tgtEl>
                                        <p:attrNameLst>
                                          <p:attrName>style.visibility</p:attrName>
                                        </p:attrNameLst>
                                      </p:cBhvr>
                                      <p:to>
                                        <p:strVal val="hidden"/>
                                      </p:to>
                                    </p:set>
                                  </p:childTnLst>
                                </p:cTn>
                              </p:par>
                            </p:childTnLst>
                          </p:cTn>
                        </p:par>
                        <p:par>
                          <p:cTn id="112" fill="hold">
                            <p:stCondLst>
                              <p:cond delay="3000"/>
                            </p:stCondLst>
                            <p:childTnLst>
                              <p:par>
                                <p:cTn id="113" presetID="1" presetClass="exit" presetSubtype="0" fill="hold" grpId="1" nodeType="afterEffect">
                                  <p:stCondLst>
                                    <p:cond delay="0"/>
                                  </p:stCondLst>
                                  <p:childTnLst>
                                    <p:set>
                                      <p:cBhvr>
                                        <p:cTn id="114" dur="1" fill="hold">
                                          <p:stCondLst>
                                            <p:cond delay="0"/>
                                          </p:stCondLst>
                                        </p:cTn>
                                        <p:tgtEl>
                                          <p:spTgt spid="98"/>
                                        </p:tgtEl>
                                        <p:attrNameLst>
                                          <p:attrName>style.visibility</p:attrName>
                                        </p:attrNameLst>
                                      </p:cBhvr>
                                      <p:to>
                                        <p:strVal val="hidden"/>
                                      </p:to>
                                    </p:set>
                                  </p:childTnLst>
                                </p:cTn>
                              </p:par>
                            </p:childTnLst>
                          </p:cTn>
                        </p:par>
                        <p:par>
                          <p:cTn id="115" fill="hold">
                            <p:stCondLst>
                              <p:cond delay="3000"/>
                            </p:stCondLst>
                            <p:childTnLst>
                              <p:par>
                                <p:cTn id="116" presetID="1" presetClass="exit" presetSubtype="0" fill="hold" nodeType="afterEffect">
                                  <p:stCondLst>
                                    <p:cond delay="0"/>
                                  </p:stCondLst>
                                  <p:childTnLst>
                                    <p:set>
                                      <p:cBhvr>
                                        <p:cTn id="117" dur="1" fill="hold">
                                          <p:stCondLst>
                                            <p:cond delay="0"/>
                                          </p:stCondLst>
                                        </p:cTn>
                                        <p:tgtEl>
                                          <p:spTgt spid="124"/>
                                        </p:tgtEl>
                                        <p:attrNameLst>
                                          <p:attrName>style.visibility</p:attrName>
                                        </p:attrNameLst>
                                      </p:cBhvr>
                                      <p:to>
                                        <p:strVal val="hidden"/>
                                      </p:to>
                                    </p:set>
                                  </p:childTnLst>
                                </p:cTn>
                              </p:par>
                            </p:childTnLst>
                          </p:cTn>
                        </p:par>
                        <p:par>
                          <p:cTn id="118" fill="hold">
                            <p:stCondLst>
                              <p:cond delay="3000"/>
                            </p:stCondLst>
                            <p:childTnLst>
                              <p:par>
                                <p:cTn id="119" presetID="1" presetClass="exit" presetSubtype="0" fill="hold" grpId="1" nodeType="afterEffect">
                                  <p:stCondLst>
                                    <p:cond delay="0"/>
                                  </p:stCondLst>
                                  <p:childTnLst>
                                    <p:set>
                                      <p:cBhvr>
                                        <p:cTn id="120" dur="1" fill="hold">
                                          <p:stCondLst>
                                            <p:cond delay="0"/>
                                          </p:stCondLst>
                                        </p:cTn>
                                        <p:tgtEl>
                                          <p:spTgt spid="120"/>
                                        </p:tgtEl>
                                        <p:attrNameLst>
                                          <p:attrName>style.visibility</p:attrName>
                                        </p:attrNameLst>
                                      </p:cBhvr>
                                      <p:to>
                                        <p:strVal val="hidden"/>
                                      </p:to>
                                    </p:set>
                                  </p:childTnLst>
                                </p:cTn>
                              </p:par>
                            </p:childTnLst>
                          </p:cTn>
                        </p:par>
                        <p:par>
                          <p:cTn id="121" fill="hold">
                            <p:stCondLst>
                              <p:cond delay="3000"/>
                            </p:stCondLst>
                            <p:childTnLst>
                              <p:par>
                                <p:cTn id="122" presetID="1" presetClass="entr" presetSubtype="0" fill="hold" nodeType="afterEffect">
                                  <p:stCondLst>
                                    <p:cond delay="0"/>
                                  </p:stCondLst>
                                  <p:childTnLst>
                                    <p:set>
                                      <p:cBhvr>
                                        <p:cTn id="123" dur="1" fill="hold">
                                          <p:stCondLst>
                                            <p:cond delay="0"/>
                                          </p:stCondLst>
                                        </p:cTn>
                                        <p:tgtEl>
                                          <p:spTgt spid="7"/>
                                        </p:tgtEl>
                                        <p:attrNameLst>
                                          <p:attrName>style.visibility</p:attrName>
                                        </p:attrNameLst>
                                      </p:cBhvr>
                                      <p:to>
                                        <p:strVal val="visible"/>
                                      </p:to>
                                    </p:se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nodeType="clickEffect">
                                  <p:stCondLst>
                                    <p:cond delay="0"/>
                                  </p:stCondLst>
                                  <p:childTnLst>
                                    <p:set>
                                      <p:cBhvr>
                                        <p:cTn id="127" dur="1" fill="hold">
                                          <p:stCondLst>
                                            <p:cond delay="0"/>
                                          </p:stCondLst>
                                        </p:cTn>
                                        <p:tgtEl>
                                          <p:spTgt spid="3">
                                            <p:txEl>
                                              <p:pRg st="5" end="5"/>
                                            </p:txEl>
                                          </p:spTgt>
                                        </p:tgtEl>
                                        <p:attrNameLst>
                                          <p:attrName>style.visibility</p:attrName>
                                        </p:attrNameLst>
                                      </p:cBhvr>
                                      <p:to>
                                        <p:strVal val="visible"/>
                                      </p:to>
                                    </p:set>
                                    <p:animEffect transition="in" filter="fade">
                                      <p:cBhvr>
                                        <p:cTn id="128" dur="500"/>
                                        <p:tgtEl>
                                          <p:spTgt spid="3">
                                            <p:txEl>
                                              <p:pRg st="5" end="5"/>
                                            </p:txEl>
                                          </p:spTgt>
                                        </p:tgtEl>
                                      </p:cBhvr>
                                    </p:animEffect>
                                  </p:childTnLst>
                                </p:cTn>
                              </p:par>
                            </p:childTnLst>
                          </p:cTn>
                        </p:par>
                        <p:par>
                          <p:cTn id="129" fill="hold">
                            <p:stCondLst>
                              <p:cond delay="500"/>
                            </p:stCondLst>
                            <p:childTnLst>
                              <p:par>
                                <p:cTn id="130" presetID="6" presetClass="emph" presetSubtype="0" fill="hold" nodeType="afterEffect">
                                  <p:stCondLst>
                                    <p:cond delay="0"/>
                                  </p:stCondLst>
                                  <p:childTnLst>
                                    <p:animScale>
                                      <p:cBhvr>
                                        <p:cTn id="131" dur="2000" fill="hold"/>
                                        <p:tgtEl>
                                          <p:spTgt spid="7"/>
                                        </p:tgtEl>
                                      </p:cBhvr>
                                      <p:by x="35000" y="35000"/>
                                    </p:animScale>
                                  </p:childTnLst>
                                </p:cTn>
                              </p:par>
                              <p:par>
                                <p:cTn id="132" presetID="10" presetClass="entr" presetSubtype="0" fill="hold" nodeType="withEffect">
                                  <p:stCondLst>
                                    <p:cond delay="600"/>
                                  </p:stCondLst>
                                  <p:childTnLst>
                                    <p:set>
                                      <p:cBhvr>
                                        <p:cTn id="133" dur="1" fill="hold">
                                          <p:stCondLst>
                                            <p:cond delay="0"/>
                                          </p:stCondLst>
                                        </p:cTn>
                                        <p:tgtEl>
                                          <p:spTgt spid="180"/>
                                        </p:tgtEl>
                                        <p:attrNameLst>
                                          <p:attrName>style.visibility</p:attrName>
                                        </p:attrNameLst>
                                      </p:cBhvr>
                                      <p:to>
                                        <p:strVal val="visible"/>
                                      </p:to>
                                    </p:set>
                                    <p:animEffect transition="in" filter="fade">
                                      <p:cBhvr>
                                        <p:cTn id="134" dur="1500"/>
                                        <p:tgtEl>
                                          <p:spTgt spid="180"/>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xit" presetSubtype="0" fill="hold" nodeType="clickEffect">
                                  <p:stCondLst>
                                    <p:cond delay="0"/>
                                  </p:stCondLst>
                                  <p:childTnLst>
                                    <p:animEffect transition="out" filter="fade">
                                      <p:cBhvr>
                                        <p:cTn id="138" dur="800"/>
                                        <p:tgtEl>
                                          <p:spTgt spid="7"/>
                                        </p:tgtEl>
                                      </p:cBhvr>
                                    </p:animEffect>
                                    <p:set>
                                      <p:cBhvr>
                                        <p:cTn id="139" dur="1" fill="hold">
                                          <p:stCondLst>
                                            <p:cond delay="799"/>
                                          </p:stCondLst>
                                        </p:cTn>
                                        <p:tgtEl>
                                          <p:spTgt spid="7"/>
                                        </p:tgtEl>
                                        <p:attrNameLst>
                                          <p:attrName>style.visibility</p:attrName>
                                        </p:attrNameLst>
                                      </p:cBhvr>
                                      <p:to>
                                        <p:strVal val="hidden"/>
                                      </p:to>
                                    </p:set>
                                  </p:childTnLst>
                                </p:cTn>
                              </p:par>
                            </p:childTnLst>
                          </p:cTn>
                        </p:par>
                        <p:par>
                          <p:cTn id="140" fill="hold">
                            <p:stCondLst>
                              <p:cond delay="800"/>
                            </p:stCondLst>
                            <p:childTnLst>
                              <p:par>
                                <p:cTn id="141" presetID="22" presetClass="entr" presetSubtype="8" repeatCount="indefinite" fill="hold" grpId="0" nodeType="afterEffect">
                                  <p:stCondLst>
                                    <p:cond delay="0"/>
                                  </p:stCondLst>
                                  <p:childTnLst>
                                    <p:set>
                                      <p:cBhvr>
                                        <p:cTn id="142" dur="1" fill="hold">
                                          <p:stCondLst>
                                            <p:cond delay="0"/>
                                          </p:stCondLst>
                                        </p:cTn>
                                        <p:tgtEl>
                                          <p:spTgt spid="181"/>
                                        </p:tgtEl>
                                        <p:attrNameLst>
                                          <p:attrName>style.visibility</p:attrName>
                                        </p:attrNameLst>
                                      </p:cBhvr>
                                      <p:to>
                                        <p:strVal val="visible"/>
                                      </p:to>
                                    </p:set>
                                    <p:animEffect transition="in" filter="wipe(left)">
                                      <p:cBhvr>
                                        <p:cTn id="143" dur="1000"/>
                                        <p:tgtEl>
                                          <p:spTgt spid="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2" grpId="0" animBg="1"/>
      <p:bldP spid="12" grpId="1" animBg="1"/>
      <p:bldP spid="15" grpId="0" animBg="1"/>
      <p:bldP spid="15" grpId="1" animBg="1"/>
      <p:bldP spid="45" grpId="0" animBg="1"/>
      <p:bldP spid="45" grpId="1" animBg="1"/>
      <p:bldP spid="51" grpId="0" animBg="1"/>
      <p:bldP spid="51" grpId="1" animBg="1"/>
      <p:bldP spid="55" grpId="0" animBg="1"/>
      <p:bldP spid="55" grpId="1" animBg="1"/>
      <p:bldP spid="98" grpId="0" animBg="1"/>
      <p:bldP spid="98" grpId="1" animBg="1"/>
      <p:bldP spid="120" grpId="0" animBg="1"/>
      <p:bldP spid="120" grpId="1" animBg="1"/>
      <p:bldP spid="18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4764" y="769728"/>
            <a:ext cx="9144000" cy="6091135"/>
          </a:xfrm>
          <a:prstGeom prst="rect">
            <a:avLst/>
          </a:prstGeom>
        </p:spPr>
      </p:pic>
      <p:sp>
        <p:nvSpPr>
          <p:cNvPr id="14" name="TextBox 13"/>
          <p:cNvSpPr txBox="1"/>
          <p:nvPr/>
        </p:nvSpPr>
        <p:spPr>
          <a:xfrm>
            <a:off x="6377866" y="813424"/>
            <a:ext cx="2762852" cy="461665"/>
          </a:xfrm>
          <a:prstGeom prst="rect">
            <a:avLst/>
          </a:prstGeom>
          <a:noFill/>
        </p:spPr>
        <p:txBody>
          <a:bodyPr wrap="square">
            <a:spAutoFit/>
          </a:bodyPr>
          <a:lstStyle/>
          <a:p>
            <a:pPr marL="342900" indent="-342900" algn="r" rtl="1" fontAlgn="auto">
              <a:spcBef>
                <a:spcPts val="0"/>
              </a:spcBef>
              <a:spcAft>
                <a:spcPts val="0"/>
              </a:spcAft>
              <a:buFont typeface="Wingdings" pitchFamily="2" charset="2"/>
              <a:buChar char="q"/>
              <a:defRPr/>
            </a:pPr>
            <a:r>
              <a:rPr lang="fa-IR" sz="2400" b="1" dirty="0" smtClean="0">
                <a:solidFill>
                  <a:schemeClr val="tx1"/>
                </a:solidFill>
                <a:latin typeface="Times New Roman" pitchFamily="18" charset="0"/>
                <a:cs typeface="B Titr" panose="00000700000000000000" pitchFamily="2" charset="-78"/>
              </a:rPr>
              <a:t>تعاریف</a:t>
            </a:r>
            <a:endParaRPr lang="en-US" sz="2400" b="1" dirty="0">
              <a:solidFill>
                <a:schemeClr val="tx1"/>
              </a:solidFill>
              <a:latin typeface="Times New Roman" pitchFamily="18" charset="0"/>
              <a:cs typeface="B Titr" panose="00000700000000000000" pitchFamily="2" charset="-78"/>
            </a:endParaRPr>
          </a:p>
        </p:txBody>
      </p:sp>
      <p:sp>
        <p:nvSpPr>
          <p:cNvPr id="3" name="Rectangle 2"/>
          <p:cNvSpPr/>
          <p:nvPr/>
        </p:nvSpPr>
        <p:spPr>
          <a:xfrm>
            <a:off x="4985657" y="1188439"/>
            <a:ext cx="3791629" cy="2308324"/>
          </a:xfrm>
          <a:prstGeom prst="rect">
            <a:avLst/>
          </a:prstGeom>
        </p:spPr>
        <p:txBody>
          <a:bodyPr wrap="square">
            <a:spAutoFit/>
          </a:bodyPr>
          <a:lstStyle/>
          <a:p>
            <a:pPr marL="342900" indent="-342900" algn="just" rtl="1">
              <a:lnSpc>
                <a:spcPct val="200000"/>
              </a:lnSpc>
              <a:buFont typeface="Wingdings" panose="05000000000000000000" pitchFamily="2" charset="2"/>
              <a:buChar char="ü"/>
            </a:pPr>
            <a:r>
              <a:rPr lang="fa-IR" sz="2400" b="1" dirty="0" smtClean="0">
                <a:latin typeface="Times New Roman" panose="02020603050405020304" pitchFamily="18" charset="0"/>
                <a:ea typeface="Calibri" panose="020F0502020204030204" pitchFamily="34" charset="0"/>
                <a:cs typeface="B Zar"/>
              </a:rPr>
              <a:t>مدل داده</a:t>
            </a:r>
          </a:p>
          <a:p>
            <a:pPr marL="342900" indent="-342900" algn="just" rtl="1">
              <a:lnSpc>
                <a:spcPct val="200000"/>
              </a:lnSpc>
              <a:buFont typeface="Wingdings" panose="05000000000000000000" pitchFamily="2" charset="2"/>
              <a:buChar char="ü"/>
            </a:pPr>
            <a:r>
              <a:rPr lang="fa-IR" sz="2400" b="1" dirty="0" smtClean="0">
                <a:latin typeface="Times New Roman" panose="02020603050405020304" pitchFamily="18" charset="0"/>
                <a:ea typeface="Calibri" panose="020F0502020204030204" pitchFamily="34" charset="0"/>
                <a:cs typeface="B Zar"/>
              </a:rPr>
              <a:t>بانک اطلاعات</a:t>
            </a:r>
            <a:endParaRPr lang="en-US" sz="2400" dirty="0">
              <a:latin typeface="Times New Roman" panose="02020603050405020304" pitchFamily="18" charset="0"/>
              <a:ea typeface="Calibri" panose="020F0502020204030204" pitchFamily="34" charset="0"/>
              <a:cs typeface="B Zar"/>
            </a:endParaRPr>
          </a:p>
          <a:p>
            <a:pPr marL="342900" indent="-342900" algn="just" rtl="1">
              <a:lnSpc>
                <a:spcPct val="200000"/>
              </a:lnSpc>
              <a:buFont typeface="Wingdings" panose="05000000000000000000" pitchFamily="2" charset="2"/>
              <a:buChar char="ü"/>
            </a:pPr>
            <a:r>
              <a:rPr lang="fa-IR" sz="2400" b="1" dirty="0" smtClean="0">
                <a:latin typeface="Times New Roman" panose="02020603050405020304" pitchFamily="18" charset="0"/>
                <a:ea typeface="Calibri" panose="020F0502020204030204" pitchFamily="34" charset="0"/>
                <a:cs typeface="B Zar"/>
              </a:rPr>
              <a:t>سیستم مدیریت بانک اطلاعات</a:t>
            </a:r>
          </a:p>
        </p:txBody>
      </p:sp>
      <p:cxnSp>
        <p:nvCxnSpPr>
          <p:cNvPr id="21" name="Straight Connector 20"/>
          <p:cNvCxnSpPr/>
          <p:nvPr/>
        </p:nvCxnSpPr>
        <p:spPr>
          <a:xfrm>
            <a:off x="0" y="6091417"/>
            <a:ext cx="9144000" cy="1588"/>
          </a:xfrm>
          <a:prstGeom prst="line">
            <a:avLst/>
          </a:prstGeom>
          <a:ln w="79375" cmpd="tri">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6824841"/>
            <a:ext cx="9144000" cy="1588"/>
          </a:xfrm>
          <a:prstGeom prst="line">
            <a:avLst/>
          </a:prstGeom>
          <a:ln w="79375" cmpd="tri">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23" name="Slide Number Placeholder 6"/>
          <p:cNvSpPr>
            <a:spLocks noGrp="1"/>
          </p:cNvSpPr>
          <p:nvPr>
            <p:ph type="sldNum" sz="quarter" idx="12"/>
          </p:nvPr>
        </p:nvSpPr>
        <p:spPr>
          <a:xfrm>
            <a:off x="13444" y="6154201"/>
            <a:ext cx="330921" cy="319009"/>
          </a:xfrm>
          <a:ln>
            <a:noFill/>
          </a:ln>
        </p:spPr>
        <p:txBody>
          <a:bodyPr/>
          <a:lstStyle/>
          <a:p>
            <a:pPr algn="ctr" rtl="1">
              <a:defRPr/>
            </a:pPr>
            <a:fld id="{543FCF21-82A4-4260-B9BA-EFAA1AAF3BD2}" type="slidenum">
              <a:rPr lang="fa-IR" sz="1800">
                <a:solidFill>
                  <a:schemeClr val="tx1"/>
                </a:solidFill>
                <a:latin typeface="IPT Nazanin" panose="020B0604020202020204" charset="2"/>
                <a:cs typeface="B Nazanin" panose="00000400000000000000" pitchFamily="2" charset="-78"/>
              </a:rPr>
              <a:t>5</a:t>
            </a:fld>
            <a:endParaRPr lang="en-US" sz="1400" dirty="0">
              <a:solidFill>
                <a:schemeClr val="tx1"/>
              </a:solidFill>
              <a:latin typeface="IPT Nazanin" panose="020B0604020202020204" charset="2"/>
              <a:cs typeface="B Nazanin" panose="00000400000000000000" pitchFamily="2" charset="-78"/>
            </a:endParaRPr>
          </a:p>
        </p:txBody>
      </p:sp>
      <p:cxnSp>
        <p:nvCxnSpPr>
          <p:cNvPr id="41" name="Straight Connector 40"/>
          <p:cNvCxnSpPr/>
          <p:nvPr/>
        </p:nvCxnSpPr>
        <p:spPr>
          <a:xfrm flipH="1">
            <a:off x="13444" y="6446177"/>
            <a:ext cx="429121" cy="0"/>
          </a:xfrm>
          <a:prstGeom prst="line">
            <a:avLst/>
          </a:prstGeom>
          <a:ln>
            <a:solidFill>
              <a:schemeClr val="tx1"/>
            </a:solidFill>
          </a:ln>
        </p:spPr>
        <p:style>
          <a:lnRef idx="2">
            <a:schemeClr val="accent2"/>
          </a:lnRef>
          <a:fillRef idx="0">
            <a:schemeClr val="accent2"/>
          </a:fillRef>
          <a:effectRef idx="1">
            <a:schemeClr val="accent2"/>
          </a:effectRef>
          <a:fontRef idx="minor">
            <a:schemeClr val="tx1"/>
          </a:fontRef>
        </p:style>
      </p:cxnSp>
      <p:sp>
        <p:nvSpPr>
          <p:cNvPr id="42" name="Slide Number Placeholder 6"/>
          <p:cNvSpPr txBox="1">
            <a:spLocks/>
          </p:cNvSpPr>
          <p:nvPr/>
        </p:nvSpPr>
        <p:spPr>
          <a:xfrm>
            <a:off x="30663" y="6475873"/>
            <a:ext cx="330921" cy="319009"/>
          </a:xfrm>
          <a:prstGeom prst="rect">
            <a:avLst/>
          </a:prstGeom>
          <a:ln>
            <a:noFill/>
          </a:ln>
        </p:spPr>
        <p:txBody>
          <a:bodyPr vert="horz" lIns="0" tIns="0" rIns="0" bIns="0" anchor="b"/>
          <a:lstStyle>
            <a:defPPr>
              <a:defRPr lang="en-US"/>
            </a:defPPr>
            <a:lvl1pPr algn="r" rtl="0" eaLnBrk="1" fontAlgn="auto" latinLnBrk="0" hangingPunct="1">
              <a:spcBef>
                <a:spcPts val="0"/>
              </a:spcBef>
              <a:spcAft>
                <a:spcPts val="0"/>
              </a:spcAft>
              <a:defRPr kumimoji="0" sz="1200" kern="1200">
                <a:solidFill>
                  <a:schemeClr val="tx2">
                    <a:shade val="90000"/>
                  </a:schemeClr>
                </a:solidFill>
                <a:latin typeface="+mn-lt"/>
                <a:ea typeface="+mn-ea"/>
                <a:cs typeface="+mn-cs"/>
              </a:defRPr>
            </a:lvl1pPr>
            <a:lvl2pPr marL="457200" algn="l" rtl="0" fontAlgn="base">
              <a:spcBef>
                <a:spcPct val="0"/>
              </a:spcBef>
              <a:spcAft>
                <a:spcPct val="0"/>
              </a:spcAft>
              <a:defRPr kern="1200">
                <a:solidFill>
                  <a:schemeClr val="tx1"/>
                </a:solidFill>
                <a:latin typeface="Constantia" pitchFamily="18" charset="0"/>
                <a:ea typeface="+mn-ea"/>
                <a:cs typeface="Arial" pitchFamily="34" charset="0"/>
              </a:defRPr>
            </a:lvl2pPr>
            <a:lvl3pPr marL="914400" algn="l" rtl="0" fontAlgn="base">
              <a:spcBef>
                <a:spcPct val="0"/>
              </a:spcBef>
              <a:spcAft>
                <a:spcPct val="0"/>
              </a:spcAft>
              <a:defRPr kern="1200">
                <a:solidFill>
                  <a:schemeClr val="tx1"/>
                </a:solidFill>
                <a:latin typeface="Constantia" pitchFamily="18" charset="0"/>
                <a:ea typeface="+mn-ea"/>
                <a:cs typeface="Arial" pitchFamily="34" charset="0"/>
              </a:defRPr>
            </a:lvl3pPr>
            <a:lvl4pPr marL="1371600" algn="l" rtl="0" fontAlgn="base">
              <a:spcBef>
                <a:spcPct val="0"/>
              </a:spcBef>
              <a:spcAft>
                <a:spcPct val="0"/>
              </a:spcAft>
              <a:defRPr kern="1200">
                <a:solidFill>
                  <a:schemeClr val="tx1"/>
                </a:solidFill>
                <a:latin typeface="Constantia" pitchFamily="18" charset="0"/>
                <a:ea typeface="+mn-ea"/>
                <a:cs typeface="Arial" pitchFamily="34" charset="0"/>
              </a:defRPr>
            </a:lvl4pPr>
            <a:lvl5pPr marL="1828800" algn="l" rtl="0" fontAlgn="base">
              <a:spcBef>
                <a:spcPct val="0"/>
              </a:spcBef>
              <a:spcAft>
                <a:spcPct val="0"/>
              </a:spcAft>
              <a:defRPr kern="1200">
                <a:solidFill>
                  <a:schemeClr val="tx1"/>
                </a:solidFill>
                <a:latin typeface="Constantia" pitchFamily="18" charset="0"/>
                <a:ea typeface="+mn-ea"/>
                <a:cs typeface="Arial" pitchFamily="34" charset="0"/>
              </a:defRPr>
            </a:lvl5pPr>
            <a:lvl6pPr marL="2286000" algn="l" defTabSz="914400" rtl="0" eaLnBrk="1" latinLnBrk="0" hangingPunct="1">
              <a:defRPr kern="1200">
                <a:solidFill>
                  <a:schemeClr val="tx1"/>
                </a:solidFill>
                <a:latin typeface="Constantia" pitchFamily="18" charset="0"/>
                <a:ea typeface="+mn-ea"/>
                <a:cs typeface="Arial" pitchFamily="34" charset="0"/>
              </a:defRPr>
            </a:lvl6pPr>
            <a:lvl7pPr marL="2743200" algn="l" defTabSz="914400" rtl="0" eaLnBrk="1" latinLnBrk="0" hangingPunct="1">
              <a:defRPr kern="1200">
                <a:solidFill>
                  <a:schemeClr val="tx1"/>
                </a:solidFill>
                <a:latin typeface="Constantia" pitchFamily="18" charset="0"/>
                <a:ea typeface="+mn-ea"/>
                <a:cs typeface="Arial" pitchFamily="34" charset="0"/>
              </a:defRPr>
            </a:lvl7pPr>
            <a:lvl8pPr marL="3200400" algn="l" defTabSz="914400" rtl="0" eaLnBrk="1" latinLnBrk="0" hangingPunct="1">
              <a:defRPr kern="1200">
                <a:solidFill>
                  <a:schemeClr val="tx1"/>
                </a:solidFill>
                <a:latin typeface="Constantia" pitchFamily="18" charset="0"/>
                <a:ea typeface="+mn-ea"/>
                <a:cs typeface="Arial" pitchFamily="34" charset="0"/>
              </a:defRPr>
            </a:lvl8pPr>
            <a:lvl9pPr marL="3657600" algn="l" defTabSz="914400" rtl="0" eaLnBrk="1" latinLnBrk="0" hangingPunct="1">
              <a:defRPr kern="1200">
                <a:solidFill>
                  <a:schemeClr val="tx1"/>
                </a:solidFill>
                <a:latin typeface="Constantia" pitchFamily="18" charset="0"/>
                <a:ea typeface="+mn-ea"/>
                <a:cs typeface="Arial" pitchFamily="34" charset="0"/>
              </a:defRPr>
            </a:lvl9pPr>
          </a:lstStyle>
          <a:p>
            <a:pPr algn="ctr" rtl="1">
              <a:defRPr/>
            </a:pPr>
            <a:r>
              <a:rPr lang="fa-IR" sz="1800" dirty="0" smtClean="0">
                <a:solidFill>
                  <a:schemeClr val="tx1"/>
                </a:solidFill>
                <a:latin typeface="IPT Nazanin" pitchFamily="2" charset="2"/>
                <a:cs typeface="B Nazanin" panose="00000400000000000000" pitchFamily="2" charset="-78"/>
              </a:rPr>
              <a:t>22</a:t>
            </a:r>
            <a:endParaRPr lang="en-US" sz="1400" dirty="0">
              <a:solidFill>
                <a:schemeClr val="tx1"/>
              </a:solidFill>
              <a:latin typeface="IPT Nazanin" pitchFamily="2" charset="2"/>
              <a:cs typeface="B Nazanin" panose="00000400000000000000" pitchFamily="2" charset="-78"/>
            </a:endParaRPr>
          </a:p>
        </p:txBody>
      </p:sp>
      <p:cxnSp>
        <p:nvCxnSpPr>
          <p:cNvPr id="27" name="Straight Connector 26"/>
          <p:cNvCxnSpPr/>
          <p:nvPr/>
        </p:nvCxnSpPr>
        <p:spPr>
          <a:xfrm>
            <a:off x="0" y="752119"/>
            <a:ext cx="9144000" cy="1588"/>
          </a:xfrm>
          <a:prstGeom prst="line">
            <a:avLst/>
          </a:prstGeom>
          <a:ln w="79375" cmpd="tri">
            <a:solidFill>
              <a:schemeClr val="tx1"/>
            </a:solidFill>
            <a:round/>
          </a:ln>
        </p:spPr>
        <p:style>
          <a:lnRef idx="1">
            <a:schemeClr val="accent1"/>
          </a:lnRef>
          <a:fillRef idx="0">
            <a:schemeClr val="accent1"/>
          </a:fillRef>
          <a:effectRef idx="0">
            <a:schemeClr val="accent1"/>
          </a:effectRef>
          <a:fontRef idx="minor">
            <a:schemeClr val="tx1"/>
          </a:fontRef>
        </p:style>
      </p:cxnSp>
      <p:pic>
        <p:nvPicPr>
          <p:cNvPr id="34" name="Picture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367" y="0"/>
            <a:ext cx="482527" cy="854899"/>
          </a:xfrm>
          <a:prstGeom prst="rect">
            <a:avLst/>
          </a:prstGeom>
          <a:effectLst>
            <a:glow rad="63500">
              <a:schemeClr val="accent1">
                <a:satMod val="175000"/>
                <a:alpha val="40000"/>
              </a:schemeClr>
            </a:glow>
          </a:effectLst>
        </p:spPr>
      </p:pic>
      <p:pic>
        <p:nvPicPr>
          <p:cNvPr id="35" name="Picture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38799" y="-114338"/>
            <a:ext cx="4322841" cy="909650"/>
          </a:xfrm>
          <a:prstGeom prst="rect">
            <a:avLst/>
          </a:prstGeom>
          <a:effectLst>
            <a:glow rad="63500">
              <a:schemeClr val="accent1">
                <a:satMod val="175000"/>
                <a:alpha val="40000"/>
              </a:schemeClr>
            </a:glow>
          </a:effectLst>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3379" y="2395072"/>
            <a:ext cx="6217920" cy="4663440"/>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9198" y="2118316"/>
            <a:ext cx="6273921" cy="3352626"/>
          </a:xfrm>
          <a:prstGeom prst="rect">
            <a:avLst/>
          </a:prstGeom>
        </p:spPr>
      </p:pic>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1584" y="1759064"/>
            <a:ext cx="5143180" cy="4189903"/>
          </a:xfrm>
          <a:prstGeom prst="rect">
            <a:avLst/>
          </a:prstGeom>
        </p:spPr>
      </p:pic>
      <p:sp>
        <p:nvSpPr>
          <p:cNvPr id="26" name="Rounded Rectangle 25"/>
          <p:cNvSpPr/>
          <p:nvPr/>
        </p:nvSpPr>
        <p:spPr>
          <a:xfrm>
            <a:off x="7729536" y="6225191"/>
            <a:ext cx="1371600" cy="457200"/>
          </a:xfrm>
          <a:prstGeom prst="roundRect">
            <a:avLst/>
          </a:prstGeom>
          <a:solidFill>
            <a:srgbClr val="0DF318"/>
          </a:solidFill>
          <a:ln>
            <a:solidFill>
              <a:srgbClr val="FFFF00"/>
            </a:solidFill>
          </a:ln>
          <a:effectLst>
            <a:glow rad="228600">
              <a:schemeClr val="accent6">
                <a:satMod val="175000"/>
                <a:alpha val="40000"/>
              </a:schemeClr>
            </a:glow>
            <a:outerShdw blurRad="57150" dist="38100" dir="5400000" algn="ctr" rotWithShape="0">
              <a:schemeClr val="accent3">
                <a:shade val="9000"/>
                <a:satMod val="105000"/>
                <a:alpha val="48000"/>
              </a:scheme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fa-IR" b="1" dirty="0">
                <a:solidFill>
                  <a:schemeClr val="bg1"/>
                </a:solidFill>
                <a:cs typeface="B Nazanin" panose="00000400000000000000" pitchFamily="2" charset="-78"/>
              </a:rPr>
              <a:t>مقدمه</a:t>
            </a:r>
            <a:endParaRPr lang="en-US" b="1" dirty="0">
              <a:solidFill>
                <a:schemeClr val="bg1"/>
              </a:solidFill>
              <a:cs typeface="B Nazanin" panose="00000400000000000000" pitchFamily="2" charset="-78"/>
            </a:endParaRPr>
          </a:p>
        </p:txBody>
      </p:sp>
      <p:sp>
        <p:nvSpPr>
          <p:cNvPr id="28" name="Rounded Rectangle 27"/>
          <p:cNvSpPr/>
          <p:nvPr/>
        </p:nvSpPr>
        <p:spPr>
          <a:xfrm>
            <a:off x="6273517" y="6218302"/>
            <a:ext cx="1371600" cy="457200"/>
          </a:xfrm>
          <a:prstGeom prst="roundRect">
            <a:avLst/>
          </a:prstGeom>
          <a:solidFill>
            <a:schemeClr val="bg2">
              <a:lumMod val="60000"/>
              <a:lumOff val="40000"/>
            </a:schemeClr>
          </a:solidFill>
          <a:effectLst>
            <a:outerShdw blurRad="57150" dist="38100" dir="5400000" algn="ctr" rotWithShape="0">
              <a:schemeClr val="accent3">
                <a:shade val="9000"/>
                <a:satMod val="105000"/>
                <a:alpha val="48000"/>
              </a:scheme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fa-IR" sz="1700" b="1" dirty="0" smtClean="0">
                <a:solidFill>
                  <a:schemeClr val="bg1"/>
                </a:solidFill>
                <a:cs typeface="B Nazanin" panose="00000400000000000000" pitchFamily="2" charset="-78"/>
              </a:rPr>
              <a:t>مدیریت داده</a:t>
            </a:r>
            <a:endParaRPr lang="en-US" sz="1700" b="1" dirty="0">
              <a:solidFill>
                <a:schemeClr val="bg1"/>
              </a:solidFill>
              <a:cs typeface="B Nazanin" panose="00000400000000000000" pitchFamily="2" charset="-78"/>
            </a:endParaRPr>
          </a:p>
        </p:txBody>
      </p:sp>
      <p:sp>
        <p:nvSpPr>
          <p:cNvPr id="36" name="Rounded Rectangle 35"/>
          <p:cNvSpPr/>
          <p:nvPr/>
        </p:nvSpPr>
        <p:spPr>
          <a:xfrm>
            <a:off x="4817498" y="6227080"/>
            <a:ext cx="1371600" cy="457200"/>
          </a:xfrm>
          <a:prstGeom prst="roundRect">
            <a:avLst/>
          </a:prstGeom>
          <a:solidFill>
            <a:schemeClr val="bg2">
              <a:lumMod val="60000"/>
              <a:lumOff val="40000"/>
            </a:schemeClr>
          </a:solidFill>
          <a:effectLst>
            <a:outerShdw blurRad="57150" dist="38100" dir="5400000" algn="ctr" rotWithShape="0">
              <a:schemeClr val="accent3">
                <a:shade val="9000"/>
                <a:satMod val="105000"/>
                <a:alpha val="48000"/>
              </a:scheme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fa-IR" b="1" dirty="0" smtClean="0">
                <a:solidFill>
                  <a:schemeClr val="bg1"/>
                </a:solidFill>
                <a:cs typeface="B Nazanin" panose="00000400000000000000" pitchFamily="2" charset="-78"/>
              </a:rPr>
              <a:t>مدلسازی داده</a:t>
            </a:r>
            <a:endParaRPr lang="en-US" b="1" dirty="0">
              <a:solidFill>
                <a:schemeClr val="bg1"/>
              </a:solidFill>
              <a:cs typeface="B Nazanin" panose="00000400000000000000" pitchFamily="2" charset="-78"/>
            </a:endParaRPr>
          </a:p>
        </p:txBody>
      </p:sp>
      <p:sp>
        <p:nvSpPr>
          <p:cNvPr id="37" name="Rounded Rectangle 36"/>
          <p:cNvSpPr/>
          <p:nvPr/>
        </p:nvSpPr>
        <p:spPr>
          <a:xfrm>
            <a:off x="3361479" y="6225191"/>
            <a:ext cx="1371600" cy="457200"/>
          </a:xfrm>
          <a:prstGeom prst="roundRect">
            <a:avLst/>
          </a:prstGeom>
          <a:solidFill>
            <a:schemeClr val="bg2">
              <a:lumMod val="60000"/>
              <a:lumOff val="40000"/>
            </a:schemeClr>
          </a:solidFill>
          <a:effectLst>
            <a:outerShdw blurRad="57150" dist="38100" dir="5400000" algn="ctr" rotWithShape="0">
              <a:schemeClr val="accent3">
                <a:shade val="9000"/>
                <a:satMod val="105000"/>
                <a:alpha val="48000"/>
              </a:scheme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fa-IR" sz="1700" b="1" dirty="0" smtClean="0">
                <a:solidFill>
                  <a:schemeClr val="bg1"/>
                </a:solidFill>
                <a:cs typeface="B Nazanin" panose="00000400000000000000" pitchFamily="2" charset="-78"/>
              </a:rPr>
              <a:t>موجودیت‌ها</a:t>
            </a:r>
            <a:endParaRPr lang="en-US" sz="1700" b="1" dirty="0">
              <a:solidFill>
                <a:schemeClr val="bg1"/>
              </a:solidFill>
              <a:cs typeface="B Nazanin" panose="00000400000000000000" pitchFamily="2" charset="-78"/>
            </a:endParaRPr>
          </a:p>
        </p:txBody>
      </p:sp>
      <p:sp>
        <p:nvSpPr>
          <p:cNvPr id="38" name="Rounded Rectangle 37"/>
          <p:cNvSpPr/>
          <p:nvPr/>
        </p:nvSpPr>
        <p:spPr>
          <a:xfrm>
            <a:off x="1902022" y="6225191"/>
            <a:ext cx="1371600" cy="457200"/>
          </a:xfrm>
          <a:prstGeom prst="roundRect">
            <a:avLst/>
          </a:prstGeom>
          <a:solidFill>
            <a:schemeClr val="bg2">
              <a:lumMod val="60000"/>
              <a:lumOff val="40000"/>
            </a:schemeClr>
          </a:solidFill>
          <a:effectLst>
            <a:outerShdw blurRad="57150" dist="38100" dir="5400000" algn="ctr" rotWithShape="0">
              <a:schemeClr val="accent3">
                <a:shade val="9000"/>
                <a:satMod val="105000"/>
                <a:alpha val="48000"/>
              </a:scheme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fa-IR" sz="1350" b="1" dirty="0" smtClean="0">
                <a:solidFill>
                  <a:schemeClr val="bg1"/>
                </a:solidFill>
                <a:cs typeface="B Nazanin" panose="00000400000000000000" pitchFamily="2" charset="-78"/>
              </a:rPr>
              <a:t>مدیریت پایگاه داده</a:t>
            </a:r>
            <a:endParaRPr lang="en-US" sz="1350" b="1" dirty="0">
              <a:solidFill>
                <a:schemeClr val="bg1"/>
              </a:solidFill>
              <a:cs typeface="B Nazanin" panose="00000400000000000000" pitchFamily="2" charset="-78"/>
            </a:endParaRPr>
          </a:p>
        </p:txBody>
      </p:sp>
      <p:sp>
        <p:nvSpPr>
          <p:cNvPr id="39" name="Rounded Rectangle 38"/>
          <p:cNvSpPr/>
          <p:nvPr/>
        </p:nvSpPr>
        <p:spPr>
          <a:xfrm>
            <a:off x="442565" y="6217577"/>
            <a:ext cx="1371600" cy="457200"/>
          </a:xfrm>
          <a:prstGeom prst="roundRect">
            <a:avLst/>
          </a:prstGeom>
          <a:solidFill>
            <a:schemeClr val="bg2">
              <a:lumMod val="60000"/>
              <a:lumOff val="40000"/>
            </a:schemeClr>
          </a:solidFill>
          <a:effectLst>
            <a:outerShdw blurRad="57150" dist="38100" dir="5400000" algn="ctr" rotWithShape="0">
              <a:schemeClr val="accent3">
                <a:shade val="9000"/>
                <a:satMod val="105000"/>
                <a:alpha val="48000"/>
              </a:scheme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fa-IR" b="1" dirty="0" smtClean="0">
                <a:solidFill>
                  <a:schemeClr val="bg1"/>
                </a:solidFill>
                <a:cs typeface="B Nazanin" panose="00000400000000000000" pitchFamily="2" charset="-78"/>
              </a:rPr>
              <a:t>انبار داده</a:t>
            </a:r>
            <a:endParaRPr lang="en-US" b="1" dirty="0">
              <a:solidFill>
                <a:schemeClr val="bg1"/>
              </a:solidFill>
              <a:cs typeface="B Nazanin" panose="00000400000000000000" pitchFamily="2" charset="-78"/>
            </a:endParaRPr>
          </a:p>
        </p:txBody>
      </p:sp>
    </p:spTree>
    <p:extLst>
      <p:ext uri="{BB962C8B-B14F-4D97-AF65-F5344CB8AC3E}">
        <p14:creationId xmlns:p14="http://schemas.microsoft.com/office/powerpoint/2010/main" val="54636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400" fill="hold"/>
                                        <p:tgtEl>
                                          <p:spTgt spid="7"/>
                                        </p:tgtEl>
                                        <p:attrNameLst>
                                          <p:attrName>ppt_w</p:attrName>
                                        </p:attrNameLst>
                                      </p:cBhvr>
                                      <p:tavLst>
                                        <p:tav tm="0">
                                          <p:val>
                                            <p:fltVal val="0"/>
                                          </p:val>
                                        </p:tav>
                                        <p:tav tm="100000">
                                          <p:val>
                                            <p:strVal val="#ppt_w"/>
                                          </p:val>
                                        </p:tav>
                                      </p:tavLst>
                                    </p:anim>
                                    <p:anim calcmode="lin" valueType="num">
                                      <p:cBhvr>
                                        <p:cTn id="12" dur="1400" fill="hold"/>
                                        <p:tgtEl>
                                          <p:spTgt spid="7"/>
                                        </p:tgtEl>
                                        <p:attrNameLst>
                                          <p:attrName>ppt_h</p:attrName>
                                        </p:attrNameLst>
                                      </p:cBhvr>
                                      <p:tavLst>
                                        <p:tav tm="0">
                                          <p:val>
                                            <p:fltVal val="0"/>
                                          </p:val>
                                        </p:tav>
                                        <p:tav tm="100000">
                                          <p:val>
                                            <p:strVal val="#ppt_h"/>
                                          </p:val>
                                        </p:tav>
                                      </p:tavLst>
                                    </p:anim>
                                    <p:animEffect transition="in" filter="fade">
                                      <p:cBhvr>
                                        <p:cTn id="13" dur="1400"/>
                                        <p:tgtEl>
                                          <p:spTgt spid="7"/>
                                        </p:tgtEl>
                                      </p:cBhvr>
                                    </p:animEffect>
                                    <p:anim calcmode="lin" valueType="num">
                                      <p:cBhvr>
                                        <p:cTn id="14" dur="1400" fill="hold"/>
                                        <p:tgtEl>
                                          <p:spTgt spid="7"/>
                                        </p:tgtEl>
                                        <p:attrNameLst>
                                          <p:attrName>ppt_x</p:attrName>
                                        </p:attrNameLst>
                                      </p:cBhvr>
                                      <p:tavLst>
                                        <p:tav tm="0">
                                          <p:val>
                                            <p:fltVal val="0.5"/>
                                          </p:val>
                                        </p:tav>
                                        <p:tav tm="100000">
                                          <p:val>
                                            <p:strVal val="#ppt_x"/>
                                          </p:val>
                                        </p:tav>
                                      </p:tavLst>
                                    </p:anim>
                                    <p:anim calcmode="lin" valueType="num">
                                      <p:cBhvr>
                                        <p:cTn id="15" dur="1400" fill="hold"/>
                                        <p:tgtEl>
                                          <p:spTgt spid="7"/>
                                        </p:tgtEl>
                                        <p:attrNameLst>
                                          <p:attrName>ppt_y</p:attrName>
                                        </p:attrNameLst>
                                      </p:cBhvr>
                                      <p:tavLst>
                                        <p:tav tm="0">
                                          <p:val>
                                            <p:fltVal val="0.5"/>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500"/>
                                        <p:tgtEl>
                                          <p:spTgt spid="3">
                                            <p:txEl>
                                              <p:pRg st="1" end="1"/>
                                            </p:txEl>
                                          </p:spTgt>
                                        </p:tgtEl>
                                      </p:cBhvr>
                                    </p:animEffect>
                                  </p:childTnLst>
                                </p:cTn>
                              </p:par>
                            </p:childTnLst>
                          </p:cTn>
                        </p:par>
                        <p:par>
                          <p:cTn id="25" fill="hold">
                            <p:stCondLst>
                              <p:cond delay="1000"/>
                            </p:stCondLst>
                            <p:childTnLst>
                              <p:par>
                                <p:cTn id="26" presetID="53" presetClass="entr" presetSubtype="528"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anim calcmode="lin" valueType="num">
                                      <p:cBhvr>
                                        <p:cTn id="31" dur="500" fill="hold"/>
                                        <p:tgtEl>
                                          <p:spTgt spid="6"/>
                                        </p:tgtEl>
                                        <p:attrNameLst>
                                          <p:attrName>ppt_x</p:attrName>
                                        </p:attrNameLst>
                                      </p:cBhvr>
                                      <p:tavLst>
                                        <p:tav tm="0">
                                          <p:val>
                                            <p:fltVal val="0.5"/>
                                          </p:val>
                                        </p:tav>
                                        <p:tav tm="100000">
                                          <p:val>
                                            <p:strVal val="#ppt_x"/>
                                          </p:val>
                                        </p:tav>
                                      </p:tavLst>
                                    </p:anim>
                                    <p:anim calcmode="lin" valueType="num">
                                      <p:cBhvr>
                                        <p:cTn id="32" dur="500" fill="hold"/>
                                        <p:tgtEl>
                                          <p:spTgt spid="6"/>
                                        </p:tgtEl>
                                        <p:attrNameLst>
                                          <p:attrName>ppt_y</p:attrName>
                                        </p:attrNameLst>
                                      </p:cBhvr>
                                      <p:tavLst>
                                        <p:tav tm="0">
                                          <p:val>
                                            <p:fltVal val="0.5"/>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6"/>
                                        </p:tgtEl>
                                      </p:cBhvr>
                                    </p:animEffect>
                                    <p:set>
                                      <p:cBhvr>
                                        <p:cTn id="37" dur="1" fill="hold">
                                          <p:stCondLst>
                                            <p:cond delay="499"/>
                                          </p:stCondLst>
                                        </p:cTn>
                                        <p:tgtEl>
                                          <p:spTgt spid="6"/>
                                        </p:tgtEl>
                                        <p:attrNameLst>
                                          <p:attrName>style.visibility</p:attrName>
                                        </p:attrNameLst>
                                      </p:cBhvr>
                                      <p:to>
                                        <p:strVal val="hidden"/>
                                      </p:to>
                                    </p:se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Effect transition="in" filter="fade">
                                      <p:cBhvr>
                                        <p:cTn id="41" dur="500"/>
                                        <p:tgtEl>
                                          <p:spTgt spid="3">
                                            <p:txEl>
                                              <p:pRg st="2" end="2"/>
                                            </p:txEl>
                                          </p:spTgt>
                                        </p:tgtEl>
                                      </p:cBhvr>
                                    </p:animEffect>
                                  </p:childTnLst>
                                </p:cTn>
                              </p:par>
                            </p:childTnLst>
                          </p:cTn>
                        </p:par>
                        <p:par>
                          <p:cTn id="42" fill="hold">
                            <p:stCondLst>
                              <p:cond delay="1000"/>
                            </p:stCondLst>
                            <p:childTnLst>
                              <p:par>
                                <p:cTn id="43" presetID="10" presetClass="entr" presetSubtype="0" fill="hold" nodeType="after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4764" y="769728"/>
            <a:ext cx="9144000" cy="6091135"/>
          </a:xfrm>
          <a:prstGeom prst="rect">
            <a:avLst/>
          </a:prstGeom>
        </p:spPr>
      </p:pic>
      <p:sp>
        <p:nvSpPr>
          <p:cNvPr id="14" name="TextBox 13"/>
          <p:cNvSpPr txBox="1"/>
          <p:nvPr/>
        </p:nvSpPr>
        <p:spPr>
          <a:xfrm>
            <a:off x="6377866" y="813424"/>
            <a:ext cx="2762852" cy="461665"/>
          </a:xfrm>
          <a:prstGeom prst="rect">
            <a:avLst/>
          </a:prstGeom>
          <a:noFill/>
        </p:spPr>
        <p:txBody>
          <a:bodyPr wrap="square">
            <a:spAutoFit/>
          </a:bodyPr>
          <a:lstStyle/>
          <a:p>
            <a:pPr marL="342900" indent="-342900" algn="r" rtl="1" fontAlgn="auto">
              <a:spcBef>
                <a:spcPts val="0"/>
              </a:spcBef>
              <a:spcAft>
                <a:spcPts val="0"/>
              </a:spcAft>
              <a:buFont typeface="Wingdings" pitchFamily="2" charset="2"/>
              <a:buChar char="q"/>
              <a:defRPr/>
            </a:pPr>
            <a:r>
              <a:rPr lang="fa-IR" sz="2400" b="1" dirty="0" smtClean="0">
                <a:solidFill>
                  <a:schemeClr val="tx1"/>
                </a:solidFill>
                <a:latin typeface="Times New Roman" pitchFamily="18" charset="0"/>
                <a:cs typeface="B Titr" panose="00000700000000000000" pitchFamily="2" charset="-78"/>
              </a:rPr>
              <a:t>مدیریت داده</a:t>
            </a:r>
            <a:endParaRPr lang="en-US" sz="2400" b="1" dirty="0">
              <a:solidFill>
                <a:schemeClr val="tx1"/>
              </a:solidFill>
              <a:latin typeface="Times New Roman" pitchFamily="18" charset="0"/>
              <a:cs typeface="B Titr" panose="00000700000000000000" pitchFamily="2" charset="-78"/>
            </a:endParaRPr>
          </a:p>
        </p:txBody>
      </p:sp>
      <p:sp>
        <p:nvSpPr>
          <p:cNvPr id="3" name="Rectangle 2"/>
          <p:cNvSpPr/>
          <p:nvPr/>
        </p:nvSpPr>
        <p:spPr>
          <a:xfrm>
            <a:off x="3537857" y="1253755"/>
            <a:ext cx="5239429" cy="2308324"/>
          </a:xfrm>
          <a:prstGeom prst="rect">
            <a:avLst/>
          </a:prstGeom>
        </p:spPr>
        <p:txBody>
          <a:bodyPr wrap="square">
            <a:spAutoFit/>
          </a:bodyPr>
          <a:lstStyle/>
          <a:p>
            <a:pPr algn="just" rtl="1">
              <a:lnSpc>
                <a:spcPct val="200000"/>
              </a:lnSpc>
            </a:pPr>
            <a:r>
              <a:rPr lang="fa-IR" b="1" dirty="0" smtClean="0">
                <a:latin typeface="Times New Roman" panose="02020603050405020304" pitchFamily="18" charset="0"/>
                <a:ea typeface="Calibri" panose="020F0502020204030204" pitchFamily="34" charset="0"/>
                <a:cs typeface="B Zar"/>
              </a:rPr>
              <a:t>وظایف: </a:t>
            </a:r>
          </a:p>
          <a:p>
            <a:pPr marL="919162" indent="-342900" algn="just" rtl="1">
              <a:lnSpc>
                <a:spcPct val="200000"/>
              </a:lnSpc>
              <a:buFont typeface="Wingdings" panose="05000000000000000000" pitchFamily="2" charset="2"/>
              <a:buChar char="ü"/>
            </a:pPr>
            <a:r>
              <a:rPr lang="fa-IR" b="1" dirty="0" smtClean="0">
                <a:latin typeface="Times New Roman" panose="02020603050405020304" pitchFamily="18" charset="0"/>
                <a:ea typeface="Calibri" panose="020F0502020204030204" pitchFamily="34" charset="0"/>
                <a:cs typeface="B Zar"/>
              </a:rPr>
              <a:t>تشریح سازمان</a:t>
            </a:r>
          </a:p>
          <a:p>
            <a:pPr marL="919162" indent="-342900" algn="just" rtl="1">
              <a:lnSpc>
                <a:spcPct val="200000"/>
              </a:lnSpc>
              <a:buFont typeface="Wingdings" panose="05000000000000000000" pitchFamily="2" charset="2"/>
              <a:buChar char="ü"/>
            </a:pPr>
            <a:r>
              <a:rPr lang="fa-IR" b="1" dirty="0" smtClean="0">
                <a:latin typeface="Times New Roman" panose="02020603050405020304" pitchFamily="18" charset="0"/>
                <a:ea typeface="Calibri" panose="020F0502020204030204" pitchFamily="34" charset="0"/>
                <a:cs typeface="B Zar"/>
              </a:rPr>
              <a:t>ذخیره سازی فیزیک داده‌ها</a:t>
            </a:r>
          </a:p>
          <a:p>
            <a:pPr marL="919162" indent="-342900" algn="just" rtl="1">
              <a:lnSpc>
                <a:spcPct val="200000"/>
              </a:lnSpc>
              <a:buFont typeface="Wingdings" panose="05000000000000000000" pitchFamily="2" charset="2"/>
              <a:buChar char="ü"/>
            </a:pPr>
            <a:r>
              <a:rPr lang="fa-IR" b="1" dirty="0" smtClean="0">
                <a:latin typeface="Times New Roman" panose="02020603050405020304" pitchFamily="18" charset="0"/>
                <a:ea typeface="Calibri" panose="020F0502020204030204" pitchFamily="34" charset="0"/>
                <a:cs typeface="B Zar"/>
              </a:rPr>
              <a:t>بازیابی داده‌ها</a:t>
            </a:r>
          </a:p>
        </p:txBody>
      </p:sp>
      <p:cxnSp>
        <p:nvCxnSpPr>
          <p:cNvPr id="21" name="Straight Connector 20"/>
          <p:cNvCxnSpPr/>
          <p:nvPr/>
        </p:nvCxnSpPr>
        <p:spPr>
          <a:xfrm>
            <a:off x="0" y="6091417"/>
            <a:ext cx="9144000" cy="1588"/>
          </a:xfrm>
          <a:prstGeom prst="line">
            <a:avLst/>
          </a:prstGeom>
          <a:ln w="79375" cmpd="tri">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6824841"/>
            <a:ext cx="9144000" cy="1588"/>
          </a:xfrm>
          <a:prstGeom prst="line">
            <a:avLst/>
          </a:prstGeom>
          <a:ln w="79375" cmpd="tri">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23" name="Slide Number Placeholder 6"/>
          <p:cNvSpPr>
            <a:spLocks noGrp="1"/>
          </p:cNvSpPr>
          <p:nvPr>
            <p:ph type="sldNum" sz="quarter" idx="12"/>
          </p:nvPr>
        </p:nvSpPr>
        <p:spPr>
          <a:xfrm>
            <a:off x="13444" y="6154201"/>
            <a:ext cx="330921" cy="319009"/>
          </a:xfrm>
          <a:ln>
            <a:noFill/>
          </a:ln>
        </p:spPr>
        <p:txBody>
          <a:bodyPr/>
          <a:lstStyle/>
          <a:p>
            <a:pPr algn="ctr" rtl="1">
              <a:defRPr/>
            </a:pPr>
            <a:fld id="{543FCF21-82A4-4260-B9BA-EFAA1AAF3BD2}" type="slidenum">
              <a:rPr lang="fa-IR" sz="1800">
                <a:solidFill>
                  <a:schemeClr val="tx1"/>
                </a:solidFill>
                <a:latin typeface="IPT Nazanin" panose="020B0604020202020204" charset="2"/>
                <a:cs typeface="B Nazanin" panose="00000400000000000000" pitchFamily="2" charset="-78"/>
              </a:rPr>
              <a:t>6</a:t>
            </a:fld>
            <a:endParaRPr lang="en-US" sz="1400" dirty="0">
              <a:solidFill>
                <a:schemeClr val="tx1"/>
              </a:solidFill>
              <a:latin typeface="IPT Nazanin" panose="020B0604020202020204" charset="2"/>
              <a:cs typeface="B Nazanin" panose="00000400000000000000" pitchFamily="2" charset="-78"/>
            </a:endParaRPr>
          </a:p>
        </p:txBody>
      </p:sp>
      <p:cxnSp>
        <p:nvCxnSpPr>
          <p:cNvPr id="41" name="Straight Connector 40"/>
          <p:cNvCxnSpPr/>
          <p:nvPr/>
        </p:nvCxnSpPr>
        <p:spPr>
          <a:xfrm flipH="1">
            <a:off x="13444" y="6446177"/>
            <a:ext cx="429121" cy="0"/>
          </a:xfrm>
          <a:prstGeom prst="line">
            <a:avLst/>
          </a:prstGeom>
          <a:ln>
            <a:solidFill>
              <a:schemeClr val="tx1"/>
            </a:solidFill>
          </a:ln>
        </p:spPr>
        <p:style>
          <a:lnRef idx="2">
            <a:schemeClr val="accent2"/>
          </a:lnRef>
          <a:fillRef idx="0">
            <a:schemeClr val="accent2"/>
          </a:fillRef>
          <a:effectRef idx="1">
            <a:schemeClr val="accent2"/>
          </a:effectRef>
          <a:fontRef idx="minor">
            <a:schemeClr val="tx1"/>
          </a:fontRef>
        </p:style>
      </p:cxnSp>
      <p:sp>
        <p:nvSpPr>
          <p:cNvPr id="42" name="Slide Number Placeholder 6"/>
          <p:cNvSpPr txBox="1">
            <a:spLocks/>
          </p:cNvSpPr>
          <p:nvPr/>
        </p:nvSpPr>
        <p:spPr>
          <a:xfrm>
            <a:off x="30663" y="6475873"/>
            <a:ext cx="330921" cy="319009"/>
          </a:xfrm>
          <a:prstGeom prst="rect">
            <a:avLst/>
          </a:prstGeom>
          <a:ln>
            <a:noFill/>
          </a:ln>
        </p:spPr>
        <p:txBody>
          <a:bodyPr vert="horz" lIns="0" tIns="0" rIns="0" bIns="0" anchor="b"/>
          <a:lstStyle>
            <a:defPPr>
              <a:defRPr lang="en-US"/>
            </a:defPPr>
            <a:lvl1pPr algn="r" rtl="0" eaLnBrk="1" fontAlgn="auto" latinLnBrk="0" hangingPunct="1">
              <a:spcBef>
                <a:spcPts val="0"/>
              </a:spcBef>
              <a:spcAft>
                <a:spcPts val="0"/>
              </a:spcAft>
              <a:defRPr kumimoji="0" sz="1200" kern="1200">
                <a:solidFill>
                  <a:schemeClr val="tx2">
                    <a:shade val="90000"/>
                  </a:schemeClr>
                </a:solidFill>
                <a:latin typeface="+mn-lt"/>
                <a:ea typeface="+mn-ea"/>
                <a:cs typeface="+mn-cs"/>
              </a:defRPr>
            </a:lvl1pPr>
            <a:lvl2pPr marL="457200" algn="l" rtl="0" fontAlgn="base">
              <a:spcBef>
                <a:spcPct val="0"/>
              </a:spcBef>
              <a:spcAft>
                <a:spcPct val="0"/>
              </a:spcAft>
              <a:defRPr kern="1200">
                <a:solidFill>
                  <a:schemeClr val="tx1"/>
                </a:solidFill>
                <a:latin typeface="Constantia" pitchFamily="18" charset="0"/>
                <a:ea typeface="+mn-ea"/>
                <a:cs typeface="Arial" pitchFamily="34" charset="0"/>
              </a:defRPr>
            </a:lvl2pPr>
            <a:lvl3pPr marL="914400" algn="l" rtl="0" fontAlgn="base">
              <a:spcBef>
                <a:spcPct val="0"/>
              </a:spcBef>
              <a:spcAft>
                <a:spcPct val="0"/>
              </a:spcAft>
              <a:defRPr kern="1200">
                <a:solidFill>
                  <a:schemeClr val="tx1"/>
                </a:solidFill>
                <a:latin typeface="Constantia" pitchFamily="18" charset="0"/>
                <a:ea typeface="+mn-ea"/>
                <a:cs typeface="Arial" pitchFamily="34" charset="0"/>
              </a:defRPr>
            </a:lvl3pPr>
            <a:lvl4pPr marL="1371600" algn="l" rtl="0" fontAlgn="base">
              <a:spcBef>
                <a:spcPct val="0"/>
              </a:spcBef>
              <a:spcAft>
                <a:spcPct val="0"/>
              </a:spcAft>
              <a:defRPr kern="1200">
                <a:solidFill>
                  <a:schemeClr val="tx1"/>
                </a:solidFill>
                <a:latin typeface="Constantia" pitchFamily="18" charset="0"/>
                <a:ea typeface="+mn-ea"/>
                <a:cs typeface="Arial" pitchFamily="34" charset="0"/>
              </a:defRPr>
            </a:lvl4pPr>
            <a:lvl5pPr marL="1828800" algn="l" rtl="0" fontAlgn="base">
              <a:spcBef>
                <a:spcPct val="0"/>
              </a:spcBef>
              <a:spcAft>
                <a:spcPct val="0"/>
              </a:spcAft>
              <a:defRPr kern="1200">
                <a:solidFill>
                  <a:schemeClr val="tx1"/>
                </a:solidFill>
                <a:latin typeface="Constantia" pitchFamily="18" charset="0"/>
                <a:ea typeface="+mn-ea"/>
                <a:cs typeface="Arial" pitchFamily="34" charset="0"/>
              </a:defRPr>
            </a:lvl5pPr>
            <a:lvl6pPr marL="2286000" algn="l" defTabSz="914400" rtl="0" eaLnBrk="1" latinLnBrk="0" hangingPunct="1">
              <a:defRPr kern="1200">
                <a:solidFill>
                  <a:schemeClr val="tx1"/>
                </a:solidFill>
                <a:latin typeface="Constantia" pitchFamily="18" charset="0"/>
                <a:ea typeface="+mn-ea"/>
                <a:cs typeface="Arial" pitchFamily="34" charset="0"/>
              </a:defRPr>
            </a:lvl6pPr>
            <a:lvl7pPr marL="2743200" algn="l" defTabSz="914400" rtl="0" eaLnBrk="1" latinLnBrk="0" hangingPunct="1">
              <a:defRPr kern="1200">
                <a:solidFill>
                  <a:schemeClr val="tx1"/>
                </a:solidFill>
                <a:latin typeface="Constantia" pitchFamily="18" charset="0"/>
                <a:ea typeface="+mn-ea"/>
                <a:cs typeface="Arial" pitchFamily="34" charset="0"/>
              </a:defRPr>
            </a:lvl7pPr>
            <a:lvl8pPr marL="3200400" algn="l" defTabSz="914400" rtl="0" eaLnBrk="1" latinLnBrk="0" hangingPunct="1">
              <a:defRPr kern="1200">
                <a:solidFill>
                  <a:schemeClr val="tx1"/>
                </a:solidFill>
                <a:latin typeface="Constantia" pitchFamily="18" charset="0"/>
                <a:ea typeface="+mn-ea"/>
                <a:cs typeface="Arial" pitchFamily="34" charset="0"/>
              </a:defRPr>
            </a:lvl8pPr>
            <a:lvl9pPr marL="3657600" algn="l" defTabSz="914400" rtl="0" eaLnBrk="1" latinLnBrk="0" hangingPunct="1">
              <a:defRPr kern="1200">
                <a:solidFill>
                  <a:schemeClr val="tx1"/>
                </a:solidFill>
                <a:latin typeface="Constantia" pitchFamily="18" charset="0"/>
                <a:ea typeface="+mn-ea"/>
                <a:cs typeface="Arial" pitchFamily="34" charset="0"/>
              </a:defRPr>
            </a:lvl9pPr>
          </a:lstStyle>
          <a:p>
            <a:pPr algn="ctr" rtl="1">
              <a:defRPr/>
            </a:pPr>
            <a:r>
              <a:rPr lang="fa-IR" sz="1800" dirty="0" smtClean="0">
                <a:solidFill>
                  <a:schemeClr val="tx1"/>
                </a:solidFill>
                <a:latin typeface="IPT Nazanin" pitchFamily="2" charset="2"/>
                <a:cs typeface="B Nazanin" panose="00000400000000000000" pitchFamily="2" charset="-78"/>
              </a:rPr>
              <a:t>22</a:t>
            </a:r>
            <a:endParaRPr lang="en-US" sz="1400" dirty="0">
              <a:solidFill>
                <a:schemeClr val="tx1"/>
              </a:solidFill>
              <a:latin typeface="IPT Nazanin" pitchFamily="2" charset="2"/>
              <a:cs typeface="B Nazanin" panose="00000400000000000000" pitchFamily="2" charset="-78"/>
            </a:endParaRPr>
          </a:p>
        </p:txBody>
      </p:sp>
      <p:cxnSp>
        <p:nvCxnSpPr>
          <p:cNvPr id="27" name="Straight Connector 26"/>
          <p:cNvCxnSpPr/>
          <p:nvPr/>
        </p:nvCxnSpPr>
        <p:spPr>
          <a:xfrm>
            <a:off x="0" y="752119"/>
            <a:ext cx="9144000" cy="1588"/>
          </a:xfrm>
          <a:prstGeom prst="line">
            <a:avLst/>
          </a:prstGeom>
          <a:ln w="79375" cmpd="tri">
            <a:solidFill>
              <a:schemeClr val="tx1"/>
            </a:solidFill>
            <a:round/>
          </a:ln>
        </p:spPr>
        <p:style>
          <a:lnRef idx="1">
            <a:schemeClr val="accent1"/>
          </a:lnRef>
          <a:fillRef idx="0">
            <a:schemeClr val="accent1"/>
          </a:fillRef>
          <a:effectRef idx="0">
            <a:schemeClr val="accent1"/>
          </a:effectRef>
          <a:fontRef idx="minor">
            <a:schemeClr val="tx1"/>
          </a:fontRef>
        </p:style>
      </p:cxnSp>
      <p:pic>
        <p:nvPicPr>
          <p:cNvPr id="34" name="Picture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367" y="0"/>
            <a:ext cx="482527" cy="854899"/>
          </a:xfrm>
          <a:prstGeom prst="rect">
            <a:avLst/>
          </a:prstGeom>
          <a:effectLst>
            <a:glow rad="63500">
              <a:schemeClr val="accent1">
                <a:satMod val="175000"/>
                <a:alpha val="40000"/>
              </a:schemeClr>
            </a:glow>
          </a:effectLst>
        </p:spPr>
      </p:pic>
      <p:pic>
        <p:nvPicPr>
          <p:cNvPr id="35" name="Picture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38799" y="-114338"/>
            <a:ext cx="4322841" cy="909650"/>
          </a:xfrm>
          <a:prstGeom prst="rect">
            <a:avLst/>
          </a:prstGeom>
          <a:effectLst>
            <a:glow rad="63500">
              <a:schemeClr val="accent1">
                <a:satMod val="175000"/>
                <a:alpha val="40000"/>
              </a:schemeClr>
            </a:glow>
          </a:effectLst>
        </p:spPr>
      </p:pic>
      <p:sp>
        <p:nvSpPr>
          <p:cNvPr id="26" name="Rectangle 25"/>
          <p:cNvSpPr/>
          <p:nvPr/>
        </p:nvSpPr>
        <p:spPr>
          <a:xfrm>
            <a:off x="3537856" y="3792336"/>
            <a:ext cx="5239429" cy="1754326"/>
          </a:xfrm>
          <a:prstGeom prst="rect">
            <a:avLst/>
          </a:prstGeom>
        </p:spPr>
        <p:txBody>
          <a:bodyPr wrap="square">
            <a:spAutoFit/>
          </a:bodyPr>
          <a:lstStyle/>
          <a:p>
            <a:pPr algn="just" rtl="1">
              <a:lnSpc>
                <a:spcPct val="200000"/>
              </a:lnSpc>
            </a:pPr>
            <a:r>
              <a:rPr lang="fa-IR" b="1" dirty="0" smtClean="0">
                <a:latin typeface="Times New Roman" panose="02020603050405020304" pitchFamily="18" charset="0"/>
                <a:ea typeface="Calibri" panose="020F0502020204030204" pitchFamily="34" charset="0"/>
                <a:cs typeface="B Zar"/>
              </a:rPr>
              <a:t>روش‌ها: </a:t>
            </a:r>
          </a:p>
          <a:p>
            <a:pPr marL="919162" indent="-342900" algn="just" rtl="1">
              <a:lnSpc>
                <a:spcPct val="200000"/>
              </a:lnSpc>
              <a:buFont typeface="Wingdings" panose="05000000000000000000" pitchFamily="2" charset="2"/>
              <a:buChar char="ü"/>
            </a:pPr>
            <a:r>
              <a:rPr lang="fa-IR" b="1" dirty="0" smtClean="0">
                <a:latin typeface="Times New Roman" panose="02020603050405020304" pitchFamily="18" charset="0"/>
                <a:ea typeface="Calibri" panose="020F0502020204030204" pitchFamily="34" charset="0"/>
                <a:cs typeface="B Zar"/>
              </a:rPr>
              <a:t>پردازش فایل به صورت فایلینگ</a:t>
            </a:r>
          </a:p>
          <a:p>
            <a:pPr marL="919162" indent="-342900" algn="just" rtl="1">
              <a:lnSpc>
                <a:spcPct val="200000"/>
              </a:lnSpc>
              <a:buFont typeface="Wingdings" panose="05000000000000000000" pitchFamily="2" charset="2"/>
              <a:buChar char="ü"/>
            </a:pPr>
            <a:r>
              <a:rPr lang="fa-IR" b="1" dirty="0" smtClean="0">
                <a:latin typeface="Times New Roman" panose="02020603050405020304" pitchFamily="18" charset="0"/>
                <a:ea typeface="Calibri" panose="020F0502020204030204" pitchFamily="34" charset="0"/>
                <a:cs typeface="B Zar"/>
              </a:rPr>
              <a:t>مدیریت پایگاه داده‌ها</a:t>
            </a:r>
          </a:p>
        </p:txBody>
      </p:sp>
      <p:pic>
        <p:nvPicPr>
          <p:cNvPr id="2" name="Picture 1"/>
          <p:cNvPicPr>
            <a:picLocks noChangeAspect="1"/>
          </p:cNvPicPr>
          <p:nvPr/>
        </p:nvPicPr>
        <p:blipFill>
          <a:blip r:embed="rId7"/>
          <a:stretch>
            <a:fillRect/>
          </a:stretch>
        </p:blipFill>
        <p:spPr>
          <a:xfrm>
            <a:off x="178904" y="1845373"/>
            <a:ext cx="4638594" cy="3757261"/>
          </a:xfrm>
          <a:prstGeom prst="rect">
            <a:avLst/>
          </a:prstGeom>
        </p:spPr>
      </p:pic>
      <p:sp>
        <p:nvSpPr>
          <p:cNvPr id="28" name="Rounded Rectangle 27"/>
          <p:cNvSpPr/>
          <p:nvPr/>
        </p:nvSpPr>
        <p:spPr>
          <a:xfrm>
            <a:off x="7729536" y="6225191"/>
            <a:ext cx="1371600" cy="457200"/>
          </a:xfrm>
          <a:prstGeom prst="roundRect">
            <a:avLst/>
          </a:prstGeom>
          <a:solidFill>
            <a:schemeClr val="tx1">
              <a:lumMod val="50000"/>
            </a:schemeClr>
          </a:solidFill>
          <a:ln>
            <a:solidFill>
              <a:schemeClr val="accent1">
                <a:lumMod val="50000"/>
              </a:schemeClr>
            </a:solidFill>
          </a:ln>
          <a:effectLst>
            <a:outerShdw blurRad="57150" dist="38100" dir="5400000" algn="ctr" rotWithShape="0">
              <a:schemeClr val="accent3">
                <a:shade val="9000"/>
                <a:satMod val="105000"/>
                <a:alpha val="48000"/>
              </a:scheme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fa-IR" b="1" dirty="0">
                <a:solidFill>
                  <a:schemeClr val="bg1"/>
                </a:solidFill>
                <a:cs typeface="B Nazanin" panose="00000400000000000000" pitchFamily="2" charset="-78"/>
              </a:rPr>
              <a:t>مقدمه</a:t>
            </a:r>
            <a:endParaRPr lang="en-US" b="1" dirty="0">
              <a:solidFill>
                <a:schemeClr val="bg1"/>
              </a:solidFill>
              <a:cs typeface="B Nazanin" panose="00000400000000000000" pitchFamily="2" charset="-78"/>
            </a:endParaRPr>
          </a:p>
        </p:txBody>
      </p:sp>
      <p:sp>
        <p:nvSpPr>
          <p:cNvPr id="36" name="Rounded Rectangle 35"/>
          <p:cNvSpPr/>
          <p:nvPr/>
        </p:nvSpPr>
        <p:spPr>
          <a:xfrm>
            <a:off x="6273517" y="6218302"/>
            <a:ext cx="1371600" cy="457200"/>
          </a:xfrm>
          <a:prstGeom prst="roundRect">
            <a:avLst/>
          </a:prstGeom>
          <a:solidFill>
            <a:srgbClr val="0DF318"/>
          </a:solidFill>
          <a:ln>
            <a:solidFill>
              <a:srgbClr val="FFFF00"/>
            </a:solidFill>
          </a:ln>
          <a:effectLst>
            <a:glow rad="228600">
              <a:schemeClr val="accent6">
                <a:satMod val="175000"/>
                <a:alpha val="40000"/>
              </a:schemeClr>
            </a:glow>
            <a:outerShdw blurRad="57150" dist="38100" dir="5400000" algn="ctr" rotWithShape="0">
              <a:schemeClr val="accent3">
                <a:shade val="9000"/>
                <a:satMod val="105000"/>
                <a:alpha val="48000"/>
              </a:scheme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fa-IR" b="1" dirty="0">
                <a:solidFill>
                  <a:schemeClr val="bg1"/>
                </a:solidFill>
                <a:cs typeface="B Nazanin" panose="00000400000000000000" pitchFamily="2" charset="-78"/>
              </a:rPr>
              <a:t>مدیریت داده</a:t>
            </a:r>
            <a:endParaRPr lang="en-US" b="1" dirty="0">
              <a:solidFill>
                <a:schemeClr val="bg1"/>
              </a:solidFill>
              <a:cs typeface="B Nazanin" panose="00000400000000000000" pitchFamily="2" charset="-78"/>
            </a:endParaRPr>
          </a:p>
        </p:txBody>
      </p:sp>
      <p:sp>
        <p:nvSpPr>
          <p:cNvPr id="37" name="Rounded Rectangle 36"/>
          <p:cNvSpPr/>
          <p:nvPr/>
        </p:nvSpPr>
        <p:spPr>
          <a:xfrm>
            <a:off x="4817498" y="6227080"/>
            <a:ext cx="1371600" cy="457200"/>
          </a:xfrm>
          <a:prstGeom prst="roundRect">
            <a:avLst/>
          </a:prstGeom>
          <a:solidFill>
            <a:schemeClr val="bg2">
              <a:lumMod val="60000"/>
              <a:lumOff val="40000"/>
            </a:schemeClr>
          </a:solidFill>
          <a:effectLst>
            <a:outerShdw blurRad="57150" dist="38100" dir="5400000" algn="ctr" rotWithShape="0">
              <a:schemeClr val="accent3">
                <a:shade val="9000"/>
                <a:satMod val="105000"/>
                <a:alpha val="48000"/>
              </a:scheme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fa-IR" b="1" dirty="0" smtClean="0">
                <a:solidFill>
                  <a:schemeClr val="bg1"/>
                </a:solidFill>
                <a:cs typeface="B Nazanin" panose="00000400000000000000" pitchFamily="2" charset="-78"/>
              </a:rPr>
              <a:t>مدلسازی داده</a:t>
            </a:r>
            <a:endParaRPr lang="en-US" b="1" dirty="0">
              <a:solidFill>
                <a:schemeClr val="bg1"/>
              </a:solidFill>
              <a:cs typeface="B Nazanin" panose="00000400000000000000" pitchFamily="2" charset="-78"/>
            </a:endParaRPr>
          </a:p>
        </p:txBody>
      </p:sp>
      <p:sp>
        <p:nvSpPr>
          <p:cNvPr id="38" name="Rounded Rectangle 37"/>
          <p:cNvSpPr/>
          <p:nvPr/>
        </p:nvSpPr>
        <p:spPr>
          <a:xfrm>
            <a:off x="3361479" y="6225191"/>
            <a:ext cx="1371600" cy="457200"/>
          </a:xfrm>
          <a:prstGeom prst="roundRect">
            <a:avLst/>
          </a:prstGeom>
          <a:solidFill>
            <a:schemeClr val="bg2">
              <a:lumMod val="60000"/>
              <a:lumOff val="40000"/>
            </a:schemeClr>
          </a:solidFill>
          <a:effectLst>
            <a:outerShdw blurRad="57150" dist="38100" dir="5400000" algn="ctr" rotWithShape="0">
              <a:schemeClr val="accent3">
                <a:shade val="9000"/>
                <a:satMod val="105000"/>
                <a:alpha val="48000"/>
              </a:scheme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fa-IR" sz="1700" b="1" dirty="0" smtClean="0">
                <a:solidFill>
                  <a:schemeClr val="bg1"/>
                </a:solidFill>
                <a:cs typeface="B Nazanin" panose="00000400000000000000" pitchFamily="2" charset="-78"/>
              </a:rPr>
              <a:t>موجودیت‌ها</a:t>
            </a:r>
            <a:endParaRPr lang="en-US" sz="1700" b="1" dirty="0">
              <a:solidFill>
                <a:schemeClr val="bg1"/>
              </a:solidFill>
              <a:cs typeface="B Nazanin" panose="00000400000000000000" pitchFamily="2" charset="-78"/>
            </a:endParaRPr>
          </a:p>
        </p:txBody>
      </p:sp>
      <p:sp>
        <p:nvSpPr>
          <p:cNvPr id="39" name="Rounded Rectangle 38"/>
          <p:cNvSpPr/>
          <p:nvPr/>
        </p:nvSpPr>
        <p:spPr>
          <a:xfrm>
            <a:off x="1902022" y="6225191"/>
            <a:ext cx="1371600" cy="457200"/>
          </a:xfrm>
          <a:prstGeom prst="roundRect">
            <a:avLst/>
          </a:prstGeom>
          <a:solidFill>
            <a:schemeClr val="bg2">
              <a:lumMod val="60000"/>
              <a:lumOff val="40000"/>
            </a:schemeClr>
          </a:solidFill>
          <a:effectLst>
            <a:outerShdw blurRad="57150" dist="38100" dir="5400000" algn="ctr" rotWithShape="0">
              <a:schemeClr val="accent3">
                <a:shade val="9000"/>
                <a:satMod val="105000"/>
                <a:alpha val="48000"/>
              </a:scheme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fa-IR" sz="1350" b="1" dirty="0" smtClean="0">
                <a:solidFill>
                  <a:schemeClr val="bg1"/>
                </a:solidFill>
                <a:cs typeface="B Nazanin" panose="00000400000000000000" pitchFamily="2" charset="-78"/>
              </a:rPr>
              <a:t>مدیریت پایگاه داده</a:t>
            </a:r>
            <a:endParaRPr lang="en-US" sz="1350" b="1" dirty="0">
              <a:solidFill>
                <a:schemeClr val="bg1"/>
              </a:solidFill>
              <a:cs typeface="B Nazanin" panose="00000400000000000000" pitchFamily="2" charset="-78"/>
            </a:endParaRPr>
          </a:p>
        </p:txBody>
      </p:sp>
      <p:sp>
        <p:nvSpPr>
          <p:cNvPr id="40" name="Rounded Rectangle 39"/>
          <p:cNvSpPr/>
          <p:nvPr/>
        </p:nvSpPr>
        <p:spPr>
          <a:xfrm>
            <a:off x="442565" y="6217577"/>
            <a:ext cx="1371600" cy="457200"/>
          </a:xfrm>
          <a:prstGeom prst="roundRect">
            <a:avLst/>
          </a:prstGeom>
          <a:solidFill>
            <a:schemeClr val="bg2">
              <a:lumMod val="60000"/>
              <a:lumOff val="40000"/>
            </a:schemeClr>
          </a:solidFill>
          <a:effectLst>
            <a:outerShdw blurRad="57150" dist="38100" dir="5400000" algn="ctr" rotWithShape="0">
              <a:schemeClr val="accent3">
                <a:shade val="9000"/>
                <a:satMod val="105000"/>
                <a:alpha val="48000"/>
              </a:scheme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fa-IR" b="1" dirty="0" smtClean="0">
                <a:solidFill>
                  <a:schemeClr val="bg1"/>
                </a:solidFill>
                <a:cs typeface="B Nazanin" panose="00000400000000000000" pitchFamily="2" charset="-78"/>
              </a:rPr>
              <a:t>انبار داده</a:t>
            </a:r>
            <a:endParaRPr lang="en-US" b="1" dirty="0">
              <a:solidFill>
                <a:schemeClr val="bg1"/>
              </a:solidFill>
              <a:cs typeface="B Nazanin" panose="00000400000000000000" pitchFamily="2" charset="-78"/>
            </a:endParaRPr>
          </a:p>
        </p:txBody>
      </p:sp>
    </p:spTree>
    <p:extLst>
      <p:ext uri="{BB962C8B-B14F-4D97-AF65-F5344CB8AC3E}">
        <p14:creationId xmlns:p14="http://schemas.microsoft.com/office/powerpoint/2010/main" val="2993072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6">
                                            <p:txEl>
                                              <p:pRg st="0" end="0"/>
                                            </p:txEl>
                                          </p:spTgt>
                                        </p:tgtEl>
                                        <p:attrNameLst>
                                          <p:attrName>style.visibility</p:attrName>
                                        </p:attrNameLst>
                                      </p:cBhvr>
                                      <p:to>
                                        <p:strVal val="visible"/>
                                      </p:to>
                                    </p:set>
                                    <p:animEffect transition="in" filter="fade">
                                      <p:cBhvr>
                                        <p:cTn id="32" dur="500"/>
                                        <p:tgtEl>
                                          <p:spTgt spid="2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6">
                                            <p:txEl>
                                              <p:pRg st="1" end="1"/>
                                            </p:txEl>
                                          </p:spTgt>
                                        </p:tgtEl>
                                        <p:attrNameLst>
                                          <p:attrName>style.visibility</p:attrName>
                                        </p:attrNameLst>
                                      </p:cBhvr>
                                      <p:to>
                                        <p:strVal val="visible"/>
                                      </p:to>
                                    </p:set>
                                    <p:animEffect transition="in" filter="fade">
                                      <p:cBhvr>
                                        <p:cTn id="37" dur="500"/>
                                        <p:tgtEl>
                                          <p:spTgt spid="26">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6">
                                            <p:txEl>
                                              <p:pRg st="2" end="2"/>
                                            </p:txEl>
                                          </p:spTgt>
                                        </p:tgtEl>
                                        <p:attrNameLst>
                                          <p:attrName>style.visibility</p:attrName>
                                        </p:attrNameLst>
                                      </p:cBhvr>
                                      <p:to>
                                        <p:strVal val="visible"/>
                                      </p:to>
                                    </p:set>
                                    <p:animEffect transition="in" filter="fade">
                                      <p:cBhvr>
                                        <p:cTn id="42" dur="500"/>
                                        <p:tgtEl>
                                          <p:spTgt spid="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4764" y="769728"/>
            <a:ext cx="9144000" cy="6091135"/>
          </a:xfrm>
          <a:prstGeom prst="rect">
            <a:avLst/>
          </a:prstGeom>
        </p:spPr>
      </p:pic>
      <p:sp>
        <p:nvSpPr>
          <p:cNvPr id="14" name="TextBox 13"/>
          <p:cNvSpPr txBox="1"/>
          <p:nvPr/>
        </p:nvSpPr>
        <p:spPr>
          <a:xfrm>
            <a:off x="5062654" y="813424"/>
            <a:ext cx="4078064" cy="1600438"/>
          </a:xfrm>
          <a:prstGeom prst="rect">
            <a:avLst/>
          </a:prstGeom>
          <a:noFill/>
        </p:spPr>
        <p:txBody>
          <a:bodyPr wrap="square">
            <a:spAutoFit/>
          </a:bodyPr>
          <a:lstStyle/>
          <a:p>
            <a:pPr marL="342900" indent="-342900" algn="r" rtl="1" fontAlgn="auto">
              <a:spcBef>
                <a:spcPts val="0"/>
              </a:spcBef>
              <a:spcAft>
                <a:spcPts val="0"/>
              </a:spcAft>
              <a:buFont typeface="Wingdings" pitchFamily="2" charset="2"/>
              <a:buChar char="q"/>
              <a:defRPr/>
            </a:pPr>
            <a:r>
              <a:rPr lang="fa-IR" sz="2400" b="1" dirty="0" smtClean="0">
                <a:solidFill>
                  <a:schemeClr val="tx1"/>
                </a:solidFill>
                <a:latin typeface="Times New Roman" pitchFamily="18" charset="0"/>
                <a:cs typeface="B Titr" panose="00000700000000000000" pitchFamily="2" charset="-78"/>
              </a:rPr>
              <a:t>مدیریت داده</a:t>
            </a:r>
          </a:p>
          <a:p>
            <a:pPr algn="r" rtl="1" fontAlgn="auto">
              <a:spcBef>
                <a:spcPts val="0"/>
              </a:spcBef>
              <a:spcAft>
                <a:spcPts val="0"/>
              </a:spcAft>
              <a:defRPr/>
            </a:pPr>
            <a:endParaRPr lang="fa-IR" sz="2400" b="1" dirty="0" smtClean="0">
              <a:solidFill>
                <a:schemeClr val="tx1"/>
              </a:solidFill>
              <a:latin typeface="Times New Roman" pitchFamily="18" charset="0"/>
              <a:cs typeface="B Titr" panose="00000700000000000000" pitchFamily="2" charset="-78"/>
            </a:endParaRPr>
          </a:p>
          <a:p>
            <a:pPr marL="339725" algn="r" rtl="1" fontAlgn="auto">
              <a:spcBef>
                <a:spcPts val="0"/>
              </a:spcBef>
              <a:spcAft>
                <a:spcPts val="0"/>
              </a:spcAft>
              <a:defRPr/>
            </a:pPr>
            <a:r>
              <a:rPr lang="fa-IR" sz="2000" b="1" dirty="0" smtClean="0">
                <a:latin typeface="Times New Roman" pitchFamily="18" charset="0"/>
                <a:cs typeface="B Nazanin" panose="00000400000000000000" pitchFamily="2" charset="-78"/>
              </a:rPr>
              <a:t>1. پردازش فایل به</a:t>
            </a:r>
          </a:p>
          <a:p>
            <a:pPr marL="339725" algn="r" rtl="1" fontAlgn="auto">
              <a:lnSpc>
                <a:spcPct val="150000"/>
              </a:lnSpc>
              <a:spcBef>
                <a:spcPts val="0"/>
              </a:spcBef>
              <a:spcAft>
                <a:spcPts val="0"/>
              </a:spcAft>
              <a:defRPr/>
            </a:pPr>
            <a:r>
              <a:rPr lang="fa-IR" sz="2000" b="1" dirty="0" smtClean="0">
                <a:latin typeface="Times New Roman" pitchFamily="18" charset="0"/>
                <a:cs typeface="B Nazanin" panose="00000400000000000000" pitchFamily="2" charset="-78"/>
              </a:rPr>
              <a:t>    صورت کلاسیک</a:t>
            </a:r>
            <a:endParaRPr lang="en-US" sz="2000" b="1" dirty="0">
              <a:solidFill>
                <a:schemeClr val="tx1"/>
              </a:solidFill>
              <a:latin typeface="Times New Roman" pitchFamily="18" charset="0"/>
              <a:cs typeface="B Nazanin" panose="00000400000000000000" pitchFamily="2" charset="-78"/>
            </a:endParaRPr>
          </a:p>
        </p:txBody>
      </p:sp>
      <p:cxnSp>
        <p:nvCxnSpPr>
          <p:cNvPr id="21" name="Straight Connector 20"/>
          <p:cNvCxnSpPr/>
          <p:nvPr/>
        </p:nvCxnSpPr>
        <p:spPr>
          <a:xfrm>
            <a:off x="0" y="6091417"/>
            <a:ext cx="9144000" cy="1588"/>
          </a:xfrm>
          <a:prstGeom prst="line">
            <a:avLst/>
          </a:prstGeom>
          <a:ln w="79375" cmpd="tri">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6824841"/>
            <a:ext cx="9144000" cy="1588"/>
          </a:xfrm>
          <a:prstGeom prst="line">
            <a:avLst/>
          </a:prstGeom>
          <a:ln w="79375" cmpd="tri">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23" name="Slide Number Placeholder 6"/>
          <p:cNvSpPr>
            <a:spLocks noGrp="1"/>
          </p:cNvSpPr>
          <p:nvPr>
            <p:ph type="sldNum" sz="quarter" idx="12"/>
          </p:nvPr>
        </p:nvSpPr>
        <p:spPr>
          <a:xfrm>
            <a:off x="13444" y="6154201"/>
            <a:ext cx="330921" cy="319009"/>
          </a:xfrm>
          <a:ln>
            <a:noFill/>
          </a:ln>
        </p:spPr>
        <p:txBody>
          <a:bodyPr/>
          <a:lstStyle/>
          <a:p>
            <a:pPr algn="ctr" rtl="1">
              <a:defRPr/>
            </a:pPr>
            <a:fld id="{543FCF21-82A4-4260-B9BA-EFAA1AAF3BD2}" type="slidenum">
              <a:rPr lang="fa-IR" sz="1800">
                <a:solidFill>
                  <a:schemeClr val="tx1"/>
                </a:solidFill>
                <a:latin typeface="IPT Nazanin" panose="020B0604020202020204" charset="2"/>
                <a:cs typeface="B Nazanin" panose="00000400000000000000" pitchFamily="2" charset="-78"/>
              </a:rPr>
              <a:t>7</a:t>
            </a:fld>
            <a:endParaRPr lang="en-US" sz="1400" dirty="0">
              <a:solidFill>
                <a:schemeClr val="tx1"/>
              </a:solidFill>
              <a:latin typeface="IPT Nazanin" panose="020B0604020202020204" charset="2"/>
              <a:cs typeface="B Nazanin" panose="00000400000000000000" pitchFamily="2" charset="-78"/>
            </a:endParaRPr>
          </a:p>
        </p:txBody>
      </p:sp>
      <p:cxnSp>
        <p:nvCxnSpPr>
          <p:cNvPr id="41" name="Straight Connector 40"/>
          <p:cNvCxnSpPr/>
          <p:nvPr/>
        </p:nvCxnSpPr>
        <p:spPr>
          <a:xfrm flipH="1">
            <a:off x="13444" y="6446177"/>
            <a:ext cx="429121" cy="0"/>
          </a:xfrm>
          <a:prstGeom prst="line">
            <a:avLst/>
          </a:prstGeom>
          <a:ln>
            <a:solidFill>
              <a:schemeClr val="tx1"/>
            </a:solidFill>
          </a:ln>
        </p:spPr>
        <p:style>
          <a:lnRef idx="2">
            <a:schemeClr val="accent2"/>
          </a:lnRef>
          <a:fillRef idx="0">
            <a:schemeClr val="accent2"/>
          </a:fillRef>
          <a:effectRef idx="1">
            <a:schemeClr val="accent2"/>
          </a:effectRef>
          <a:fontRef idx="minor">
            <a:schemeClr val="tx1"/>
          </a:fontRef>
        </p:style>
      </p:cxnSp>
      <p:sp>
        <p:nvSpPr>
          <p:cNvPr id="42" name="Slide Number Placeholder 6"/>
          <p:cNvSpPr txBox="1">
            <a:spLocks/>
          </p:cNvSpPr>
          <p:nvPr/>
        </p:nvSpPr>
        <p:spPr>
          <a:xfrm>
            <a:off x="30663" y="6475873"/>
            <a:ext cx="330921" cy="319009"/>
          </a:xfrm>
          <a:prstGeom prst="rect">
            <a:avLst/>
          </a:prstGeom>
          <a:ln>
            <a:noFill/>
          </a:ln>
        </p:spPr>
        <p:txBody>
          <a:bodyPr vert="horz" lIns="0" tIns="0" rIns="0" bIns="0" anchor="b"/>
          <a:lstStyle>
            <a:defPPr>
              <a:defRPr lang="en-US"/>
            </a:defPPr>
            <a:lvl1pPr algn="r" rtl="0" eaLnBrk="1" fontAlgn="auto" latinLnBrk="0" hangingPunct="1">
              <a:spcBef>
                <a:spcPts val="0"/>
              </a:spcBef>
              <a:spcAft>
                <a:spcPts val="0"/>
              </a:spcAft>
              <a:defRPr kumimoji="0" sz="1200" kern="1200">
                <a:solidFill>
                  <a:schemeClr val="tx2">
                    <a:shade val="90000"/>
                  </a:schemeClr>
                </a:solidFill>
                <a:latin typeface="+mn-lt"/>
                <a:ea typeface="+mn-ea"/>
                <a:cs typeface="+mn-cs"/>
              </a:defRPr>
            </a:lvl1pPr>
            <a:lvl2pPr marL="457200" algn="l" rtl="0" fontAlgn="base">
              <a:spcBef>
                <a:spcPct val="0"/>
              </a:spcBef>
              <a:spcAft>
                <a:spcPct val="0"/>
              </a:spcAft>
              <a:defRPr kern="1200">
                <a:solidFill>
                  <a:schemeClr val="tx1"/>
                </a:solidFill>
                <a:latin typeface="Constantia" pitchFamily="18" charset="0"/>
                <a:ea typeface="+mn-ea"/>
                <a:cs typeface="Arial" pitchFamily="34" charset="0"/>
              </a:defRPr>
            </a:lvl2pPr>
            <a:lvl3pPr marL="914400" algn="l" rtl="0" fontAlgn="base">
              <a:spcBef>
                <a:spcPct val="0"/>
              </a:spcBef>
              <a:spcAft>
                <a:spcPct val="0"/>
              </a:spcAft>
              <a:defRPr kern="1200">
                <a:solidFill>
                  <a:schemeClr val="tx1"/>
                </a:solidFill>
                <a:latin typeface="Constantia" pitchFamily="18" charset="0"/>
                <a:ea typeface="+mn-ea"/>
                <a:cs typeface="Arial" pitchFamily="34" charset="0"/>
              </a:defRPr>
            </a:lvl3pPr>
            <a:lvl4pPr marL="1371600" algn="l" rtl="0" fontAlgn="base">
              <a:spcBef>
                <a:spcPct val="0"/>
              </a:spcBef>
              <a:spcAft>
                <a:spcPct val="0"/>
              </a:spcAft>
              <a:defRPr kern="1200">
                <a:solidFill>
                  <a:schemeClr val="tx1"/>
                </a:solidFill>
                <a:latin typeface="Constantia" pitchFamily="18" charset="0"/>
                <a:ea typeface="+mn-ea"/>
                <a:cs typeface="Arial" pitchFamily="34" charset="0"/>
              </a:defRPr>
            </a:lvl4pPr>
            <a:lvl5pPr marL="1828800" algn="l" rtl="0" fontAlgn="base">
              <a:spcBef>
                <a:spcPct val="0"/>
              </a:spcBef>
              <a:spcAft>
                <a:spcPct val="0"/>
              </a:spcAft>
              <a:defRPr kern="1200">
                <a:solidFill>
                  <a:schemeClr val="tx1"/>
                </a:solidFill>
                <a:latin typeface="Constantia" pitchFamily="18" charset="0"/>
                <a:ea typeface="+mn-ea"/>
                <a:cs typeface="Arial" pitchFamily="34" charset="0"/>
              </a:defRPr>
            </a:lvl5pPr>
            <a:lvl6pPr marL="2286000" algn="l" defTabSz="914400" rtl="0" eaLnBrk="1" latinLnBrk="0" hangingPunct="1">
              <a:defRPr kern="1200">
                <a:solidFill>
                  <a:schemeClr val="tx1"/>
                </a:solidFill>
                <a:latin typeface="Constantia" pitchFamily="18" charset="0"/>
                <a:ea typeface="+mn-ea"/>
                <a:cs typeface="Arial" pitchFamily="34" charset="0"/>
              </a:defRPr>
            </a:lvl6pPr>
            <a:lvl7pPr marL="2743200" algn="l" defTabSz="914400" rtl="0" eaLnBrk="1" latinLnBrk="0" hangingPunct="1">
              <a:defRPr kern="1200">
                <a:solidFill>
                  <a:schemeClr val="tx1"/>
                </a:solidFill>
                <a:latin typeface="Constantia" pitchFamily="18" charset="0"/>
                <a:ea typeface="+mn-ea"/>
                <a:cs typeface="Arial" pitchFamily="34" charset="0"/>
              </a:defRPr>
            </a:lvl7pPr>
            <a:lvl8pPr marL="3200400" algn="l" defTabSz="914400" rtl="0" eaLnBrk="1" latinLnBrk="0" hangingPunct="1">
              <a:defRPr kern="1200">
                <a:solidFill>
                  <a:schemeClr val="tx1"/>
                </a:solidFill>
                <a:latin typeface="Constantia" pitchFamily="18" charset="0"/>
                <a:ea typeface="+mn-ea"/>
                <a:cs typeface="Arial" pitchFamily="34" charset="0"/>
              </a:defRPr>
            </a:lvl8pPr>
            <a:lvl9pPr marL="3657600" algn="l" defTabSz="914400" rtl="0" eaLnBrk="1" latinLnBrk="0" hangingPunct="1">
              <a:defRPr kern="1200">
                <a:solidFill>
                  <a:schemeClr val="tx1"/>
                </a:solidFill>
                <a:latin typeface="Constantia" pitchFamily="18" charset="0"/>
                <a:ea typeface="+mn-ea"/>
                <a:cs typeface="Arial" pitchFamily="34" charset="0"/>
              </a:defRPr>
            </a:lvl9pPr>
          </a:lstStyle>
          <a:p>
            <a:pPr algn="ctr" rtl="1">
              <a:defRPr/>
            </a:pPr>
            <a:r>
              <a:rPr lang="fa-IR" sz="1800" dirty="0" smtClean="0">
                <a:solidFill>
                  <a:schemeClr val="tx1"/>
                </a:solidFill>
                <a:latin typeface="IPT Nazanin" pitchFamily="2" charset="2"/>
                <a:cs typeface="B Nazanin" panose="00000400000000000000" pitchFamily="2" charset="-78"/>
              </a:rPr>
              <a:t>22</a:t>
            </a:r>
            <a:endParaRPr lang="en-US" sz="1400" dirty="0">
              <a:solidFill>
                <a:schemeClr val="tx1"/>
              </a:solidFill>
              <a:latin typeface="IPT Nazanin" pitchFamily="2" charset="2"/>
              <a:cs typeface="B Nazanin" panose="00000400000000000000" pitchFamily="2" charset="-78"/>
            </a:endParaRPr>
          </a:p>
        </p:txBody>
      </p:sp>
      <p:cxnSp>
        <p:nvCxnSpPr>
          <p:cNvPr id="27" name="Straight Connector 26"/>
          <p:cNvCxnSpPr/>
          <p:nvPr/>
        </p:nvCxnSpPr>
        <p:spPr>
          <a:xfrm>
            <a:off x="0" y="752119"/>
            <a:ext cx="9144000" cy="1588"/>
          </a:xfrm>
          <a:prstGeom prst="line">
            <a:avLst/>
          </a:prstGeom>
          <a:ln w="79375" cmpd="tri">
            <a:solidFill>
              <a:schemeClr val="tx1"/>
            </a:solidFill>
            <a:round/>
          </a:ln>
        </p:spPr>
        <p:style>
          <a:lnRef idx="1">
            <a:schemeClr val="accent1"/>
          </a:lnRef>
          <a:fillRef idx="0">
            <a:schemeClr val="accent1"/>
          </a:fillRef>
          <a:effectRef idx="0">
            <a:schemeClr val="accent1"/>
          </a:effectRef>
          <a:fontRef idx="minor">
            <a:schemeClr val="tx1"/>
          </a:fontRef>
        </p:style>
      </p:cxnSp>
      <p:pic>
        <p:nvPicPr>
          <p:cNvPr id="34" name="Picture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367" y="0"/>
            <a:ext cx="482527" cy="854899"/>
          </a:xfrm>
          <a:prstGeom prst="rect">
            <a:avLst/>
          </a:prstGeom>
          <a:effectLst>
            <a:glow rad="63500">
              <a:schemeClr val="accent1">
                <a:satMod val="175000"/>
                <a:alpha val="40000"/>
              </a:schemeClr>
            </a:glow>
          </a:effectLst>
        </p:spPr>
      </p:pic>
      <p:pic>
        <p:nvPicPr>
          <p:cNvPr id="35" name="Picture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38799" y="-114338"/>
            <a:ext cx="4322841" cy="909650"/>
          </a:xfrm>
          <a:prstGeom prst="rect">
            <a:avLst/>
          </a:prstGeom>
          <a:effectLst>
            <a:glow rad="63500">
              <a:schemeClr val="accent1">
                <a:satMod val="175000"/>
                <a:alpha val="40000"/>
              </a:schemeClr>
            </a:glow>
          </a:effectLst>
        </p:spPr>
      </p:pic>
      <p:sp>
        <p:nvSpPr>
          <p:cNvPr id="28" name="Flowchart: Magnetic Disk 27"/>
          <p:cNvSpPr/>
          <p:nvPr/>
        </p:nvSpPr>
        <p:spPr>
          <a:xfrm>
            <a:off x="433888" y="1738086"/>
            <a:ext cx="1233616" cy="731520"/>
          </a:xfrm>
          <a:prstGeom prst="flowChartMagneticDisk">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r>
              <a:rPr lang="fa-IR" sz="1400" dirty="0" smtClean="0">
                <a:solidFill>
                  <a:schemeClr val="bg1"/>
                </a:solidFill>
                <a:cs typeface="B Titr" panose="00000700000000000000" pitchFamily="2" charset="-78"/>
              </a:rPr>
              <a:t>فایل الف</a:t>
            </a:r>
            <a:endParaRPr lang="en-US" sz="1400" dirty="0">
              <a:solidFill>
                <a:schemeClr val="bg1"/>
              </a:solidFill>
              <a:cs typeface="B Titr" panose="00000700000000000000" pitchFamily="2" charset="-78"/>
            </a:endParaRPr>
          </a:p>
        </p:txBody>
      </p:sp>
      <p:sp>
        <p:nvSpPr>
          <p:cNvPr id="36" name="Flowchart: Magnetic Disk 35"/>
          <p:cNvSpPr/>
          <p:nvPr/>
        </p:nvSpPr>
        <p:spPr>
          <a:xfrm>
            <a:off x="433888" y="3340718"/>
            <a:ext cx="1233616" cy="731520"/>
          </a:xfrm>
          <a:prstGeom prst="flowChartMagneticDisk">
            <a:avLst/>
          </a:prstGeom>
          <a:ln w="38100">
            <a:solidFill>
              <a:srgbClr val="FF33CC"/>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a-IR" sz="1400" dirty="0" smtClean="0">
                <a:cs typeface="B Titr" panose="00000700000000000000" pitchFamily="2" charset="-78"/>
              </a:rPr>
              <a:t>فایل ب</a:t>
            </a:r>
            <a:endParaRPr lang="en-US" sz="1400" dirty="0">
              <a:cs typeface="B Titr" panose="00000700000000000000" pitchFamily="2" charset="-78"/>
            </a:endParaRPr>
          </a:p>
        </p:txBody>
      </p:sp>
      <p:sp>
        <p:nvSpPr>
          <p:cNvPr id="37" name="Flowchart: Magnetic Disk 36"/>
          <p:cNvSpPr/>
          <p:nvPr/>
        </p:nvSpPr>
        <p:spPr>
          <a:xfrm>
            <a:off x="436772" y="4861334"/>
            <a:ext cx="1230732" cy="731520"/>
          </a:xfrm>
          <a:prstGeom prst="flowChartMagneticDisk">
            <a:avLst/>
          </a:prstGeom>
          <a:ln w="38100">
            <a:solidFill>
              <a:srgbClr val="3333CC"/>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a-IR" sz="1400" dirty="0" smtClean="0">
                <a:cs typeface="B Titr" panose="00000700000000000000" pitchFamily="2" charset="-78"/>
              </a:rPr>
              <a:t>فایل </a:t>
            </a:r>
            <a:r>
              <a:rPr lang="fa-IR" sz="1400" dirty="0">
                <a:cs typeface="B Titr" panose="00000700000000000000" pitchFamily="2" charset="-78"/>
              </a:rPr>
              <a:t>پ</a:t>
            </a:r>
            <a:endParaRPr lang="en-US" sz="1400" dirty="0">
              <a:cs typeface="B Titr" panose="00000700000000000000" pitchFamily="2" charset="-78"/>
            </a:endParaRPr>
          </a:p>
        </p:txBody>
      </p:sp>
      <p:sp>
        <p:nvSpPr>
          <p:cNvPr id="43" name="Rounded Rectangle 42"/>
          <p:cNvSpPr/>
          <p:nvPr/>
        </p:nvSpPr>
        <p:spPr>
          <a:xfrm>
            <a:off x="2958032" y="1734643"/>
            <a:ext cx="1234440" cy="731520"/>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r>
              <a:rPr lang="fa-IR" sz="1400" dirty="0" smtClean="0">
                <a:cs typeface="B Titr" panose="00000700000000000000" pitchFamily="2" charset="-78"/>
              </a:rPr>
              <a:t>برنامه کاربردی الف</a:t>
            </a:r>
            <a:endParaRPr lang="en-US" sz="1400" dirty="0">
              <a:cs typeface="B Titr" panose="00000700000000000000" pitchFamily="2" charset="-78"/>
            </a:endParaRPr>
          </a:p>
        </p:txBody>
      </p:sp>
      <p:sp>
        <p:nvSpPr>
          <p:cNvPr id="62" name="Rounded Rectangle 61"/>
          <p:cNvSpPr/>
          <p:nvPr/>
        </p:nvSpPr>
        <p:spPr>
          <a:xfrm>
            <a:off x="2958032" y="3340717"/>
            <a:ext cx="1234440" cy="731520"/>
          </a:xfrm>
          <a:prstGeom prst="roundRect">
            <a:avLst/>
          </a:prstGeom>
          <a:ln w="38100">
            <a:solidFill>
              <a:srgbClr val="FF33CC"/>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a-IR" sz="1400" dirty="0" smtClean="0">
                <a:cs typeface="B Titr" panose="00000700000000000000" pitchFamily="2" charset="-78"/>
              </a:rPr>
              <a:t>برنامه کاربردی ب</a:t>
            </a:r>
            <a:endParaRPr lang="en-US" sz="1400" dirty="0">
              <a:cs typeface="B Titr" panose="00000700000000000000" pitchFamily="2" charset="-78"/>
            </a:endParaRPr>
          </a:p>
        </p:txBody>
      </p:sp>
      <p:sp>
        <p:nvSpPr>
          <p:cNvPr id="63" name="Rounded Rectangle 62"/>
          <p:cNvSpPr/>
          <p:nvPr/>
        </p:nvSpPr>
        <p:spPr>
          <a:xfrm>
            <a:off x="2958032" y="4863823"/>
            <a:ext cx="1234440" cy="731520"/>
          </a:xfrm>
          <a:prstGeom prst="roundRect">
            <a:avLst/>
          </a:prstGeom>
          <a:ln w="38100">
            <a:solidFill>
              <a:srgbClr val="3333CC"/>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a-IR" sz="1400" dirty="0" smtClean="0">
                <a:cs typeface="B Titr" panose="00000700000000000000" pitchFamily="2" charset="-78"/>
              </a:rPr>
              <a:t>برنامه کاربردی پ</a:t>
            </a:r>
            <a:endParaRPr lang="en-US" sz="1400" dirty="0">
              <a:cs typeface="B Titr" panose="00000700000000000000" pitchFamily="2" charset="-78"/>
            </a:endParaRPr>
          </a:p>
        </p:txBody>
      </p:sp>
      <p:cxnSp>
        <p:nvCxnSpPr>
          <p:cNvPr id="5" name="Straight Arrow Connector 4"/>
          <p:cNvCxnSpPr>
            <a:stCxn id="28" idx="4"/>
            <a:endCxn id="43" idx="1"/>
          </p:cNvCxnSpPr>
          <p:nvPr/>
        </p:nvCxnSpPr>
        <p:spPr>
          <a:xfrm flipV="1">
            <a:off x="1667504" y="2100403"/>
            <a:ext cx="1290528" cy="3443"/>
          </a:xfrm>
          <a:prstGeom prst="straightConnector1">
            <a:avLst/>
          </a:prstGeom>
          <a:ln w="38100">
            <a:tailEnd type="triangle"/>
          </a:ln>
        </p:spPr>
        <p:style>
          <a:lnRef idx="2">
            <a:schemeClr val="accent3"/>
          </a:lnRef>
          <a:fillRef idx="1">
            <a:schemeClr val="lt1"/>
          </a:fillRef>
          <a:effectRef idx="0">
            <a:schemeClr val="accent3"/>
          </a:effectRef>
          <a:fontRef idx="minor">
            <a:schemeClr val="dk1"/>
          </a:fontRef>
        </p:style>
      </p:cxnSp>
      <p:cxnSp>
        <p:nvCxnSpPr>
          <p:cNvPr id="7" name="Straight Arrow Connector 6"/>
          <p:cNvCxnSpPr>
            <a:stCxn id="36" idx="4"/>
            <a:endCxn id="62" idx="1"/>
          </p:cNvCxnSpPr>
          <p:nvPr/>
        </p:nvCxnSpPr>
        <p:spPr>
          <a:xfrm flipV="1">
            <a:off x="1667504" y="3706477"/>
            <a:ext cx="1290528" cy="1"/>
          </a:xfrm>
          <a:prstGeom prst="straightConnector1">
            <a:avLst/>
          </a:prstGeom>
          <a:ln w="38100">
            <a:solidFill>
              <a:srgbClr val="FF33CC"/>
            </a:solidFill>
            <a:tailEnd type="triangle"/>
          </a:ln>
        </p:spPr>
        <p:style>
          <a:lnRef idx="2">
            <a:schemeClr val="accent6"/>
          </a:lnRef>
          <a:fillRef idx="1">
            <a:schemeClr val="lt1"/>
          </a:fillRef>
          <a:effectRef idx="0">
            <a:schemeClr val="accent6"/>
          </a:effectRef>
          <a:fontRef idx="minor">
            <a:schemeClr val="dk1"/>
          </a:fontRef>
        </p:style>
      </p:cxnSp>
      <p:cxnSp>
        <p:nvCxnSpPr>
          <p:cNvPr id="9" name="Straight Arrow Connector 8"/>
          <p:cNvCxnSpPr>
            <a:stCxn id="37" idx="4"/>
            <a:endCxn id="63" idx="1"/>
          </p:cNvCxnSpPr>
          <p:nvPr/>
        </p:nvCxnSpPr>
        <p:spPr>
          <a:xfrm>
            <a:off x="1667504" y="5227094"/>
            <a:ext cx="1290528" cy="2489"/>
          </a:xfrm>
          <a:prstGeom prst="straightConnector1">
            <a:avLst/>
          </a:prstGeom>
          <a:ln w="38100">
            <a:solidFill>
              <a:srgbClr val="3333CC"/>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200000">
            <a:off x="4148604" y="2335906"/>
            <a:ext cx="1289304" cy="0"/>
          </a:xfrm>
          <a:prstGeom prst="straightConnector1">
            <a:avLst/>
          </a:prstGeom>
          <a:ln w="38100">
            <a:tailEnd type="triangle"/>
          </a:ln>
        </p:spPr>
        <p:style>
          <a:lnRef idx="2">
            <a:schemeClr val="accent3"/>
          </a:lnRef>
          <a:fillRef idx="1">
            <a:schemeClr val="lt1"/>
          </a:fillRef>
          <a:effectRef idx="0">
            <a:schemeClr val="accent3"/>
          </a:effectRef>
          <a:fontRef idx="minor">
            <a:schemeClr val="dk1"/>
          </a:fontRef>
        </p:style>
      </p:cxnSp>
      <p:cxnSp>
        <p:nvCxnSpPr>
          <p:cNvPr id="67" name="Straight Arrow Connector 66"/>
          <p:cNvCxnSpPr/>
          <p:nvPr/>
        </p:nvCxnSpPr>
        <p:spPr>
          <a:xfrm rot="-1200000">
            <a:off x="4139842" y="1888842"/>
            <a:ext cx="1289304" cy="0"/>
          </a:xfrm>
          <a:prstGeom prst="straightConnector1">
            <a:avLst/>
          </a:prstGeom>
          <a:ln w="38100">
            <a:tailEnd type="triangle"/>
          </a:ln>
        </p:spPr>
        <p:style>
          <a:lnRef idx="2">
            <a:schemeClr val="accent3"/>
          </a:lnRef>
          <a:fillRef idx="1">
            <a:schemeClr val="lt1"/>
          </a:fillRef>
          <a:effectRef idx="0">
            <a:schemeClr val="accent3"/>
          </a:effectRef>
          <a:fontRef idx="minor">
            <a:schemeClr val="dk1"/>
          </a:fontRef>
        </p:style>
      </p:cxnSp>
      <p:cxnSp>
        <p:nvCxnSpPr>
          <p:cNvPr id="68" name="Straight Arrow Connector 67"/>
          <p:cNvCxnSpPr/>
          <p:nvPr/>
        </p:nvCxnSpPr>
        <p:spPr>
          <a:xfrm rot="1200000">
            <a:off x="4148602" y="3929567"/>
            <a:ext cx="1289304" cy="0"/>
          </a:xfrm>
          <a:prstGeom prst="straightConnector1">
            <a:avLst/>
          </a:prstGeom>
          <a:ln w="38100">
            <a:solidFill>
              <a:srgbClr val="FF33CC"/>
            </a:solidFill>
            <a:tailEnd type="triangle"/>
          </a:ln>
        </p:spPr>
        <p:style>
          <a:lnRef idx="2">
            <a:schemeClr val="accent6"/>
          </a:lnRef>
          <a:fillRef idx="1">
            <a:schemeClr val="lt1"/>
          </a:fillRef>
          <a:effectRef idx="0">
            <a:schemeClr val="accent6"/>
          </a:effectRef>
          <a:fontRef idx="minor">
            <a:schemeClr val="dk1"/>
          </a:fontRef>
        </p:style>
      </p:cxnSp>
      <p:cxnSp>
        <p:nvCxnSpPr>
          <p:cNvPr id="69" name="Straight Arrow Connector 68"/>
          <p:cNvCxnSpPr/>
          <p:nvPr/>
        </p:nvCxnSpPr>
        <p:spPr>
          <a:xfrm rot="-1200000">
            <a:off x="4139842" y="3490320"/>
            <a:ext cx="1289304" cy="0"/>
          </a:xfrm>
          <a:prstGeom prst="straightConnector1">
            <a:avLst/>
          </a:prstGeom>
          <a:ln w="38100">
            <a:solidFill>
              <a:srgbClr val="FF33CC"/>
            </a:solidFill>
            <a:tailEnd type="triangle"/>
          </a:ln>
        </p:spPr>
        <p:style>
          <a:lnRef idx="2">
            <a:schemeClr val="accent6"/>
          </a:lnRef>
          <a:fillRef idx="1">
            <a:schemeClr val="lt1"/>
          </a:fillRef>
          <a:effectRef idx="0">
            <a:schemeClr val="accent6"/>
          </a:effectRef>
          <a:fontRef idx="minor">
            <a:schemeClr val="dk1"/>
          </a:fontRef>
        </p:style>
      </p:cxnSp>
      <p:cxnSp>
        <p:nvCxnSpPr>
          <p:cNvPr id="70" name="Straight Arrow Connector 69"/>
          <p:cNvCxnSpPr/>
          <p:nvPr/>
        </p:nvCxnSpPr>
        <p:spPr>
          <a:xfrm rot="1200000">
            <a:off x="4153595" y="5481156"/>
            <a:ext cx="1289304" cy="0"/>
          </a:xfrm>
          <a:prstGeom prst="straightConnector1">
            <a:avLst/>
          </a:prstGeom>
          <a:ln w="38100">
            <a:solidFill>
              <a:srgbClr val="3333CC"/>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rot="-1200000">
            <a:off x="4139843" y="5038186"/>
            <a:ext cx="1289304" cy="0"/>
          </a:xfrm>
          <a:prstGeom prst="straightConnector1">
            <a:avLst/>
          </a:prstGeom>
          <a:ln w="38100">
            <a:solidFill>
              <a:srgbClr val="3333CC"/>
            </a:solidFill>
            <a:tailEnd type="triangle"/>
          </a:ln>
        </p:spPr>
        <p:style>
          <a:lnRef idx="1">
            <a:schemeClr val="accent1"/>
          </a:lnRef>
          <a:fillRef idx="0">
            <a:schemeClr val="accent1"/>
          </a:fillRef>
          <a:effectRef idx="0">
            <a:schemeClr val="accent1"/>
          </a:effectRef>
          <a:fontRef idx="minor">
            <a:schemeClr val="tx1"/>
          </a:fontRef>
        </p:style>
      </p:cxnSp>
      <p:sp>
        <p:nvSpPr>
          <p:cNvPr id="13" name="Flowchart: Alternate Process 12"/>
          <p:cNvSpPr/>
          <p:nvPr/>
        </p:nvSpPr>
        <p:spPr>
          <a:xfrm>
            <a:off x="5390269" y="1349004"/>
            <a:ext cx="1220687" cy="656152"/>
          </a:xfrm>
          <a:prstGeom prst="flowChartAlternateProcess">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r>
              <a:rPr lang="fa-IR" sz="1400" dirty="0" smtClean="0">
                <a:cs typeface="B Titr" panose="00000700000000000000" pitchFamily="2" charset="-78"/>
              </a:rPr>
              <a:t>گزارشات</a:t>
            </a:r>
            <a:endParaRPr lang="fa-IR" sz="1400" dirty="0">
              <a:solidFill>
                <a:schemeClr val="dk1"/>
              </a:solidFill>
              <a:cs typeface="B Titr" panose="00000700000000000000" pitchFamily="2" charset="-78"/>
            </a:endParaRPr>
          </a:p>
        </p:txBody>
      </p:sp>
      <p:sp>
        <p:nvSpPr>
          <p:cNvPr id="74" name="Flowchart: Alternate Process 73"/>
          <p:cNvSpPr/>
          <p:nvPr/>
        </p:nvSpPr>
        <p:spPr>
          <a:xfrm>
            <a:off x="5399029" y="2954522"/>
            <a:ext cx="1220687" cy="656152"/>
          </a:xfrm>
          <a:prstGeom prst="flowChartAlternateProcess">
            <a:avLst/>
          </a:prstGeom>
          <a:ln w="38100">
            <a:solidFill>
              <a:srgbClr val="FF33CC"/>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a-IR" sz="1400" dirty="0" smtClean="0">
                <a:cs typeface="B Titr" panose="00000700000000000000" pitchFamily="2" charset="-78"/>
              </a:rPr>
              <a:t>گزارشات</a:t>
            </a:r>
            <a:endParaRPr lang="fa-IR" sz="1400" dirty="0">
              <a:solidFill>
                <a:schemeClr val="dk1"/>
              </a:solidFill>
              <a:cs typeface="B Titr" panose="00000700000000000000" pitchFamily="2" charset="-78"/>
            </a:endParaRPr>
          </a:p>
        </p:txBody>
      </p:sp>
      <p:sp>
        <p:nvSpPr>
          <p:cNvPr id="75" name="Flowchart: Alternate Process 74"/>
          <p:cNvSpPr/>
          <p:nvPr/>
        </p:nvSpPr>
        <p:spPr>
          <a:xfrm>
            <a:off x="5399028" y="4488247"/>
            <a:ext cx="1220687" cy="656152"/>
          </a:xfrm>
          <a:prstGeom prst="flowChartAlternateProcess">
            <a:avLst/>
          </a:prstGeom>
          <a:ln w="38100">
            <a:solidFill>
              <a:srgbClr val="3333CC"/>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a-IR" sz="1400" dirty="0" smtClean="0">
                <a:cs typeface="B Titr" panose="00000700000000000000" pitchFamily="2" charset="-78"/>
              </a:rPr>
              <a:t>گزارشات</a:t>
            </a:r>
            <a:endParaRPr lang="fa-IR" sz="1400" dirty="0">
              <a:solidFill>
                <a:schemeClr val="dk1"/>
              </a:solidFill>
              <a:cs typeface="B Titr" panose="00000700000000000000" pitchFamily="2" charset="-78"/>
            </a:endParaRPr>
          </a:p>
        </p:txBody>
      </p:sp>
      <p:sp>
        <p:nvSpPr>
          <p:cNvPr id="15" name="Wave 14"/>
          <p:cNvSpPr/>
          <p:nvPr/>
        </p:nvSpPr>
        <p:spPr>
          <a:xfrm>
            <a:off x="5407793" y="2274710"/>
            <a:ext cx="1203163" cy="570488"/>
          </a:xfrm>
          <a:prstGeom prst="wave">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r>
              <a:rPr lang="fa-IR" sz="1400" dirty="0" smtClean="0">
                <a:solidFill>
                  <a:schemeClr val="bg1"/>
                </a:solidFill>
                <a:cs typeface="B Titr" panose="00000700000000000000" pitchFamily="2" charset="-78"/>
              </a:rPr>
              <a:t>پرسش</a:t>
            </a:r>
            <a:endParaRPr lang="fa-IR" sz="1400" dirty="0">
              <a:solidFill>
                <a:schemeClr val="bg1"/>
              </a:solidFill>
              <a:cs typeface="B Titr" panose="00000700000000000000" pitchFamily="2" charset="-78"/>
            </a:endParaRPr>
          </a:p>
        </p:txBody>
      </p:sp>
      <p:sp>
        <p:nvSpPr>
          <p:cNvPr id="76" name="Wave 75"/>
          <p:cNvSpPr/>
          <p:nvPr/>
        </p:nvSpPr>
        <p:spPr>
          <a:xfrm>
            <a:off x="5390269" y="3844879"/>
            <a:ext cx="1203163" cy="570488"/>
          </a:xfrm>
          <a:prstGeom prst="wave">
            <a:avLst/>
          </a:prstGeom>
          <a:ln w="38100">
            <a:solidFill>
              <a:srgbClr val="FF33CC"/>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a-IR" sz="1400" dirty="0" smtClean="0">
                <a:solidFill>
                  <a:schemeClr val="bg1"/>
                </a:solidFill>
                <a:cs typeface="B Titr" panose="00000700000000000000" pitchFamily="2" charset="-78"/>
              </a:rPr>
              <a:t>پرسش</a:t>
            </a:r>
            <a:endParaRPr lang="fa-IR" sz="1400" dirty="0">
              <a:solidFill>
                <a:schemeClr val="bg1"/>
              </a:solidFill>
              <a:cs typeface="B Titr" panose="00000700000000000000" pitchFamily="2" charset="-78"/>
            </a:endParaRPr>
          </a:p>
        </p:txBody>
      </p:sp>
      <p:sp>
        <p:nvSpPr>
          <p:cNvPr id="77" name="Wave 76"/>
          <p:cNvSpPr/>
          <p:nvPr/>
        </p:nvSpPr>
        <p:spPr>
          <a:xfrm>
            <a:off x="5407789" y="5416396"/>
            <a:ext cx="1203163" cy="570488"/>
          </a:xfrm>
          <a:prstGeom prst="wave">
            <a:avLst/>
          </a:prstGeom>
          <a:ln w="38100">
            <a:solidFill>
              <a:srgbClr val="3333CC"/>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a-IR" sz="1400" dirty="0" smtClean="0">
                <a:solidFill>
                  <a:schemeClr val="bg1"/>
                </a:solidFill>
                <a:cs typeface="B Titr" panose="00000700000000000000" pitchFamily="2" charset="-78"/>
              </a:rPr>
              <a:t>پرسش</a:t>
            </a:r>
            <a:endParaRPr lang="fa-IR" sz="1400" dirty="0">
              <a:solidFill>
                <a:schemeClr val="bg1"/>
              </a:solidFill>
              <a:cs typeface="B Titr" panose="00000700000000000000" pitchFamily="2" charset="-78"/>
            </a:endParaRPr>
          </a:p>
        </p:txBody>
      </p:sp>
      <p:sp>
        <p:nvSpPr>
          <p:cNvPr id="39" name="Rounded Rectangle 38"/>
          <p:cNvSpPr/>
          <p:nvPr/>
        </p:nvSpPr>
        <p:spPr>
          <a:xfrm>
            <a:off x="7729536" y="6225191"/>
            <a:ext cx="1371600" cy="457200"/>
          </a:xfrm>
          <a:prstGeom prst="roundRect">
            <a:avLst/>
          </a:prstGeom>
          <a:solidFill>
            <a:schemeClr val="tx1">
              <a:lumMod val="50000"/>
            </a:schemeClr>
          </a:solidFill>
          <a:ln>
            <a:solidFill>
              <a:schemeClr val="accent1">
                <a:lumMod val="50000"/>
              </a:schemeClr>
            </a:solidFill>
          </a:ln>
          <a:effectLst>
            <a:outerShdw blurRad="57150" dist="38100" dir="5400000" algn="ctr" rotWithShape="0">
              <a:schemeClr val="accent3">
                <a:shade val="9000"/>
                <a:satMod val="105000"/>
                <a:alpha val="48000"/>
              </a:scheme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fa-IR" b="1" dirty="0">
                <a:solidFill>
                  <a:schemeClr val="bg1"/>
                </a:solidFill>
                <a:cs typeface="B Nazanin" panose="00000400000000000000" pitchFamily="2" charset="-78"/>
              </a:rPr>
              <a:t>مقدمه</a:t>
            </a:r>
            <a:endParaRPr lang="en-US" b="1" dirty="0">
              <a:solidFill>
                <a:schemeClr val="bg1"/>
              </a:solidFill>
              <a:cs typeface="B Nazanin" panose="00000400000000000000" pitchFamily="2" charset="-78"/>
            </a:endParaRPr>
          </a:p>
        </p:txBody>
      </p:sp>
      <p:sp>
        <p:nvSpPr>
          <p:cNvPr id="40" name="Rounded Rectangle 39"/>
          <p:cNvSpPr/>
          <p:nvPr/>
        </p:nvSpPr>
        <p:spPr>
          <a:xfrm>
            <a:off x="6273517" y="6218302"/>
            <a:ext cx="1371600" cy="457200"/>
          </a:xfrm>
          <a:prstGeom prst="roundRect">
            <a:avLst/>
          </a:prstGeom>
          <a:solidFill>
            <a:srgbClr val="0DF318"/>
          </a:solidFill>
          <a:ln>
            <a:solidFill>
              <a:srgbClr val="FFFF00"/>
            </a:solidFill>
          </a:ln>
          <a:effectLst>
            <a:glow rad="228600">
              <a:schemeClr val="accent6">
                <a:satMod val="175000"/>
                <a:alpha val="40000"/>
              </a:schemeClr>
            </a:glow>
            <a:outerShdw blurRad="57150" dist="38100" dir="5400000" algn="ctr" rotWithShape="0">
              <a:schemeClr val="accent3">
                <a:shade val="9000"/>
                <a:satMod val="105000"/>
                <a:alpha val="48000"/>
              </a:scheme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fa-IR" b="1" dirty="0">
                <a:solidFill>
                  <a:schemeClr val="bg1"/>
                </a:solidFill>
                <a:cs typeface="B Nazanin" panose="00000400000000000000" pitchFamily="2" charset="-78"/>
              </a:rPr>
              <a:t>مدیریت داده</a:t>
            </a:r>
            <a:endParaRPr lang="en-US" b="1" dirty="0">
              <a:solidFill>
                <a:schemeClr val="bg1"/>
              </a:solidFill>
              <a:cs typeface="B Nazanin" panose="00000400000000000000" pitchFamily="2" charset="-78"/>
            </a:endParaRPr>
          </a:p>
        </p:txBody>
      </p:sp>
      <p:sp>
        <p:nvSpPr>
          <p:cNvPr id="44" name="Rounded Rectangle 43"/>
          <p:cNvSpPr/>
          <p:nvPr/>
        </p:nvSpPr>
        <p:spPr>
          <a:xfrm>
            <a:off x="4817498" y="6227080"/>
            <a:ext cx="1371600" cy="457200"/>
          </a:xfrm>
          <a:prstGeom prst="roundRect">
            <a:avLst/>
          </a:prstGeom>
          <a:solidFill>
            <a:schemeClr val="bg2">
              <a:lumMod val="60000"/>
              <a:lumOff val="40000"/>
            </a:schemeClr>
          </a:solidFill>
          <a:effectLst>
            <a:outerShdw blurRad="57150" dist="38100" dir="5400000" algn="ctr" rotWithShape="0">
              <a:schemeClr val="accent3">
                <a:shade val="9000"/>
                <a:satMod val="105000"/>
                <a:alpha val="48000"/>
              </a:scheme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fa-IR" b="1" dirty="0" smtClean="0">
                <a:solidFill>
                  <a:schemeClr val="bg1"/>
                </a:solidFill>
                <a:cs typeface="B Nazanin" panose="00000400000000000000" pitchFamily="2" charset="-78"/>
              </a:rPr>
              <a:t>مدلسازی داده</a:t>
            </a:r>
            <a:endParaRPr lang="en-US" b="1" dirty="0">
              <a:solidFill>
                <a:schemeClr val="bg1"/>
              </a:solidFill>
              <a:cs typeface="B Nazanin" panose="00000400000000000000" pitchFamily="2" charset="-78"/>
            </a:endParaRPr>
          </a:p>
        </p:txBody>
      </p:sp>
      <p:sp>
        <p:nvSpPr>
          <p:cNvPr id="45" name="Rounded Rectangle 44"/>
          <p:cNvSpPr/>
          <p:nvPr/>
        </p:nvSpPr>
        <p:spPr>
          <a:xfrm>
            <a:off x="3361479" y="6225191"/>
            <a:ext cx="1371600" cy="457200"/>
          </a:xfrm>
          <a:prstGeom prst="roundRect">
            <a:avLst/>
          </a:prstGeom>
          <a:solidFill>
            <a:schemeClr val="bg2">
              <a:lumMod val="60000"/>
              <a:lumOff val="40000"/>
            </a:schemeClr>
          </a:solidFill>
          <a:effectLst>
            <a:outerShdw blurRad="57150" dist="38100" dir="5400000" algn="ctr" rotWithShape="0">
              <a:schemeClr val="accent3">
                <a:shade val="9000"/>
                <a:satMod val="105000"/>
                <a:alpha val="48000"/>
              </a:scheme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fa-IR" sz="1700" b="1" dirty="0" smtClean="0">
                <a:solidFill>
                  <a:schemeClr val="bg1"/>
                </a:solidFill>
                <a:cs typeface="B Nazanin" panose="00000400000000000000" pitchFamily="2" charset="-78"/>
              </a:rPr>
              <a:t>موجودیت‌ها</a:t>
            </a:r>
            <a:endParaRPr lang="en-US" sz="1700" b="1" dirty="0">
              <a:solidFill>
                <a:schemeClr val="bg1"/>
              </a:solidFill>
              <a:cs typeface="B Nazanin" panose="00000400000000000000" pitchFamily="2" charset="-78"/>
            </a:endParaRPr>
          </a:p>
        </p:txBody>
      </p:sp>
      <p:sp>
        <p:nvSpPr>
          <p:cNvPr id="46" name="Rounded Rectangle 45"/>
          <p:cNvSpPr/>
          <p:nvPr/>
        </p:nvSpPr>
        <p:spPr>
          <a:xfrm>
            <a:off x="1902022" y="6225191"/>
            <a:ext cx="1371600" cy="457200"/>
          </a:xfrm>
          <a:prstGeom prst="roundRect">
            <a:avLst/>
          </a:prstGeom>
          <a:solidFill>
            <a:schemeClr val="bg2">
              <a:lumMod val="60000"/>
              <a:lumOff val="40000"/>
            </a:schemeClr>
          </a:solidFill>
          <a:effectLst>
            <a:outerShdw blurRad="57150" dist="38100" dir="5400000" algn="ctr" rotWithShape="0">
              <a:schemeClr val="accent3">
                <a:shade val="9000"/>
                <a:satMod val="105000"/>
                <a:alpha val="48000"/>
              </a:scheme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fa-IR" sz="1350" b="1" dirty="0" smtClean="0">
                <a:solidFill>
                  <a:schemeClr val="bg1"/>
                </a:solidFill>
                <a:cs typeface="B Nazanin" panose="00000400000000000000" pitchFamily="2" charset="-78"/>
              </a:rPr>
              <a:t>مدیریت پایگاه داده</a:t>
            </a:r>
            <a:endParaRPr lang="en-US" sz="1350" b="1" dirty="0">
              <a:solidFill>
                <a:schemeClr val="bg1"/>
              </a:solidFill>
              <a:cs typeface="B Nazanin" panose="00000400000000000000" pitchFamily="2" charset="-78"/>
            </a:endParaRPr>
          </a:p>
        </p:txBody>
      </p:sp>
      <p:sp>
        <p:nvSpPr>
          <p:cNvPr id="47" name="Rounded Rectangle 46"/>
          <p:cNvSpPr/>
          <p:nvPr/>
        </p:nvSpPr>
        <p:spPr>
          <a:xfrm>
            <a:off x="442565" y="6217577"/>
            <a:ext cx="1371600" cy="457200"/>
          </a:xfrm>
          <a:prstGeom prst="roundRect">
            <a:avLst/>
          </a:prstGeom>
          <a:solidFill>
            <a:schemeClr val="bg2">
              <a:lumMod val="60000"/>
              <a:lumOff val="40000"/>
            </a:schemeClr>
          </a:solidFill>
          <a:effectLst>
            <a:outerShdw blurRad="57150" dist="38100" dir="5400000" algn="ctr" rotWithShape="0">
              <a:schemeClr val="accent3">
                <a:shade val="9000"/>
                <a:satMod val="105000"/>
                <a:alpha val="48000"/>
              </a:scheme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fa-IR" b="1" dirty="0" smtClean="0">
                <a:solidFill>
                  <a:schemeClr val="bg1"/>
                </a:solidFill>
                <a:cs typeface="B Nazanin" panose="00000400000000000000" pitchFamily="2" charset="-78"/>
              </a:rPr>
              <a:t>انبار داده</a:t>
            </a:r>
            <a:endParaRPr lang="en-US" b="1" dirty="0">
              <a:solidFill>
                <a:schemeClr val="bg1"/>
              </a:solidFill>
              <a:cs typeface="B Nazanin" panose="00000400000000000000" pitchFamily="2" charset="-78"/>
            </a:endParaRPr>
          </a:p>
        </p:txBody>
      </p:sp>
    </p:spTree>
    <p:extLst>
      <p:ext uri="{BB962C8B-B14F-4D97-AF65-F5344CB8AC3E}">
        <p14:creationId xmlns:p14="http://schemas.microsoft.com/office/powerpoint/2010/main" val="145035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animEffect transition="in" filter="fade">
                                      <p:cBhvr>
                                        <p:cTn id="11" dur="1000"/>
                                        <p:tgtEl>
                                          <p:spTgt spid="14">
                                            <p:txEl>
                                              <p:pRg st="2" end="2"/>
                                            </p:txEl>
                                          </p:spTgt>
                                        </p:tgtEl>
                                      </p:cBhvr>
                                    </p:animEffect>
                                    <p:anim calcmode="lin" valueType="num">
                                      <p:cBhvr>
                                        <p:cTn id="12"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13" dur="1000" fill="hold"/>
                                        <p:tgtEl>
                                          <p:spTgt spid="14">
                                            <p:txEl>
                                              <p:pRg st="2" end="2"/>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4">
                                            <p:txEl>
                                              <p:pRg st="3" end="3"/>
                                            </p:txEl>
                                          </p:spTgt>
                                        </p:tgtEl>
                                        <p:attrNameLst>
                                          <p:attrName>style.visibility</p:attrName>
                                        </p:attrNameLst>
                                      </p:cBhvr>
                                      <p:to>
                                        <p:strVal val="visible"/>
                                      </p:to>
                                    </p:set>
                                    <p:animEffect transition="in" filter="fade">
                                      <p:cBhvr>
                                        <p:cTn id="16" dur="1000"/>
                                        <p:tgtEl>
                                          <p:spTgt spid="14">
                                            <p:txEl>
                                              <p:pRg st="3" end="3"/>
                                            </p:txEl>
                                          </p:spTgt>
                                        </p:tgtEl>
                                      </p:cBhvr>
                                    </p:animEffect>
                                    <p:anim calcmode="lin" valueType="num">
                                      <p:cBhvr>
                                        <p:cTn id="1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1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500"/>
                                        <p:tgtEl>
                                          <p:spTgt spid="3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500"/>
                                        <p:tgtEl>
                                          <p:spTgt spid="3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par>
                                <p:cTn id="35" presetID="22" presetClass="entr" presetSubtype="8"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par>
                                <p:cTn id="38" presetID="22" presetClass="entr" presetSubtype="8"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43"/>
                                        </p:tgtEl>
                                        <p:attrNameLst>
                                          <p:attrName>style.visibility</p:attrName>
                                        </p:attrNameLst>
                                      </p:cBhvr>
                                      <p:to>
                                        <p:strVal val="visible"/>
                                      </p:to>
                                    </p:set>
                                    <p:animEffect transition="in" filter="fade">
                                      <p:cBhvr>
                                        <p:cTn id="44" dur="500"/>
                                        <p:tgtEl>
                                          <p:spTgt spid="4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2"/>
                                        </p:tgtEl>
                                        <p:attrNameLst>
                                          <p:attrName>style.visibility</p:attrName>
                                        </p:attrNameLst>
                                      </p:cBhvr>
                                      <p:to>
                                        <p:strVal val="visible"/>
                                      </p:to>
                                    </p:set>
                                    <p:animEffect transition="in" filter="fade">
                                      <p:cBhvr>
                                        <p:cTn id="47" dur="500"/>
                                        <p:tgtEl>
                                          <p:spTgt spid="6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Effect transition="in" filter="fade">
                                      <p:cBhvr>
                                        <p:cTn id="50" dur="500"/>
                                        <p:tgtEl>
                                          <p:spTgt spid="6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wipe(left)">
                                      <p:cBhvr>
                                        <p:cTn id="55" dur="500"/>
                                        <p:tgtEl>
                                          <p:spTgt spid="67"/>
                                        </p:tgtEl>
                                      </p:cBhvr>
                                    </p:animEffect>
                                  </p:childTnLst>
                                </p:cTn>
                              </p:par>
                              <p:par>
                                <p:cTn id="56" presetID="22" presetClass="entr" presetSubtype="8" fill="hold"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par>
                                <p:cTn id="59" presetID="22" presetClass="entr" presetSubtype="8" fill="hold" nodeType="with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left)">
                                      <p:cBhvr>
                                        <p:cTn id="61" dur="500"/>
                                        <p:tgtEl>
                                          <p:spTgt spid="69"/>
                                        </p:tgtEl>
                                      </p:cBhvr>
                                    </p:animEffect>
                                  </p:childTnLst>
                                </p:cTn>
                              </p:par>
                              <p:par>
                                <p:cTn id="62" presetID="22" presetClass="entr" presetSubtype="8" fill="hold" nodeType="withEffect">
                                  <p:stCondLst>
                                    <p:cond delay="0"/>
                                  </p:stCondLst>
                                  <p:childTnLst>
                                    <p:set>
                                      <p:cBhvr>
                                        <p:cTn id="63" dur="1" fill="hold">
                                          <p:stCondLst>
                                            <p:cond delay="0"/>
                                          </p:stCondLst>
                                        </p:cTn>
                                        <p:tgtEl>
                                          <p:spTgt spid="68"/>
                                        </p:tgtEl>
                                        <p:attrNameLst>
                                          <p:attrName>style.visibility</p:attrName>
                                        </p:attrNameLst>
                                      </p:cBhvr>
                                      <p:to>
                                        <p:strVal val="visible"/>
                                      </p:to>
                                    </p:set>
                                    <p:animEffect transition="in" filter="wipe(left)">
                                      <p:cBhvr>
                                        <p:cTn id="64" dur="500"/>
                                        <p:tgtEl>
                                          <p:spTgt spid="68"/>
                                        </p:tgtEl>
                                      </p:cBhvr>
                                    </p:animEffect>
                                  </p:childTnLst>
                                </p:cTn>
                              </p:par>
                              <p:par>
                                <p:cTn id="65" presetID="22" presetClass="entr" presetSubtype="8" fill="hold" nodeType="with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left)">
                                      <p:cBhvr>
                                        <p:cTn id="67" dur="500"/>
                                        <p:tgtEl>
                                          <p:spTgt spid="71"/>
                                        </p:tgtEl>
                                      </p:cBhvr>
                                    </p:animEffect>
                                  </p:childTnLst>
                                </p:cTn>
                              </p:par>
                              <p:par>
                                <p:cTn id="68" presetID="22" presetClass="entr" presetSubtype="8" fill="hold" nodeType="with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wipe(left)">
                                      <p:cBhvr>
                                        <p:cTn id="70" dur="500"/>
                                        <p:tgtEl>
                                          <p:spTgt spid="70"/>
                                        </p:tgtEl>
                                      </p:cBhvr>
                                    </p:animEffect>
                                  </p:childTnLst>
                                </p:cTn>
                              </p:par>
                            </p:childTnLst>
                          </p:cTn>
                        </p:par>
                        <p:par>
                          <p:cTn id="71" fill="hold">
                            <p:stCondLst>
                              <p:cond delay="500"/>
                            </p:stCondLst>
                            <p:childTnLst>
                              <p:par>
                                <p:cTn id="72" presetID="10" presetClass="entr" presetSubtype="0" fill="hold" grpId="0" nodeType="after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fade">
                                      <p:cBhvr>
                                        <p:cTn id="74" dur="500"/>
                                        <p:tgtEl>
                                          <p:spTgt spid="13"/>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500"/>
                                        <p:tgtEl>
                                          <p:spTgt spid="15"/>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74"/>
                                        </p:tgtEl>
                                        <p:attrNameLst>
                                          <p:attrName>style.visibility</p:attrName>
                                        </p:attrNameLst>
                                      </p:cBhvr>
                                      <p:to>
                                        <p:strVal val="visible"/>
                                      </p:to>
                                    </p:set>
                                    <p:animEffect transition="in" filter="fade">
                                      <p:cBhvr>
                                        <p:cTn id="80" dur="500"/>
                                        <p:tgtEl>
                                          <p:spTgt spid="74"/>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76"/>
                                        </p:tgtEl>
                                        <p:attrNameLst>
                                          <p:attrName>style.visibility</p:attrName>
                                        </p:attrNameLst>
                                      </p:cBhvr>
                                      <p:to>
                                        <p:strVal val="visible"/>
                                      </p:to>
                                    </p:set>
                                    <p:animEffect transition="in" filter="fade">
                                      <p:cBhvr>
                                        <p:cTn id="83" dur="500"/>
                                        <p:tgtEl>
                                          <p:spTgt spid="76"/>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75"/>
                                        </p:tgtEl>
                                        <p:attrNameLst>
                                          <p:attrName>style.visibility</p:attrName>
                                        </p:attrNameLst>
                                      </p:cBhvr>
                                      <p:to>
                                        <p:strVal val="visible"/>
                                      </p:to>
                                    </p:set>
                                    <p:animEffect transition="in" filter="fade">
                                      <p:cBhvr>
                                        <p:cTn id="86" dur="500"/>
                                        <p:tgtEl>
                                          <p:spTgt spid="75"/>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77"/>
                                        </p:tgtEl>
                                        <p:attrNameLst>
                                          <p:attrName>style.visibility</p:attrName>
                                        </p:attrNameLst>
                                      </p:cBhvr>
                                      <p:to>
                                        <p:strVal val="visible"/>
                                      </p:to>
                                    </p:set>
                                    <p:animEffect transition="in" filter="fade">
                                      <p:cBhvr>
                                        <p:cTn id="89"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6" grpId="0" animBg="1"/>
      <p:bldP spid="37" grpId="0" animBg="1"/>
      <p:bldP spid="43" grpId="0" animBg="1"/>
      <p:bldP spid="62" grpId="0" animBg="1"/>
      <p:bldP spid="63" grpId="0" animBg="1"/>
      <p:bldP spid="13" grpId="0" animBg="1"/>
      <p:bldP spid="74" grpId="0" animBg="1"/>
      <p:bldP spid="75" grpId="0" animBg="1"/>
      <p:bldP spid="15"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4764" y="769728"/>
            <a:ext cx="9144000" cy="6091135"/>
          </a:xfrm>
          <a:prstGeom prst="rect">
            <a:avLst/>
          </a:prstGeom>
        </p:spPr>
      </p:pic>
      <p:sp>
        <p:nvSpPr>
          <p:cNvPr id="14" name="TextBox 13"/>
          <p:cNvSpPr txBox="1"/>
          <p:nvPr/>
        </p:nvSpPr>
        <p:spPr>
          <a:xfrm>
            <a:off x="2562447" y="813424"/>
            <a:ext cx="6578271" cy="1138773"/>
          </a:xfrm>
          <a:prstGeom prst="rect">
            <a:avLst/>
          </a:prstGeom>
          <a:noFill/>
        </p:spPr>
        <p:txBody>
          <a:bodyPr wrap="square">
            <a:spAutoFit/>
          </a:bodyPr>
          <a:lstStyle/>
          <a:p>
            <a:pPr marL="342900" indent="-342900" algn="r" rtl="1" fontAlgn="auto">
              <a:spcBef>
                <a:spcPts val="0"/>
              </a:spcBef>
              <a:spcAft>
                <a:spcPts val="0"/>
              </a:spcAft>
              <a:buFont typeface="Wingdings" pitchFamily="2" charset="2"/>
              <a:buChar char="q"/>
              <a:defRPr/>
            </a:pPr>
            <a:r>
              <a:rPr lang="fa-IR" sz="2400" b="1" dirty="0">
                <a:latin typeface="Times New Roman" pitchFamily="18" charset="0"/>
                <a:cs typeface="B Titr" panose="00000700000000000000" pitchFamily="2" charset="-78"/>
              </a:rPr>
              <a:t>مدیریت </a:t>
            </a:r>
            <a:r>
              <a:rPr lang="fa-IR" sz="2400" b="1" dirty="0" smtClean="0">
                <a:latin typeface="Times New Roman" pitchFamily="18" charset="0"/>
                <a:cs typeface="B Titr" panose="00000700000000000000" pitchFamily="2" charset="-78"/>
              </a:rPr>
              <a:t>داده</a:t>
            </a:r>
          </a:p>
          <a:p>
            <a:pPr algn="r" rtl="1" fontAlgn="auto">
              <a:spcBef>
                <a:spcPts val="0"/>
              </a:spcBef>
              <a:spcAft>
                <a:spcPts val="0"/>
              </a:spcAft>
              <a:defRPr/>
            </a:pPr>
            <a:endParaRPr lang="fa-IR" sz="2400" b="1" dirty="0" smtClean="0">
              <a:latin typeface="Times New Roman" pitchFamily="18" charset="0"/>
              <a:cs typeface="B Titr" panose="00000700000000000000" pitchFamily="2" charset="-78"/>
            </a:endParaRPr>
          </a:p>
          <a:p>
            <a:pPr marL="339725" algn="r" rtl="1" fontAlgn="auto">
              <a:spcBef>
                <a:spcPts val="0"/>
              </a:spcBef>
              <a:spcAft>
                <a:spcPts val="0"/>
              </a:spcAft>
              <a:defRPr/>
            </a:pPr>
            <a:r>
              <a:rPr lang="fa-IR" sz="2000" b="1" dirty="0" smtClean="0">
                <a:solidFill>
                  <a:schemeClr val="tx1"/>
                </a:solidFill>
                <a:latin typeface="Times New Roman" pitchFamily="18" charset="0"/>
                <a:cs typeface="B Nazanin" panose="00000400000000000000" pitchFamily="2" charset="-78"/>
              </a:rPr>
              <a:t>2. مدیریت پایگاه داده</a:t>
            </a:r>
            <a:endParaRPr lang="en-US" sz="2000" b="1" dirty="0">
              <a:solidFill>
                <a:schemeClr val="tx1"/>
              </a:solidFill>
              <a:latin typeface="Times New Roman" pitchFamily="18" charset="0"/>
              <a:cs typeface="B Nazanin" panose="00000400000000000000" pitchFamily="2" charset="-78"/>
            </a:endParaRPr>
          </a:p>
        </p:txBody>
      </p:sp>
      <p:cxnSp>
        <p:nvCxnSpPr>
          <p:cNvPr id="21" name="Straight Connector 20"/>
          <p:cNvCxnSpPr/>
          <p:nvPr/>
        </p:nvCxnSpPr>
        <p:spPr>
          <a:xfrm>
            <a:off x="0" y="6091417"/>
            <a:ext cx="9144000" cy="1588"/>
          </a:xfrm>
          <a:prstGeom prst="line">
            <a:avLst/>
          </a:prstGeom>
          <a:ln w="79375" cmpd="tri">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6824841"/>
            <a:ext cx="9144000" cy="1588"/>
          </a:xfrm>
          <a:prstGeom prst="line">
            <a:avLst/>
          </a:prstGeom>
          <a:ln w="79375" cmpd="tri">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23" name="Slide Number Placeholder 6"/>
          <p:cNvSpPr>
            <a:spLocks noGrp="1"/>
          </p:cNvSpPr>
          <p:nvPr>
            <p:ph type="sldNum" sz="quarter" idx="12"/>
          </p:nvPr>
        </p:nvSpPr>
        <p:spPr>
          <a:xfrm>
            <a:off x="13444" y="6154201"/>
            <a:ext cx="330921" cy="319009"/>
          </a:xfrm>
          <a:ln>
            <a:noFill/>
          </a:ln>
        </p:spPr>
        <p:txBody>
          <a:bodyPr/>
          <a:lstStyle/>
          <a:p>
            <a:pPr algn="ctr" rtl="1">
              <a:defRPr/>
            </a:pPr>
            <a:fld id="{543FCF21-82A4-4260-B9BA-EFAA1AAF3BD2}" type="slidenum">
              <a:rPr lang="fa-IR" sz="1800">
                <a:solidFill>
                  <a:schemeClr val="tx1"/>
                </a:solidFill>
                <a:latin typeface="IPT Nazanin" panose="020B0604020202020204" charset="2"/>
                <a:cs typeface="B Nazanin" panose="00000400000000000000" pitchFamily="2" charset="-78"/>
              </a:rPr>
              <a:t>8</a:t>
            </a:fld>
            <a:endParaRPr lang="en-US" sz="1400" dirty="0">
              <a:solidFill>
                <a:schemeClr val="tx1"/>
              </a:solidFill>
              <a:latin typeface="IPT Nazanin" panose="020B0604020202020204" charset="2"/>
              <a:cs typeface="B Nazanin" panose="00000400000000000000" pitchFamily="2" charset="-78"/>
            </a:endParaRPr>
          </a:p>
        </p:txBody>
      </p:sp>
      <p:cxnSp>
        <p:nvCxnSpPr>
          <p:cNvPr id="41" name="Straight Connector 40"/>
          <p:cNvCxnSpPr/>
          <p:nvPr/>
        </p:nvCxnSpPr>
        <p:spPr>
          <a:xfrm flipH="1">
            <a:off x="13444" y="6446177"/>
            <a:ext cx="429121" cy="0"/>
          </a:xfrm>
          <a:prstGeom prst="line">
            <a:avLst/>
          </a:prstGeom>
          <a:ln>
            <a:solidFill>
              <a:schemeClr val="tx1"/>
            </a:solidFill>
          </a:ln>
        </p:spPr>
        <p:style>
          <a:lnRef idx="2">
            <a:schemeClr val="accent2"/>
          </a:lnRef>
          <a:fillRef idx="0">
            <a:schemeClr val="accent2"/>
          </a:fillRef>
          <a:effectRef idx="1">
            <a:schemeClr val="accent2"/>
          </a:effectRef>
          <a:fontRef idx="minor">
            <a:schemeClr val="tx1"/>
          </a:fontRef>
        </p:style>
      </p:cxnSp>
      <p:sp>
        <p:nvSpPr>
          <p:cNvPr id="42" name="Slide Number Placeholder 6"/>
          <p:cNvSpPr txBox="1">
            <a:spLocks/>
          </p:cNvSpPr>
          <p:nvPr/>
        </p:nvSpPr>
        <p:spPr>
          <a:xfrm>
            <a:off x="30663" y="6475873"/>
            <a:ext cx="330921" cy="319009"/>
          </a:xfrm>
          <a:prstGeom prst="rect">
            <a:avLst/>
          </a:prstGeom>
          <a:ln>
            <a:noFill/>
          </a:ln>
        </p:spPr>
        <p:txBody>
          <a:bodyPr vert="horz" lIns="0" tIns="0" rIns="0" bIns="0" anchor="b"/>
          <a:lstStyle>
            <a:defPPr>
              <a:defRPr lang="en-US"/>
            </a:defPPr>
            <a:lvl1pPr algn="r" rtl="0" eaLnBrk="1" fontAlgn="auto" latinLnBrk="0" hangingPunct="1">
              <a:spcBef>
                <a:spcPts val="0"/>
              </a:spcBef>
              <a:spcAft>
                <a:spcPts val="0"/>
              </a:spcAft>
              <a:defRPr kumimoji="0" sz="1200" kern="1200">
                <a:solidFill>
                  <a:schemeClr val="tx2">
                    <a:shade val="90000"/>
                  </a:schemeClr>
                </a:solidFill>
                <a:latin typeface="+mn-lt"/>
                <a:ea typeface="+mn-ea"/>
                <a:cs typeface="+mn-cs"/>
              </a:defRPr>
            </a:lvl1pPr>
            <a:lvl2pPr marL="457200" algn="l" rtl="0" fontAlgn="base">
              <a:spcBef>
                <a:spcPct val="0"/>
              </a:spcBef>
              <a:spcAft>
                <a:spcPct val="0"/>
              </a:spcAft>
              <a:defRPr kern="1200">
                <a:solidFill>
                  <a:schemeClr val="tx1"/>
                </a:solidFill>
                <a:latin typeface="Constantia" pitchFamily="18" charset="0"/>
                <a:ea typeface="+mn-ea"/>
                <a:cs typeface="Arial" pitchFamily="34" charset="0"/>
              </a:defRPr>
            </a:lvl2pPr>
            <a:lvl3pPr marL="914400" algn="l" rtl="0" fontAlgn="base">
              <a:spcBef>
                <a:spcPct val="0"/>
              </a:spcBef>
              <a:spcAft>
                <a:spcPct val="0"/>
              </a:spcAft>
              <a:defRPr kern="1200">
                <a:solidFill>
                  <a:schemeClr val="tx1"/>
                </a:solidFill>
                <a:latin typeface="Constantia" pitchFamily="18" charset="0"/>
                <a:ea typeface="+mn-ea"/>
                <a:cs typeface="Arial" pitchFamily="34" charset="0"/>
              </a:defRPr>
            </a:lvl3pPr>
            <a:lvl4pPr marL="1371600" algn="l" rtl="0" fontAlgn="base">
              <a:spcBef>
                <a:spcPct val="0"/>
              </a:spcBef>
              <a:spcAft>
                <a:spcPct val="0"/>
              </a:spcAft>
              <a:defRPr kern="1200">
                <a:solidFill>
                  <a:schemeClr val="tx1"/>
                </a:solidFill>
                <a:latin typeface="Constantia" pitchFamily="18" charset="0"/>
                <a:ea typeface="+mn-ea"/>
                <a:cs typeface="Arial" pitchFamily="34" charset="0"/>
              </a:defRPr>
            </a:lvl4pPr>
            <a:lvl5pPr marL="1828800" algn="l" rtl="0" fontAlgn="base">
              <a:spcBef>
                <a:spcPct val="0"/>
              </a:spcBef>
              <a:spcAft>
                <a:spcPct val="0"/>
              </a:spcAft>
              <a:defRPr kern="1200">
                <a:solidFill>
                  <a:schemeClr val="tx1"/>
                </a:solidFill>
                <a:latin typeface="Constantia" pitchFamily="18" charset="0"/>
                <a:ea typeface="+mn-ea"/>
                <a:cs typeface="Arial" pitchFamily="34" charset="0"/>
              </a:defRPr>
            </a:lvl5pPr>
            <a:lvl6pPr marL="2286000" algn="l" defTabSz="914400" rtl="0" eaLnBrk="1" latinLnBrk="0" hangingPunct="1">
              <a:defRPr kern="1200">
                <a:solidFill>
                  <a:schemeClr val="tx1"/>
                </a:solidFill>
                <a:latin typeface="Constantia" pitchFamily="18" charset="0"/>
                <a:ea typeface="+mn-ea"/>
                <a:cs typeface="Arial" pitchFamily="34" charset="0"/>
              </a:defRPr>
            </a:lvl6pPr>
            <a:lvl7pPr marL="2743200" algn="l" defTabSz="914400" rtl="0" eaLnBrk="1" latinLnBrk="0" hangingPunct="1">
              <a:defRPr kern="1200">
                <a:solidFill>
                  <a:schemeClr val="tx1"/>
                </a:solidFill>
                <a:latin typeface="Constantia" pitchFamily="18" charset="0"/>
                <a:ea typeface="+mn-ea"/>
                <a:cs typeface="Arial" pitchFamily="34" charset="0"/>
              </a:defRPr>
            </a:lvl7pPr>
            <a:lvl8pPr marL="3200400" algn="l" defTabSz="914400" rtl="0" eaLnBrk="1" latinLnBrk="0" hangingPunct="1">
              <a:defRPr kern="1200">
                <a:solidFill>
                  <a:schemeClr val="tx1"/>
                </a:solidFill>
                <a:latin typeface="Constantia" pitchFamily="18" charset="0"/>
                <a:ea typeface="+mn-ea"/>
                <a:cs typeface="Arial" pitchFamily="34" charset="0"/>
              </a:defRPr>
            </a:lvl8pPr>
            <a:lvl9pPr marL="3657600" algn="l" defTabSz="914400" rtl="0" eaLnBrk="1" latinLnBrk="0" hangingPunct="1">
              <a:defRPr kern="1200">
                <a:solidFill>
                  <a:schemeClr val="tx1"/>
                </a:solidFill>
                <a:latin typeface="Constantia" pitchFamily="18" charset="0"/>
                <a:ea typeface="+mn-ea"/>
                <a:cs typeface="Arial" pitchFamily="34" charset="0"/>
              </a:defRPr>
            </a:lvl9pPr>
          </a:lstStyle>
          <a:p>
            <a:pPr algn="ctr" rtl="1">
              <a:defRPr/>
            </a:pPr>
            <a:r>
              <a:rPr lang="fa-IR" sz="1800" dirty="0" smtClean="0">
                <a:solidFill>
                  <a:schemeClr val="tx1"/>
                </a:solidFill>
                <a:latin typeface="IPT Nazanin" pitchFamily="2" charset="2"/>
                <a:cs typeface="B Nazanin" panose="00000400000000000000" pitchFamily="2" charset="-78"/>
              </a:rPr>
              <a:t>22</a:t>
            </a:r>
            <a:endParaRPr lang="en-US" sz="1400" dirty="0">
              <a:solidFill>
                <a:schemeClr val="tx1"/>
              </a:solidFill>
              <a:latin typeface="IPT Nazanin" pitchFamily="2" charset="2"/>
              <a:cs typeface="B Nazanin" panose="00000400000000000000" pitchFamily="2" charset="-78"/>
            </a:endParaRPr>
          </a:p>
        </p:txBody>
      </p:sp>
      <p:cxnSp>
        <p:nvCxnSpPr>
          <p:cNvPr id="27" name="Straight Connector 26"/>
          <p:cNvCxnSpPr/>
          <p:nvPr/>
        </p:nvCxnSpPr>
        <p:spPr>
          <a:xfrm>
            <a:off x="0" y="752119"/>
            <a:ext cx="9144000" cy="1588"/>
          </a:xfrm>
          <a:prstGeom prst="line">
            <a:avLst/>
          </a:prstGeom>
          <a:ln w="79375" cmpd="tri">
            <a:solidFill>
              <a:schemeClr val="tx1"/>
            </a:solidFill>
            <a:round/>
          </a:ln>
        </p:spPr>
        <p:style>
          <a:lnRef idx="1">
            <a:schemeClr val="accent1"/>
          </a:lnRef>
          <a:fillRef idx="0">
            <a:schemeClr val="accent1"/>
          </a:fillRef>
          <a:effectRef idx="0">
            <a:schemeClr val="accent1"/>
          </a:effectRef>
          <a:fontRef idx="minor">
            <a:schemeClr val="tx1"/>
          </a:fontRef>
        </p:style>
      </p:cxnSp>
      <p:pic>
        <p:nvPicPr>
          <p:cNvPr id="34" name="Picture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367" y="0"/>
            <a:ext cx="482527" cy="854899"/>
          </a:xfrm>
          <a:prstGeom prst="rect">
            <a:avLst/>
          </a:prstGeom>
          <a:effectLst>
            <a:glow rad="63500">
              <a:schemeClr val="accent1">
                <a:satMod val="175000"/>
                <a:alpha val="40000"/>
              </a:schemeClr>
            </a:glow>
          </a:effectLst>
        </p:spPr>
      </p:pic>
      <p:pic>
        <p:nvPicPr>
          <p:cNvPr id="35" name="Picture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38799" y="-114338"/>
            <a:ext cx="4322841" cy="909650"/>
          </a:xfrm>
          <a:prstGeom prst="rect">
            <a:avLst/>
          </a:prstGeom>
          <a:effectLst>
            <a:glow rad="63500">
              <a:schemeClr val="accent1">
                <a:satMod val="175000"/>
                <a:alpha val="40000"/>
              </a:schemeClr>
            </a:glow>
          </a:effectLst>
        </p:spPr>
      </p:pic>
      <p:sp>
        <p:nvSpPr>
          <p:cNvPr id="40" name="Flowchart: Process 39"/>
          <p:cNvSpPr/>
          <p:nvPr/>
        </p:nvSpPr>
        <p:spPr>
          <a:xfrm>
            <a:off x="2844249" y="3277454"/>
            <a:ext cx="1359243" cy="1229498"/>
          </a:xfrm>
          <a:prstGeom prst="flowChartProcess">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r>
              <a:rPr lang="fa-IR" sz="1400" dirty="0">
                <a:solidFill>
                  <a:schemeClr val="bg1"/>
                </a:solidFill>
                <a:cs typeface="B Titr" panose="00000700000000000000" pitchFamily="2" charset="-78"/>
              </a:rPr>
              <a:t>سیستم مدیریت پایگاه داده ها </a:t>
            </a:r>
            <a:r>
              <a:rPr lang="en-US" sz="1400" dirty="0">
                <a:solidFill>
                  <a:schemeClr val="bg1"/>
                </a:solidFill>
                <a:cs typeface="B Titr" panose="00000700000000000000" pitchFamily="2" charset="-78"/>
              </a:rPr>
              <a:t> </a:t>
            </a:r>
          </a:p>
          <a:p>
            <a:pPr algn="ctr"/>
            <a:r>
              <a:rPr lang="en-US" sz="1400" dirty="0">
                <a:solidFill>
                  <a:schemeClr val="bg1"/>
                </a:solidFill>
                <a:cs typeface="B Titr" panose="00000700000000000000" pitchFamily="2" charset="-78"/>
              </a:rPr>
              <a:t>(DBMS)</a:t>
            </a:r>
          </a:p>
        </p:txBody>
      </p:sp>
      <p:cxnSp>
        <p:nvCxnSpPr>
          <p:cNvPr id="44" name="Straight Arrow Connector 43"/>
          <p:cNvCxnSpPr>
            <a:stCxn id="52" idx="3"/>
          </p:cNvCxnSpPr>
          <p:nvPr/>
        </p:nvCxnSpPr>
        <p:spPr>
          <a:xfrm flipV="1">
            <a:off x="5807964" y="2469223"/>
            <a:ext cx="1304978" cy="0"/>
          </a:xfrm>
          <a:prstGeom prst="straightConnector1">
            <a:avLst/>
          </a:prstGeom>
          <a:ln w="38100">
            <a:solidFill>
              <a:schemeClr val="accent1">
                <a:lumMod val="75000"/>
              </a:schemeClr>
            </a:solidFill>
            <a:tailEnd type="triangle"/>
          </a:ln>
          <a:effectLst>
            <a:glow rad="101600">
              <a:schemeClr val="accent2">
                <a:satMod val="175000"/>
                <a:alpha val="40000"/>
              </a:schemeClr>
            </a:glow>
          </a:effectLst>
        </p:spPr>
        <p:style>
          <a:lnRef idx="2">
            <a:schemeClr val="dk1"/>
          </a:lnRef>
          <a:fillRef idx="1">
            <a:schemeClr val="lt1"/>
          </a:fillRef>
          <a:effectRef idx="0">
            <a:schemeClr val="dk1"/>
          </a:effectRef>
          <a:fontRef idx="minor">
            <a:schemeClr val="dk1"/>
          </a:fontRef>
        </p:style>
      </p:cxnSp>
      <p:cxnSp>
        <p:nvCxnSpPr>
          <p:cNvPr id="45" name="Straight Arrow Connector 44"/>
          <p:cNvCxnSpPr>
            <a:stCxn id="40" idx="0"/>
            <a:endCxn id="52" idx="1"/>
          </p:cNvCxnSpPr>
          <p:nvPr/>
        </p:nvCxnSpPr>
        <p:spPr>
          <a:xfrm flipV="1">
            <a:off x="3523871" y="2512524"/>
            <a:ext cx="1293627" cy="764930"/>
          </a:xfrm>
          <a:prstGeom prst="straightConnector1">
            <a:avLst/>
          </a:prstGeom>
          <a:ln w="38100">
            <a:solidFill>
              <a:schemeClr val="accent1">
                <a:lumMod val="75000"/>
              </a:schemeClr>
            </a:solidFill>
            <a:headEnd type="triangle"/>
            <a:tailEnd type="triangle"/>
          </a:ln>
          <a:effectLst>
            <a:glow rad="101600">
              <a:schemeClr val="accent2">
                <a:satMod val="175000"/>
                <a:alpha val="40000"/>
              </a:schemeClr>
            </a:glow>
          </a:effectLst>
        </p:spPr>
        <p:style>
          <a:lnRef idx="2">
            <a:schemeClr val="dk1"/>
          </a:lnRef>
          <a:fillRef idx="1">
            <a:schemeClr val="lt1"/>
          </a:fillRef>
          <a:effectRef idx="0">
            <a:schemeClr val="dk1"/>
          </a:effectRef>
          <a:fontRef idx="minor">
            <a:schemeClr val="dk1"/>
          </a:fontRef>
        </p:style>
      </p:cxnSp>
      <p:cxnSp>
        <p:nvCxnSpPr>
          <p:cNvPr id="47" name="Straight Arrow Connector 46"/>
          <p:cNvCxnSpPr>
            <a:endCxn id="53" idx="1"/>
          </p:cNvCxnSpPr>
          <p:nvPr/>
        </p:nvCxnSpPr>
        <p:spPr>
          <a:xfrm flipV="1">
            <a:off x="4226813" y="3469627"/>
            <a:ext cx="621755" cy="429725"/>
          </a:xfrm>
          <a:prstGeom prst="straightConnector1">
            <a:avLst/>
          </a:prstGeom>
          <a:ln w="38100">
            <a:solidFill>
              <a:schemeClr val="accent1">
                <a:lumMod val="75000"/>
              </a:schemeClr>
            </a:solidFill>
            <a:headEnd type="triangle"/>
            <a:tailEnd type="triangle"/>
          </a:ln>
          <a:effectLst>
            <a:glow rad="101600">
              <a:schemeClr val="accent2">
                <a:satMod val="175000"/>
                <a:alpha val="40000"/>
              </a:schemeClr>
            </a:glow>
          </a:effectLst>
        </p:spPr>
        <p:style>
          <a:lnRef idx="2">
            <a:schemeClr val="dk1"/>
          </a:lnRef>
          <a:fillRef idx="1">
            <a:schemeClr val="lt1"/>
          </a:fillRef>
          <a:effectRef idx="0">
            <a:schemeClr val="dk1"/>
          </a:effectRef>
          <a:fontRef idx="minor">
            <a:schemeClr val="dk1"/>
          </a:fontRef>
        </p:style>
      </p:cxnSp>
      <p:cxnSp>
        <p:nvCxnSpPr>
          <p:cNvPr id="48" name="Straight Arrow Connector 47"/>
          <p:cNvCxnSpPr/>
          <p:nvPr/>
        </p:nvCxnSpPr>
        <p:spPr>
          <a:xfrm>
            <a:off x="2330622" y="3899174"/>
            <a:ext cx="513627" cy="0"/>
          </a:xfrm>
          <a:prstGeom prst="straightConnector1">
            <a:avLst/>
          </a:prstGeom>
          <a:ln w="38100">
            <a:solidFill>
              <a:schemeClr val="accent1">
                <a:lumMod val="75000"/>
              </a:schemeClr>
            </a:solidFill>
            <a:headEnd type="triangle"/>
            <a:tailEnd type="triangle"/>
          </a:ln>
          <a:effectLst>
            <a:glow rad="101600">
              <a:schemeClr val="accent2">
                <a:satMod val="175000"/>
                <a:alpha val="40000"/>
              </a:schemeClr>
            </a:glow>
          </a:effectLst>
        </p:spPr>
        <p:style>
          <a:lnRef idx="2">
            <a:schemeClr val="dk1"/>
          </a:lnRef>
          <a:fillRef idx="1">
            <a:schemeClr val="lt1"/>
          </a:fillRef>
          <a:effectRef idx="0">
            <a:schemeClr val="dk1"/>
          </a:effectRef>
          <a:fontRef idx="minor">
            <a:schemeClr val="dk1"/>
          </a:fontRef>
        </p:style>
      </p:cxnSp>
      <p:sp>
        <p:nvSpPr>
          <p:cNvPr id="52" name="TextBox 51"/>
          <p:cNvSpPr txBox="1"/>
          <p:nvPr/>
        </p:nvSpPr>
        <p:spPr>
          <a:xfrm>
            <a:off x="4817498" y="2143192"/>
            <a:ext cx="990466" cy="738664"/>
          </a:xfrm>
          <a:prstGeom prst="rect">
            <a:avLst/>
          </a:prstGeom>
          <a:ln w="38100"/>
        </p:spPr>
        <p:style>
          <a:lnRef idx="2">
            <a:schemeClr val="accent3"/>
          </a:lnRef>
          <a:fillRef idx="1">
            <a:schemeClr val="lt1"/>
          </a:fillRef>
          <a:effectRef idx="0">
            <a:schemeClr val="accent3"/>
          </a:effectRef>
          <a:fontRef idx="minor">
            <a:schemeClr val="dk1"/>
          </a:fontRef>
        </p:style>
        <p:txBody>
          <a:bodyPr rtlCol="0" anchor="ctr"/>
          <a:lstStyle>
            <a:defPPr>
              <a:defRPr lang="en-US"/>
            </a:defPPr>
            <a:lvl1pPr algn="ctr">
              <a:defRPr sz="1400">
                <a:solidFill>
                  <a:schemeClr val="bg1"/>
                </a:solidFill>
                <a:cs typeface="B Titr" panose="00000700000000000000" pitchFamily="2" charset="-78"/>
              </a:defRPr>
            </a:lvl1pPr>
          </a:lstStyle>
          <a:p>
            <a:r>
              <a:rPr lang="fa-IR" dirty="0"/>
              <a:t>برنامه کاربردی</a:t>
            </a:r>
          </a:p>
          <a:p>
            <a:r>
              <a:rPr lang="fa-IR" dirty="0"/>
              <a:t>الف</a:t>
            </a:r>
            <a:endParaRPr lang="en-US" dirty="0"/>
          </a:p>
        </p:txBody>
      </p:sp>
      <p:sp>
        <p:nvSpPr>
          <p:cNvPr id="53" name="TextBox 52"/>
          <p:cNvSpPr txBox="1"/>
          <p:nvPr/>
        </p:nvSpPr>
        <p:spPr>
          <a:xfrm>
            <a:off x="4848568" y="3100295"/>
            <a:ext cx="1005578" cy="738664"/>
          </a:xfrm>
          <a:prstGeom prst="rect">
            <a:avLst/>
          </a:prstGeom>
          <a:ln w="38100"/>
        </p:spPr>
        <p:style>
          <a:lnRef idx="2">
            <a:schemeClr val="accent3"/>
          </a:lnRef>
          <a:fillRef idx="1">
            <a:schemeClr val="lt1"/>
          </a:fillRef>
          <a:effectRef idx="0">
            <a:schemeClr val="accent3"/>
          </a:effectRef>
          <a:fontRef idx="minor">
            <a:schemeClr val="dk1"/>
          </a:fontRef>
        </p:style>
        <p:txBody>
          <a:bodyPr rtlCol="0" anchor="ctr"/>
          <a:lstStyle>
            <a:defPPr>
              <a:defRPr lang="en-US"/>
            </a:defPPr>
            <a:lvl1pPr algn="ctr">
              <a:defRPr sz="1400">
                <a:solidFill>
                  <a:schemeClr val="bg1"/>
                </a:solidFill>
                <a:cs typeface="B Titr" panose="00000700000000000000" pitchFamily="2" charset="-78"/>
              </a:defRPr>
            </a:lvl1pPr>
          </a:lstStyle>
          <a:p>
            <a:r>
              <a:rPr lang="fa-IR" dirty="0"/>
              <a:t>برنامه</a:t>
            </a:r>
          </a:p>
          <a:p>
            <a:r>
              <a:rPr lang="fa-IR" dirty="0"/>
              <a:t>کاربردی</a:t>
            </a:r>
          </a:p>
          <a:p>
            <a:r>
              <a:rPr lang="fa-IR" dirty="0"/>
              <a:t>ب</a:t>
            </a:r>
          </a:p>
        </p:txBody>
      </p:sp>
      <p:sp>
        <p:nvSpPr>
          <p:cNvPr id="54" name="TextBox 53"/>
          <p:cNvSpPr txBox="1"/>
          <p:nvPr/>
        </p:nvSpPr>
        <p:spPr>
          <a:xfrm>
            <a:off x="4853350" y="3996240"/>
            <a:ext cx="990466" cy="738664"/>
          </a:xfrm>
          <a:prstGeom prst="rect">
            <a:avLst/>
          </a:prstGeom>
          <a:ln w="38100"/>
        </p:spPr>
        <p:style>
          <a:lnRef idx="2">
            <a:schemeClr val="accent3"/>
          </a:lnRef>
          <a:fillRef idx="1">
            <a:schemeClr val="lt1"/>
          </a:fillRef>
          <a:effectRef idx="0">
            <a:schemeClr val="accent3"/>
          </a:effectRef>
          <a:fontRef idx="minor">
            <a:schemeClr val="dk1"/>
          </a:fontRef>
        </p:style>
        <p:txBody>
          <a:bodyPr rtlCol="0" anchor="ctr"/>
          <a:lstStyle>
            <a:defPPr>
              <a:defRPr lang="en-US"/>
            </a:defPPr>
            <a:lvl1pPr algn="ctr">
              <a:defRPr sz="1400">
                <a:solidFill>
                  <a:schemeClr val="bg1"/>
                </a:solidFill>
                <a:cs typeface="B Titr" panose="00000700000000000000" pitchFamily="2" charset="-78"/>
              </a:defRPr>
            </a:lvl1pPr>
          </a:lstStyle>
          <a:p>
            <a:r>
              <a:rPr lang="fa-IR" dirty="0"/>
              <a:t>برنامه کاربردی</a:t>
            </a:r>
          </a:p>
          <a:p>
            <a:r>
              <a:rPr lang="fa-IR" dirty="0"/>
              <a:t>پ</a:t>
            </a:r>
            <a:endParaRPr lang="en-US" dirty="0"/>
          </a:p>
        </p:txBody>
      </p:sp>
      <p:sp>
        <p:nvSpPr>
          <p:cNvPr id="55" name="TextBox 54"/>
          <p:cNvSpPr txBox="1"/>
          <p:nvPr/>
        </p:nvSpPr>
        <p:spPr>
          <a:xfrm>
            <a:off x="4845399" y="4960896"/>
            <a:ext cx="990466" cy="738664"/>
          </a:xfrm>
          <a:prstGeom prst="rect">
            <a:avLst/>
          </a:prstGeom>
          <a:ln w="38100"/>
        </p:spPr>
        <p:style>
          <a:lnRef idx="2">
            <a:schemeClr val="accent3"/>
          </a:lnRef>
          <a:fillRef idx="1">
            <a:schemeClr val="lt1"/>
          </a:fillRef>
          <a:effectRef idx="0">
            <a:schemeClr val="accent3"/>
          </a:effectRef>
          <a:fontRef idx="minor">
            <a:schemeClr val="dk1"/>
          </a:fontRef>
        </p:style>
        <p:txBody>
          <a:bodyPr rtlCol="0" anchor="ctr"/>
          <a:lstStyle>
            <a:defPPr>
              <a:defRPr lang="en-US"/>
            </a:defPPr>
            <a:lvl1pPr algn="ctr">
              <a:defRPr sz="1400">
                <a:solidFill>
                  <a:schemeClr val="bg1"/>
                </a:solidFill>
                <a:cs typeface="B Titr" panose="00000700000000000000" pitchFamily="2" charset="-78"/>
              </a:defRPr>
            </a:lvl1pPr>
          </a:lstStyle>
          <a:p>
            <a:r>
              <a:rPr lang="fa-IR" dirty="0"/>
              <a:t>برنامه کاربردی</a:t>
            </a:r>
          </a:p>
          <a:p>
            <a:r>
              <a:rPr lang="fa-IR" dirty="0"/>
              <a:t>ت</a:t>
            </a:r>
            <a:endParaRPr lang="en-US" dirty="0"/>
          </a:p>
        </p:txBody>
      </p:sp>
      <p:sp>
        <p:nvSpPr>
          <p:cNvPr id="56" name="TextBox 55"/>
          <p:cNvSpPr txBox="1"/>
          <p:nvPr/>
        </p:nvSpPr>
        <p:spPr>
          <a:xfrm>
            <a:off x="7171339" y="2115776"/>
            <a:ext cx="1051094" cy="738664"/>
          </a:xfrm>
          <a:prstGeom prst="rect">
            <a:avLst/>
          </a:prstGeom>
          <a:ln w="38100"/>
        </p:spPr>
        <p:style>
          <a:lnRef idx="2">
            <a:schemeClr val="accent3"/>
          </a:lnRef>
          <a:fillRef idx="1">
            <a:schemeClr val="lt1"/>
          </a:fillRef>
          <a:effectRef idx="0">
            <a:schemeClr val="accent3"/>
          </a:effectRef>
          <a:fontRef idx="minor">
            <a:schemeClr val="dk1"/>
          </a:fontRef>
        </p:style>
        <p:txBody>
          <a:bodyPr rtlCol="0" anchor="ctr"/>
          <a:lstStyle>
            <a:defPPr>
              <a:defRPr lang="en-US"/>
            </a:defPPr>
            <a:lvl1pPr algn="ctr">
              <a:defRPr sz="1400">
                <a:solidFill>
                  <a:schemeClr val="bg1"/>
                </a:solidFill>
                <a:cs typeface="B Titr" panose="00000700000000000000" pitchFamily="2" charset="-78"/>
              </a:defRPr>
            </a:lvl1pPr>
          </a:lstStyle>
          <a:p>
            <a:endParaRPr lang="fa-IR" dirty="0"/>
          </a:p>
          <a:p>
            <a:r>
              <a:rPr lang="fa-IR" dirty="0"/>
              <a:t>گزارشات</a:t>
            </a:r>
          </a:p>
          <a:p>
            <a:endParaRPr lang="en-US" dirty="0"/>
          </a:p>
        </p:txBody>
      </p:sp>
      <p:sp>
        <p:nvSpPr>
          <p:cNvPr id="58" name="TextBox 57"/>
          <p:cNvSpPr txBox="1"/>
          <p:nvPr/>
        </p:nvSpPr>
        <p:spPr>
          <a:xfrm>
            <a:off x="7188266" y="3100309"/>
            <a:ext cx="1051560" cy="738664"/>
          </a:xfrm>
          <a:prstGeom prst="rect">
            <a:avLst/>
          </a:prstGeom>
          <a:ln w="38100"/>
        </p:spPr>
        <p:style>
          <a:lnRef idx="2">
            <a:schemeClr val="accent3"/>
          </a:lnRef>
          <a:fillRef idx="1">
            <a:schemeClr val="lt1"/>
          </a:fillRef>
          <a:effectRef idx="0">
            <a:schemeClr val="accent3"/>
          </a:effectRef>
          <a:fontRef idx="minor">
            <a:schemeClr val="dk1"/>
          </a:fontRef>
        </p:style>
        <p:txBody>
          <a:bodyPr rtlCol="0" anchor="ctr"/>
          <a:lstStyle>
            <a:defPPr>
              <a:defRPr lang="en-US"/>
            </a:defPPr>
            <a:lvl1pPr algn="ctr">
              <a:defRPr sz="1400">
                <a:solidFill>
                  <a:schemeClr val="bg1"/>
                </a:solidFill>
                <a:cs typeface="B Titr" panose="00000700000000000000" pitchFamily="2" charset="-78"/>
              </a:defRPr>
            </a:lvl1pPr>
          </a:lstStyle>
          <a:p>
            <a:endParaRPr lang="fa-IR" dirty="0"/>
          </a:p>
          <a:p>
            <a:r>
              <a:rPr lang="fa-IR" dirty="0"/>
              <a:t>گزارشات</a:t>
            </a:r>
          </a:p>
          <a:p>
            <a:endParaRPr lang="en-US" dirty="0"/>
          </a:p>
        </p:txBody>
      </p:sp>
      <p:sp>
        <p:nvSpPr>
          <p:cNvPr id="59" name="TextBox 58"/>
          <p:cNvSpPr txBox="1"/>
          <p:nvPr/>
        </p:nvSpPr>
        <p:spPr>
          <a:xfrm>
            <a:off x="7171339" y="3997179"/>
            <a:ext cx="1051560" cy="738664"/>
          </a:xfrm>
          <a:prstGeom prst="rect">
            <a:avLst/>
          </a:prstGeom>
          <a:ln w="38100"/>
        </p:spPr>
        <p:style>
          <a:lnRef idx="2">
            <a:schemeClr val="accent3"/>
          </a:lnRef>
          <a:fillRef idx="1">
            <a:schemeClr val="lt1"/>
          </a:fillRef>
          <a:effectRef idx="0">
            <a:schemeClr val="accent3"/>
          </a:effectRef>
          <a:fontRef idx="minor">
            <a:schemeClr val="dk1"/>
          </a:fontRef>
        </p:style>
        <p:txBody>
          <a:bodyPr rtlCol="0" anchor="ctr"/>
          <a:lstStyle>
            <a:defPPr>
              <a:defRPr lang="en-US"/>
            </a:defPPr>
            <a:lvl1pPr algn="ctr">
              <a:defRPr sz="1400">
                <a:solidFill>
                  <a:schemeClr val="bg1"/>
                </a:solidFill>
                <a:cs typeface="B Titr" panose="00000700000000000000" pitchFamily="2" charset="-78"/>
              </a:defRPr>
            </a:lvl1pPr>
          </a:lstStyle>
          <a:p>
            <a:endParaRPr lang="fa-IR" dirty="0"/>
          </a:p>
          <a:p>
            <a:r>
              <a:rPr lang="fa-IR" dirty="0"/>
              <a:t>گزارشات</a:t>
            </a:r>
          </a:p>
          <a:p>
            <a:endParaRPr lang="en-US" dirty="0"/>
          </a:p>
        </p:txBody>
      </p:sp>
      <p:sp>
        <p:nvSpPr>
          <p:cNvPr id="60" name="TextBox 59"/>
          <p:cNvSpPr txBox="1"/>
          <p:nvPr/>
        </p:nvSpPr>
        <p:spPr>
          <a:xfrm>
            <a:off x="7171339" y="4965195"/>
            <a:ext cx="1051560" cy="738664"/>
          </a:xfrm>
          <a:prstGeom prst="rect">
            <a:avLst/>
          </a:prstGeom>
          <a:ln w="38100"/>
        </p:spPr>
        <p:style>
          <a:lnRef idx="2">
            <a:schemeClr val="accent3"/>
          </a:lnRef>
          <a:fillRef idx="1">
            <a:schemeClr val="lt1"/>
          </a:fillRef>
          <a:effectRef idx="0">
            <a:schemeClr val="accent3"/>
          </a:effectRef>
          <a:fontRef idx="minor">
            <a:schemeClr val="dk1"/>
          </a:fontRef>
        </p:style>
        <p:txBody>
          <a:bodyPr rtlCol="0" anchor="ctr"/>
          <a:lstStyle>
            <a:defPPr>
              <a:defRPr lang="en-US"/>
            </a:defPPr>
            <a:lvl1pPr algn="ctr">
              <a:defRPr sz="1400">
                <a:solidFill>
                  <a:schemeClr val="bg1"/>
                </a:solidFill>
                <a:cs typeface="B Titr" panose="00000700000000000000" pitchFamily="2" charset="-78"/>
              </a:defRPr>
            </a:lvl1pPr>
          </a:lstStyle>
          <a:p>
            <a:endParaRPr lang="fa-IR" dirty="0"/>
          </a:p>
          <a:p>
            <a:r>
              <a:rPr lang="fa-IR" dirty="0"/>
              <a:t>گزارشات</a:t>
            </a:r>
          </a:p>
          <a:p>
            <a:endParaRPr lang="en-US" dirty="0"/>
          </a:p>
        </p:txBody>
      </p:sp>
      <p:cxnSp>
        <p:nvCxnSpPr>
          <p:cNvPr id="65" name="Straight Arrow Connector 64"/>
          <p:cNvCxnSpPr>
            <a:endCxn id="55" idx="1"/>
          </p:cNvCxnSpPr>
          <p:nvPr/>
        </p:nvCxnSpPr>
        <p:spPr>
          <a:xfrm>
            <a:off x="3520702" y="4519056"/>
            <a:ext cx="1324697" cy="811172"/>
          </a:xfrm>
          <a:prstGeom prst="straightConnector1">
            <a:avLst/>
          </a:prstGeom>
          <a:ln w="38100">
            <a:solidFill>
              <a:schemeClr val="accent1">
                <a:lumMod val="75000"/>
              </a:schemeClr>
            </a:solidFill>
            <a:headEnd type="triangle"/>
            <a:tailEnd type="triangle"/>
          </a:ln>
          <a:effectLst>
            <a:glow rad="101600">
              <a:schemeClr val="accent2">
                <a:satMod val="175000"/>
                <a:alpha val="40000"/>
              </a:schemeClr>
            </a:glow>
          </a:effectLst>
        </p:spPr>
        <p:style>
          <a:lnRef idx="2">
            <a:schemeClr val="dk1"/>
          </a:lnRef>
          <a:fillRef idx="1">
            <a:schemeClr val="lt1"/>
          </a:fillRef>
          <a:effectRef idx="0">
            <a:schemeClr val="dk1"/>
          </a:effectRef>
          <a:fontRef idx="minor">
            <a:schemeClr val="dk1"/>
          </a:fontRef>
        </p:style>
      </p:cxnSp>
      <p:cxnSp>
        <p:nvCxnSpPr>
          <p:cNvPr id="66" name="Straight Arrow Connector 65"/>
          <p:cNvCxnSpPr/>
          <p:nvPr/>
        </p:nvCxnSpPr>
        <p:spPr>
          <a:xfrm>
            <a:off x="4226588" y="3897240"/>
            <a:ext cx="621755" cy="475885"/>
          </a:xfrm>
          <a:prstGeom prst="straightConnector1">
            <a:avLst/>
          </a:prstGeom>
          <a:ln w="38100">
            <a:solidFill>
              <a:schemeClr val="accent1">
                <a:lumMod val="75000"/>
              </a:schemeClr>
            </a:solidFill>
            <a:headEnd type="triangle"/>
            <a:tailEnd type="triangle"/>
          </a:ln>
          <a:effectLst>
            <a:glow rad="101600">
              <a:schemeClr val="accent2">
                <a:satMod val="175000"/>
                <a:alpha val="40000"/>
              </a:schemeClr>
            </a:glow>
          </a:effectLst>
        </p:spPr>
        <p:style>
          <a:lnRef idx="2">
            <a:schemeClr val="dk1"/>
          </a:lnRef>
          <a:fillRef idx="1">
            <a:schemeClr val="lt1"/>
          </a:fillRef>
          <a:effectRef idx="0">
            <a:schemeClr val="dk1"/>
          </a:effectRef>
          <a:fontRef idx="minor">
            <a:schemeClr val="dk1"/>
          </a:fontRef>
        </p:style>
      </p:cxnSp>
      <p:cxnSp>
        <p:nvCxnSpPr>
          <p:cNvPr id="72" name="Straight Arrow Connector 71"/>
          <p:cNvCxnSpPr/>
          <p:nvPr/>
        </p:nvCxnSpPr>
        <p:spPr>
          <a:xfrm>
            <a:off x="5851582" y="3467477"/>
            <a:ext cx="1304978" cy="2864"/>
          </a:xfrm>
          <a:prstGeom prst="straightConnector1">
            <a:avLst/>
          </a:prstGeom>
          <a:ln w="38100">
            <a:solidFill>
              <a:schemeClr val="accent1">
                <a:lumMod val="75000"/>
              </a:schemeClr>
            </a:solidFill>
            <a:tailEnd type="triangle"/>
          </a:ln>
          <a:effectLst>
            <a:glow rad="101600">
              <a:schemeClr val="accent2">
                <a:satMod val="175000"/>
                <a:alpha val="40000"/>
              </a:schemeClr>
            </a:glow>
          </a:effectLst>
        </p:spPr>
        <p:style>
          <a:lnRef idx="2">
            <a:schemeClr val="dk1"/>
          </a:lnRef>
          <a:fillRef idx="1">
            <a:schemeClr val="lt1"/>
          </a:fillRef>
          <a:effectRef idx="0">
            <a:schemeClr val="dk1"/>
          </a:effectRef>
          <a:fontRef idx="minor">
            <a:schemeClr val="dk1"/>
          </a:fontRef>
        </p:style>
      </p:cxnSp>
      <p:cxnSp>
        <p:nvCxnSpPr>
          <p:cNvPr id="73" name="Straight Arrow Connector 72"/>
          <p:cNvCxnSpPr/>
          <p:nvPr/>
        </p:nvCxnSpPr>
        <p:spPr>
          <a:xfrm>
            <a:off x="5835865" y="4357152"/>
            <a:ext cx="1304978" cy="2864"/>
          </a:xfrm>
          <a:prstGeom prst="straightConnector1">
            <a:avLst/>
          </a:prstGeom>
          <a:ln w="38100">
            <a:solidFill>
              <a:schemeClr val="accent1">
                <a:lumMod val="75000"/>
              </a:schemeClr>
            </a:solidFill>
            <a:tailEnd type="triangle"/>
          </a:ln>
          <a:effectLst>
            <a:glow rad="101600">
              <a:schemeClr val="accent2">
                <a:satMod val="175000"/>
                <a:alpha val="40000"/>
              </a:schemeClr>
            </a:glow>
          </a:effectLst>
        </p:spPr>
        <p:style>
          <a:lnRef idx="2">
            <a:schemeClr val="dk1"/>
          </a:lnRef>
          <a:fillRef idx="1">
            <a:schemeClr val="lt1"/>
          </a:fillRef>
          <a:effectRef idx="0">
            <a:schemeClr val="dk1"/>
          </a:effectRef>
          <a:fontRef idx="minor">
            <a:schemeClr val="dk1"/>
          </a:fontRef>
        </p:style>
      </p:cxnSp>
      <p:cxnSp>
        <p:nvCxnSpPr>
          <p:cNvPr id="78" name="Straight Arrow Connector 77"/>
          <p:cNvCxnSpPr/>
          <p:nvPr/>
        </p:nvCxnSpPr>
        <p:spPr>
          <a:xfrm>
            <a:off x="5827207" y="5330228"/>
            <a:ext cx="1304978" cy="2864"/>
          </a:xfrm>
          <a:prstGeom prst="straightConnector1">
            <a:avLst/>
          </a:prstGeom>
          <a:ln w="38100">
            <a:solidFill>
              <a:schemeClr val="accent1">
                <a:lumMod val="75000"/>
              </a:schemeClr>
            </a:solidFill>
            <a:tailEnd type="triangle"/>
          </a:ln>
          <a:effectLst>
            <a:glow rad="101600">
              <a:schemeClr val="accent2">
                <a:satMod val="175000"/>
                <a:alpha val="40000"/>
              </a:schemeClr>
            </a:glow>
          </a:effectLst>
        </p:spPr>
        <p:style>
          <a:lnRef idx="2">
            <a:schemeClr val="dk1"/>
          </a:lnRef>
          <a:fillRef idx="1">
            <a:schemeClr val="lt1"/>
          </a:fillRef>
          <a:effectRef idx="0">
            <a:schemeClr val="dk1"/>
          </a:effectRef>
          <a:fontRef idx="minor">
            <a:schemeClr val="dk1"/>
          </a:fontRef>
        </p:style>
      </p:cxnSp>
      <p:sp>
        <p:nvSpPr>
          <p:cNvPr id="38" name="Rounded Rectangle 37"/>
          <p:cNvSpPr/>
          <p:nvPr/>
        </p:nvSpPr>
        <p:spPr>
          <a:xfrm>
            <a:off x="7729536" y="6225191"/>
            <a:ext cx="1371600" cy="457200"/>
          </a:xfrm>
          <a:prstGeom prst="roundRect">
            <a:avLst/>
          </a:prstGeom>
          <a:solidFill>
            <a:schemeClr val="tx1">
              <a:lumMod val="50000"/>
            </a:schemeClr>
          </a:solidFill>
          <a:ln>
            <a:solidFill>
              <a:schemeClr val="accent1">
                <a:lumMod val="50000"/>
              </a:schemeClr>
            </a:solidFill>
          </a:ln>
          <a:effectLst>
            <a:outerShdw blurRad="57150" dist="38100" dir="5400000" algn="ctr" rotWithShape="0">
              <a:schemeClr val="accent3">
                <a:shade val="9000"/>
                <a:satMod val="105000"/>
                <a:alpha val="48000"/>
              </a:scheme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fa-IR" b="1" dirty="0">
                <a:solidFill>
                  <a:schemeClr val="bg1"/>
                </a:solidFill>
                <a:cs typeface="B Nazanin" panose="00000400000000000000" pitchFamily="2" charset="-78"/>
              </a:rPr>
              <a:t>مقدمه</a:t>
            </a:r>
            <a:endParaRPr lang="en-US" b="1" dirty="0">
              <a:solidFill>
                <a:schemeClr val="bg1"/>
              </a:solidFill>
              <a:cs typeface="B Nazanin" panose="00000400000000000000" pitchFamily="2" charset="-78"/>
            </a:endParaRPr>
          </a:p>
        </p:txBody>
      </p:sp>
      <p:sp>
        <p:nvSpPr>
          <p:cNvPr id="39" name="Rounded Rectangle 38"/>
          <p:cNvSpPr/>
          <p:nvPr/>
        </p:nvSpPr>
        <p:spPr>
          <a:xfrm>
            <a:off x="6273517" y="6218302"/>
            <a:ext cx="1371600" cy="457200"/>
          </a:xfrm>
          <a:prstGeom prst="roundRect">
            <a:avLst/>
          </a:prstGeom>
          <a:solidFill>
            <a:srgbClr val="0DF318"/>
          </a:solidFill>
          <a:ln>
            <a:solidFill>
              <a:srgbClr val="FFFF00"/>
            </a:solidFill>
          </a:ln>
          <a:effectLst>
            <a:glow rad="228600">
              <a:schemeClr val="accent6">
                <a:satMod val="175000"/>
                <a:alpha val="40000"/>
              </a:schemeClr>
            </a:glow>
            <a:outerShdw blurRad="57150" dist="38100" dir="5400000" algn="ctr" rotWithShape="0">
              <a:schemeClr val="accent3">
                <a:shade val="9000"/>
                <a:satMod val="105000"/>
                <a:alpha val="48000"/>
              </a:scheme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fa-IR" b="1" dirty="0">
                <a:solidFill>
                  <a:schemeClr val="bg1"/>
                </a:solidFill>
                <a:cs typeface="B Nazanin" panose="00000400000000000000" pitchFamily="2" charset="-78"/>
              </a:rPr>
              <a:t>مدیریت داده</a:t>
            </a:r>
            <a:endParaRPr lang="en-US" b="1" dirty="0">
              <a:solidFill>
                <a:schemeClr val="bg1"/>
              </a:solidFill>
              <a:cs typeface="B Nazanin" panose="00000400000000000000" pitchFamily="2" charset="-78"/>
            </a:endParaRPr>
          </a:p>
        </p:txBody>
      </p:sp>
      <p:sp>
        <p:nvSpPr>
          <p:cNvPr id="43" name="Rounded Rectangle 42"/>
          <p:cNvSpPr/>
          <p:nvPr/>
        </p:nvSpPr>
        <p:spPr>
          <a:xfrm>
            <a:off x="4817498" y="6227080"/>
            <a:ext cx="1371600" cy="457200"/>
          </a:xfrm>
          <a:prstGeom prst="roundRect">
            <a:avLst/>
          </a:prstGeom>
          <a:solidFill>
            <a:schemeClr val="bg2">
              <a:lumMod val="60000"/>
              <a:lumOff val="40000"/>
            </a:schemeClr>
          </a:solidFill>
          <a:effectLst>
            <a:outerShdw blurRad="57150" dist="38100" dir="5400000" algn="ctr" rotWithShape="0">
              <a:schemeClr val="accent3">
                <a:shade val="9000"/>
                <a:satMod val="105000"/>
                <a:alpha val="48000"/>
              </a:scheme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fa-IR" b="1" dirty="0" smtClean="0">
                <a:solidFill>
                  <a:schemeClr val="bg1"/>
                </a:solidFill>
                <a:cs typeface="B Nazanin" panose="00000400000000000000" pitchFamily="2" charset="-78"/>
              </a:rPr>
              <a:t>مدلسازی داده</a:t>
            </a:r>
            <a:endParaRPr lang="en-US" b="1" dirty="0">
              <a:solidFill>
                <a:schemeClr val="bg1"/>
              </a:solidFill>
              <a:cs typeface="B Nazanin" panose="00000400000000000000" pitchFamily="2" charset="-78"/>
            </a:endParaRPr>
          </a:p>
        </p:txBody>
      </p:sp>
      <p:sp>
        <p:nvSpPr>
          <p:cNvPr id="46" name="Rounded Rectangle 45"/>
          <p:cNvSpPr/>
          <p:nvPr/>
        </p:nvSpPr>
        <p:spPr>
          <a:xfrm>
            <a:off x="3361479" y="6225191"/>
            <a:ext cx="1371600" cy="457200"/>
          </a:xfrm>
          <a:prstGeom prst="roundRect">
            <a:avLst/>
          </a:prstGeom>
          <a:solidFill>
            <a:schemeClr val="bg2">
              <a:lumMod val="60000"/>
              <a:lumOff val="40000"/>
            </a:schemeClr>
          </a:solidFill>
          <a:effectLst>
            <a:outerShdw blurRad="57150" dist="38100" dir="5400000" algn="ctr" rotWithShape="0">
              <a:schemeClr val="accent3">
                <a:shade val="9000"/>
                <a:satMod val="105000"/>
                <a:alpha val="48000"/>
              </a:scheme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fa-IR" sz="1700" b="1" dirty="0" smtClean="0">
                <a:solidFill>
                  <a:schemeClr val="bg1"/>
                </a:solidFill>
                <a:cs typeface="B Nazanin" panose="00000400000000000000" pitchFamily="2" charset="-78"/>
              </a:rPr>
              <a:t>موجودیت‌ها</a:t>
            </a:r>
            <a:endParaRPr lang="en-US" sz="1700" b="1" dirty="0">
              <a:solidFill>
                <a:schemeClr val="bg1"/>
              </a:solidFill>
              <a:cs typeface="B Nazanin" panose="00000400000000000000" pitchFamily="2" charset="-78"/>
            </a:endParaRPr>
          </a:p>
        </p:txBody>
      </p:sp>
      <p:sp>
        <p:nvSpPr>
          <p:cNvPr id="49" name="Rounded Rectangle 48"/>
          <p:cNvSpPr/>
          <p:nvPr/>
        </p:nvSpPr>
        <p:spPr>
          <a:xfrm>
            <a:off x="1902022" y="6225191"/>
            <a:ext cx="1371600" cy="457200"/>
          </a:xfrm>
          <a:prstGeom prst="roundRect">
            <a:avLst/>
          </a:prstGeom>
          <a:solidFill>
            <a:schemeClr val="bg2">
              <a:lumMod val="60000"/>
              <a:lumOff val="40000"/>
            </a:schemeClr>
          </a:solidFill>
          <a:effectLst>
            <a:outerShdw blurRad="57150" dist="38100" dir="5400000" algn="ctr" rotWithShape="0">
              <a:schemeClr val="accent3">
                <a:shade val="9000"/>
                <a:satMod val="105000"/>
                <a:alpha val="48000"/>
              </a:scheme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fa-IR" sz="1350" b="1" dirty="0" smtClean="0">
                <a:solidFill>
                  <a:schemeClr val="bg1"/>
                </a:solidFill>
                <a:cs typeface="B Nazanin" panose="00000400000000000000" pitchFamily="2" charset="-78"/>
              </a:rPr>
              <a:t>مدیریت پایگاه داده</a:t>
            </a:r>
            <a:endParaRPr lang="en-US" sz="1350" b="1" dirty="0">
              <a:solidFill>
                <a:schemeClr val="bg1"/>
              </a:solidFill>
              <a:cs typeface="B Nazanin" panose="00000400000000000000" pitchFamily="2" charset="-78"/>
            </a:endParaRPr>
          </a:p>
        </p:txBody>
      </p:sp>
      <p:sp>
        <p:nvSpPr>
          <p:cNvPr id="50" name="Rounded Rectangle 49"/>
          <p:cNvSpPr/>
          <p:nvPr/>
        </p:nvSpPr>
        <p:spPr>
          <a:xfrm>
            <a:off x="442565" y="6217577"/>
            <a:ext cx="1371600" cy="457200"/>
          </a:xfrm>
          <a:prstGeom prst="roundRect">
            <a:avLst/>
          </a:prstGeom>
          <a:solidFill>
            <a:schemeClr val="bg2">
              <a:lumMod val="60000"/>
              <a:lumOff val="40000"/>
            </a:schemeClr>
          </a:solidFill>
          <a:effectLst>
            <a:outerShdw blurRad="57150" dist="38100" dir="5400000" algn="ctr" rotWithShape="0">
              <a:schemeClr val="accent3">
                <a:shade val="9000"/>
                <a:satMod val="105000"/>
                <a:alpha val="48000"/>
              </a:scheme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fa-IR" b="1" dirty="0" smtClean="0">
                <a:solidFill>
                  <a:schemeClr val="bg1"/>
                </a:solidFill>
                <a:cs typeface="B Nazanin" panose="00000400000000000000" pitchFamily="2" charset="-78"/>
              </a:rPr>
              <a:t>انبار داده</a:t>
            </a:r>
            <a:endParaRPr lang="en-US" b="1" dirty="0">
              <a:solidFill>
                <a:schemeClr val="bg1"/>
              </a:solidFill>
              <a:cs typeface="B Nazanin" panose="00000400000000000000" pitchFamily="2" charset="-78"/>
            </a:endParaRPr>
          </a:p>
        </p:txBody>
      </p:sp>
      <p:grpSp>
        <p:nvGrpSpPr>
          <p:cNvPr id="8" name="Group 7"/>
          <p:cNvGrpSpPr/>
          <p:nvPr/>
        </p:nvGrpSpPr>
        <p:grpSpPr>
          <a:xfrm>
            <a:off x="867245" y="2833462"/>
            <a:ext cx="1448168" cy="2068097"/>
            <a:chOff x="1876646" y="1101040"/>
            <a:chExt cx="1448168" cy="2068097"/>
          </a:xfrm>
          <a:effectLst>
            <a:glow rad="63500">
              <a:schemeClr val="accent1">
                <a:satMod val="175000"/>
                <a:alpha val="40000"/>
              </a:schemeClr>
            </a:glow>
          </a:effectLst>
        </p:grpSpPr>
        <p:pic>
          <p:nvPicPr>
            <p:cNvPr id="2" name="Picture 1"/>
            <p:cNvPicPr>
              <a:picLocks noChangeAspect="1"/>
            </p:cNvPicPr>
            <p:nvPr/>
          </p:nvPicPr>
          <p:blipFill>
            <a:blip r:embed="rId7" cstate="print">
              <a:lum bright="70000" contrast="-70000"/>
              <a:extLst>
                <a:ext uri="{28A0092B-C50C-407E-A947-70E740481C1C}">
                  <a14:useLocalDpi xmlns:a14="http://schemas.microsoft.com/office/drawing/2010/main" val="0"/>
                </a:ext>
              </a:extLst>
            </a:blip>
            <a:stretch>
              <a:fillRect/>
            </a:stretch>
          </p:blipFill>
          <p:spPr>
            <a:xfrm>
              <a:off x="1876646" y="1101040"/>
              <a:ext cx="1448168" cy="1988819"/>
            </a:xfrm>
            <a:prstGeom prst="rect">
              <a:avLst/>
            </a:prstGeom>
            <a:ln w="38100"/>
          </p:spPr>
        </p:pic>
        <p:sp>
          <p:nvSpPr>
            <p:cNvPr id="3" name="TextBox 2"/>
            <p:cNvSpPr txBox="1"/>
            <p:nvPr/>
          </p:nvSpPr>
          <p:spPr>
            <a:xfrm>
              <a:off x="2196528" y="1247998"/>
              <a:ext cx="782587" cy="369332"/>
            </a:xfrm>
            <a:prstGeom prst="rect">
              <a:avLst/>
            </a:prstGeom>
            <a:noFill/>
          </p:spPr>
          <p:txBody>
            <a:bodyPr wrap="none" rtlCol="1">
              <a:spAutoFit/>
            </a:bodyPr>
            <a:lstStyle/>
            <a:p>
              <a:r>
                <a:rPr lang="fa-IR" dirty="0">
                  <a:solidFill>
                    <a:sysClr val="windowText" lastClr="000000"/>
                  </a:solidFill>
                  <a:cs typeface="B Titr" panose="00000700000000000000" pitchFamily="2" charset="-78"/>
                </a:rPr>
                <a:t>داده ها</a:t>
              </a:r>
              <a:endParaRPr lang="fa-IR" dirty="0"/>
            </a:p>
          </p:txBody>
        </p:sp>
        <p:sp>
          <p:nvSpPr>
            <p:cNvPr id="4" name="TextBox 3"/>
            <p:cNvSpPr txBox="1"/>
            <p:nvPr/>
          </p:nvSpPr>
          <p:spPr>
            <a:xfrm>
              <a:off x="2354508" y="1796410"/>
              <a:ext cx="492443" cy="369332"/>
            </a:xfrm>
            <a:prstGeom prst="rect">
              <a:avLst/>
            </a:prstGeom>
            <a:noFill/>
          </p:spPr>
          <p:txBody>
            <a:bodyPr wrap="none" rtlCol="1">
              <a:spAutoFit/>
            </a:bodyPr>
            <a:lstStyle/>
            <a:p>
              <a:r>
                <a:rPr lang="fa-IR" dirty="0">
                  <a:solidFill>
                    <a:sysClr val="windowText" lastClr="000000"/>
                  </a:solidFill>
                  <a:cs typeface="B Titr" panose="00000700000000000000" pitchFamily="2" charset="-78"/>
                </a:rPr>
                <a:t>الف</a:t>
              </a:r>
              <a:endParaRPr lang="fa-IR" dirty="0"/>
            </a:p>
          </p:txBody>
        </p:sp>
        <p:sp>
          <p:nvSpPr>
            <p:cNvPr id="5" name="TextBox 4"/>
            <p:cNvSpPr txBox="1"/>
            <p:nvPr/>
          </p:nvSpPr>
          <p:spPr>
            <a:xfrm>
              <a:off x="2409727" y="2093607"/>
              <a:ext cx="356188" cy="369332"/>
            </a:xfrm>
            <a:prstGeom prst="rect">
              <a:avLst/>
            </a:prstGeom>
            <a:noFill/>
          </p:spPr>
          <p:txBody>
            <a:bodyPr wrap="none" rtlCol="1">
              <a:spAutoFit/>
            </a:bodyPr>
            <a:lstStyle/>
            <a:p>
              <a:r>
                <a:rPr lang="fa-IR" dirty="0" smtClean="0">
                  <a:solidFill>
                    <a:sysClr val="windowText" lastClr="000000"/>
                  </a:solidFill>
                  <a:cs typeface="B Titr" panose="00000700000000000000" pitchFamily="2" charset="-78"/>
                </a:rPr>
                <a:t>ب</a:t>
              </a:r>
              <a:endParaRPr lang="fa-IR" dirty="0">
                <a:solidFill>
                  <a:sysClr val="windowText" lastClr="000000"/>
                </a:solidFill>
                <a:cs typeface="B Titr" panose="00000700000000000000" pitchFamily="2" charset="-78"/>
              </a:endParaRPr>
            </a:p>
          </p:txBody>
        </p:sp>
        <p:sp>
          <p:nvSpPr>
            <p:cNvPr id="6" name="TextBox 5"/>
            <p:cNvSpPr txBox="1"/>
            <p:nvPr/>
          </p:nvSpPr>
          <p:spPr>
            <a:xfrm>
              <a:off x="2422334" y="2424838"/>
              <a:ext cx="356188" cy="369332"/>
            </a:xfrm>
            <a:prstGeom prst="rect">
              <a:avLst/>
            </a:prstGeom>
            <a:noFill/>
          </p:spPr>
          <p:txBody>
            <a:bodyPr wrap="none" rtlCol="1">
              <a:spAutoFit/>
            </a:bodyPr>
            <a:lstStyle/>
            <a:p>
              <a:r>
                <a:rPr lang="fa-IR" dirty="0" smtClean="0">
                  <a:solidFill>
                    <a:sysClr val="windowText" lastClr="000000"/>
                  </a:solidFill>
                  <a:cs typeface="B Titr" panose="00000700000000000000" pitchFamily="2" charset="-78"/>
                </a:rPr>
                <a:t>پ</a:t>
              </a:r>
              <a:endParaRPr lang="fa-IR" dirty="0">
                <a:solidFill>
                  <a:sysClr val="windowText" lastClr="000000"/>
                </a:solidFill>
                <a:cs typeface="B Titr" panose="00000700000000000000" pitchFamily="2" charset="-78"/>
              </a:endParaRPr>
            </a:p>
          </p:txBody>
        </p:sp>
        <p:sp>
          <p:nvSpPr>
            <p:cNvPr id="7" name="TextBox 6"/>
            <p:cNvSpPr txBox="1"/>
            <p:nvPr/>
          </p:nvSpPr>
          <p:spPr>
            <a:xfrm>
              <a:off x="2406743" y="2799805"/>
              <a:ext cx="356188" cy="369332"/>
            </a:xfrm>
            <a:prstGeom prst="rect">
              <a:avLst/>
            </a:prstGeom>
            <a:noFill/>
          </p:spPr>
          <p:txBody>
            <a:bodyPr wrap="none" rtlCol="1">
              <a:spAutoFit/>
            </a:bodyPr>
            <a:lstStyle/>
            <a:p>
              <a:r>
                <a:rPr lang="fa-IR" dirty="0" smtClean="0">
                  <a:solidFill>
                    <a:sysClr val="windowText" lastClr="000000"/>
                  </a:solidFill>
                  <a:cs typeface="B Titr" panose="00000700000000000000" pitchFamily="2" charset="-78"/>
                </a:rPr>
                <a:t>ت</a:t>
              </a:r>
              <a:endParaRPr lang="fa-IR" dirty="0">
                <a:solidFill>
                  <a:sysClr val="windowText" lastClr="000000"/>
                </a:solidFill>
                <a:cs typeface="B Titr" panose="00000700000000000000" pitchFamily="2" charset="-78"/>
              </a:endParaRPr>
            </a:p>
          </p:txBody>
        </p:sp>
      </p:grpSp>
    </p:spTree>
    <p:extLst>
      <p:ext uri="{BB962C8B-B14F-4D97-AF65-F5344CB8AC3E}">
        <p14:creationId xmlns:p14="http://schemas.microsoft.com/office/powerpoint/2010/main" val="1825360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animEffect transition="in" filter="fade">
                                      <p:cBhvr>
                                        <p:cTn id="11" dur="1000"/>
                                        <p:tgtEl>
                                          <p:spTgt spid="14">
                                            <p:txEl>
                                              <p:pRg st="2" end="2"/>
                                            </p:txEl>
                                          </p:spTgt>
                                        </p:tgtEl>
                                      </p:cBhvr>
                                    </p:animEffect>
                                    <p:anim calcmode="lin" valueType="num">
                                      <p:cBhvr>
                                        <p:cTn id="12"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13"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left)">
                                      <p:cBhvr>
                                        <p:cTn id="23" dur="500"/>
                                        <p:tgtEl>
                                          <p:spTgt spid="48"/>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wipe(left)">
                                      <p:cBhvr>
                                        <p:cTn id="32" dur="500"/>
                                        <p:tgtEl>
                                          <p:spTgt spid="45"/>
                                        </p:tgtEl>
                                      </p:cBhvr>
                                    </p:animEffect>
                                  </p:childTnLst>
                                </p:cTn>
                              </p:par>
                              <p:par>
                                <p:cTn id="33" presetID="22" presetClass="entr" presetSubtype="8" fill="hold" nodeType="with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par>
                                <p:cTn id="36" presetID="22" presetClass="entr" presetSubtype="8" fill="hold" nodeType="withEffect">
                                  <p:stCondLst>
                                    <p:cond delay="0"/>
                                  </p:stCondLst>
                                  <p:childTnLst>
                                    <p:set>
                                      <p:cBhvr>
                                        <p:cTn id="37" dur="1" fill="hold">
                                          <p:stCondLst>
                                            <p:cond delay="0"/>
                                          </p:stCondLst>
                                        </p:cTn>
                                        <p:tgtEl>
                                          <p:spTgt spid="66"/>
                                        </p:tgtEl>
                                        <p:attrNameLst>
                                          <p:attrName>style.visibility</p:attrName>
                                        </p:attrNameLst>
                                      </p:cBhvr>
                                      <p:to>
                                        <p:strVal val="visible"/>
                                      </p:to>
                                    </p:set>
                                    <p:animEffect transition="in" filter="wipe(left)">
                                      <p:cBhvr>
                                        <p:cTn id="38" dur="500"/>
                                        <p:tgtEl>
                                          <p:spTgt spid="66"/>
                                        </p:tgtEl>
                                      </p:cBhvr>
                                    </p:animEffect>
                                  </p:childTnLst>
                                </p:cTn>
                              </p:par>
                              <p:par>
                                <p:cTn id="39" presetID="22" presetClass="entr" presetSubtype="8" fill="hold" nodeType="withEffect">
                                  <p:stCondLst>
                                    <p:cond delay="0"/>
                                  </p:stCondLst>
                                  <p:childTnLst>
                                    <p:set>
                                      <p:cBhvr>
                                        <p:cTn id="40" dur="1" fill="hold">
                                          <p:stCondLst>
                                            <p:cond delay="0"/>
                                          </p:stCondLst>
                                        </p:cTn>
                                        <p:tgtEl>
                                          <p:spTgt spid="65"/>
                                        </p:tgtEl>
                                        <p:attrNameLst>
                                          <p:attrName>style.visibility</p:attrName>
                                        </p:attrNameLst>
                                      </p:cBhvr>
                                      <p:to>
                                        <p:strVal val="visible"/>
                                      </p:to>
                                    </p:set>
                                    <p:animEffect transition="in" filter="wipe(left)">
                                      <p:cBhvr>
                                        <p:cTn id="41" dur="500"/>
                                        <p:tgtEl>
                                          <p:spTgt spid="65"/>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52"/>
                                        </p:tgtEl>
                                        <p:attrNameLst>
                                          <p:attrName>style.visibility</p:attrName>
                                        </p:attrNameLst>
                                      </p:cBhvr>
                                      <p:to>
                                        <p:strVal val="visible"/>
                                      </p:to>
                                    </p:set>
                                    <p:animEffect transition="in" filter="fade">
                                      <p:cBhvr>
                                        <p:cTn id="45" dur="500"/>
                                        <p:tgtEl>
                                          <p:spTgt spid="5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fade">
                                      <p:cBhvr>
                                        <p:cTn id="48" dur="500"/>
                                        <p:tgtEl>
                                          <p:spTgt spid="5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500"/>
                                        <p:tgtEl>
                                          <p:spTgt spid="5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Effect transition="in" filter="fade">
                                      <p:cBhvr>
                                        <p:cTn id="54" dur="500"/>
                                        <p:tgtEl>
                                          <p:spTgt spid="55"/>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500"/>
                                        <p:tgtEl>
                                          <p:spTgt spid="44"/>
                                        </p:tgtEl>
                                      </p:cBhvr>
                                    </p:animEffect>
                                  </p:childTnLst>
                                </p:cTn>
                              </p:par>
                              <p:par>
                                <p:cTn id="60" presetID="22" presetClass="entr" presetSubtype="8" fill="hold" nodeType="withEffect">
                                  <p:stCondLst>
                                    <p:cond delay="0"/>
                                  </p:stCondLst>
                                  <p:childTnLst>
                                    <p:set>
                                      <p:cBhvr>
                                        <p:cTn id="61" dur="1" fill="hold">
                                          <p:stCondLst>
                                            <p:cond delay="0"/>
                                          </p:stCondLst>
                                        </p:cTn>
                                        <p:tgtEl>
                                          <p:spTgt spid="72"/>
                                        </p:tgtEl>
                                        <p:attrNameLst>
                                          <p:attrName>style.visibility</p:attrName>
                                        </p:attrNameLst>
                                      </p:cBhvr>
                                      <p:to>
                                        <p:strVal val="visible"/>
                                      </p:to>
                                    </p:set>
                                    <p:animEffect transition="in" filter="wipe(left)">
                                      <p:cBhvr>
                                        <p:cTn id="62" dur="500"/>
                                        <p:tgtEl>
                                          <p:spTgt spid="72"/>
                                        </p:tgtEl>
                                      </p:cBhvr>
                                    </p:animEffect>
                                  </p:childTnLst>
                                </p:cTn>
                              </p:par>
                              <p:par>
                                <p:cTn id="63" presetID="22" presetClass="entr" presetSubtype="8" fill="hold" nodeType="with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wipe(left)">
                                      <p:cBhvr>
                                        <p:cTn id="65" dur="500"/>
                                        <p:tgtEl>
                                          <p:spTgt spid="73"/>
                                        </p:tgtEl>
                                      </p:cBhvr>
                                    </p:animEffect>
                                  </p:childTnLst>
                                </p:cTn>
                              </p:par>
                              <p:par>
                                <p:cTn id="66" presetID="22" presetClass="entr" presetSubtype="8" fill="hold" nodeType="withEffect">
                                  <p:stCondLst>
                                    <p:cond delay="0"/>
                                  </p:stCondLst>
                                  <p:childTnLst>
                                    <p:set>
                                      <p:cBhvr>
                                        <p:cTn id="67" dur="1" fill="hold">
                                          <p:stCondLst>
                                            <p:cond delay="0"/>
                                          </p:stCondLst>
                                        </p:cTn>
                                        <p:tgtEl>
                                          <p:spTgt spid="78"/>
                                        </p:tgtEl>
                                        <p:attrNameLst>
                                          <p:attrName>style.visibility</p:attrName>
                                        </p:attrNameLst>
                                      </p:cBhvr>
                                      <p:to>
                                        <p:strVal val="visible"/>
                                      </p:to>
                                    </p:set>
                                    <p:animEffect transition="in" filter="wipe(left)">
                                      <p:cBhvr>
                                        <p:cTn id="68" dur="500"/>
                                        <p:tgtEl>
                                          <p:spTgt spid="78"/>
                                        </p:tgtEl>
                                      </p:cBhvr>
                                    </p:animEffect>
                                  </p:childTnLst>
                                </p:cTn>
                              </p:par>
                            </p:childTnLst>
                          </p:cTn>
                        </p:par>
                        <p:par>
                          <p:cTn id="69" fill="hold">
                            <p:stCondLst>
                              <p:cond delay="500"/>
                            </p:stCondLst>
                            <p:childTnLst>
                              <p:par>
                                <p:cTn id="70" presetID="10" presetClass="entr" presetSubtype="0" fill="hold" grpId="0" nodeType="afterEffect">
                                  <p:stCondLst>
                                    <p:cond delay="0"/>
                                  </p:stCondLst>
                                  <p:childTnLst>
                                    <p:set>
                                      <p:cBhvr>
                                        <p:cTn id="71" dur="1" fill="hold">
                                          <p:stCondLst>
                                            <p:cond delay="0"/>
                                          </p:stCondLst>
                                        </p:cTn>
                                        <p:tgtEl>
                                          <p:spTgt spid="56"/>
                                        </p:tgtEl>
                                        <p:attrNameLst>
                                          <p:attrName>style.visibility</p:attrName>
                                        </p:attrNameLst>
                                      </p:cBhvr>
                                      <p:to>
                                        <p:strVal val="visible"/>
                                      </p:to>
                                    </p:set>
                                    <p:animEffect transition="in" filter="fade">
                                      <p:cBhvr>
                                        <p:cTn id="72" dur="500"/>
                                        <p:tgtEl>
                                          <p:spTgt spid="56"/>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500"/>
                                        <p:tgtEl>
                                          <p:spTgt spid="58"/>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59"/>
                                        </p:tgtEl>
                                        <p:attrNameLst>
                                          <p:attrName>style.visibility</p:attrName>
                                        </p:attrNameLst>
                                      </p:cBhvr>
                                      <p:to>
                                        <p:strVal val="visible"/>
                                      </p:to>
                                    </p:set>
                                    <p:animEffect transition="in" filter="fade">
                                      <p:cBhvr>
                                        <p:cTn id="78" dur="500"/>
                                        <p:tgtEl>
                                          <p:spTgt spid="59"/>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60"/>
                                        </p:tgtEl>
                                        <p:attrNameLst>
                                          <p:attrName>style.visibility</p:attrName>
                                        </p:attrNameLst>
                                      </p:cBhvr>
                                      <p:to>
                                        <p:strVal val="visible"/>
                                      </p:to>
                                    </p:set>
                                    <p:animEffect transition="in" filter="fade">
                                      <p:cBhvr>
                                        <p:cTn id="8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2" grpId="0" animBg="1"/>
      <p:bldP spid="53" grpId="0" animBg="1"/>
      <p:bldP spid="54" grpId="0" animBg="1"/>
      <p:bldP spid="55" grpId="0" animBg="1"/>
      <p:bldP spid="56" grpId="0" animBg="1"/>
      <p:bldP spid="58" grpId="0" animBg="1"/>
      <p:bldP spid="59" grpId="0" animBg="1"/>
      <p:bldP spid="6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0" y="766865"/>
            <a:ext cx="9144000" cy="6091135"/>
          </a:xfrm>
          <a:prstGeom prst="rect">
            <a:avLst/>
          </a:prstGeom>
        </p:spPr>
      </p:pic>
      <p:cxnSp>
        <p:nvCxnSpPr>
          <p:cNvPr id="21" name="Straight Connector 20"/>
          <p:cNvCxnSpPr/>
          <p:nvPr/>
        </p:nvCxnSpPr>
        <p:spPr>
          <a:xfrm>
            <a:off x="0" y="6091417"/>
            <a:ext cx="9144000" cy="1588"/>
          </a:xfrm>
          <a:prstGeom prst="line">
            <a:avLst/>
          </a:prstGeom>
          <a:ln w="79375" cmpd="tri">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6824841"/>
            <a:ext cx="9144000" cy="1588"/>
          </a:xfrm>
          <a:prstGeom prst="line">
            <a:avLst/>
          </a:prstGeom>
          <a:ln w="79375" cmpd="tri">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23" name="Slide Number Placeholder 6"/>
          <p:cNvSpPr>
            <a:spLocks noGrp="1"/>
          </p:cNvSpPr>
          <p:nvPr>
            <p:ph type="sldNum" sz="quarter" idx="12"/>
          </p:nvPr>
        </p:nvSpPr>
        <p:spPr>
          <a:xfrm>
            <a:off x="13444" y="6154201"/>
            <a:ext cx="330921" cy="319009"/>
          </a:xfrm>
          <a:ln>
            <a:noFill/>
          </a:ln>
        </p:spPr>
        <p:txBody>
          <a:bodyPr/>
          <a:lstStyle/>
          <a:p>
            <a:pPr algn="ctr" rtl="1">
              <a:defRPr/>
            </a:pPr>
            <a:fld id="{543FCF21-82A4-4260-B9BA-EFAA1AAF3BD2}" type="slidenum">
              <a:rPr lang="fa-IR" sz="1800">
                <a:solidFill>
                  <a:schemeClr val="tx1"/>
                </a:solidFill>
                <a:latin typeface="IPT Nazanin" panose="020B0604020202020204" charset="2"/>
                <a:cs typeface="B Nazanin" panose="00000400000000000000" pitchFamily="2" charset="-78"/>
              </a:rPr>
              <a:t>9</a:t>
            </a:fld>
            <a:endParaRPr lang="en-US" sz="1400" dirty="0">
              <a:solidFill>
                <a:schemeClr val="tx1"/>
              </a:solidFill>
              <a:latin typeface="IPT Nazanin" panose="020B0604020202020204" charset="2"/>
              <a:cs typeface="B Nazanin" panose="00000400000000000000" pitchFamily="2" charset="-78"/>
            </a:endParaRPr>
          </a:p>
        </p:txBody>
      </p:sp>
      <p:cxnSp>
        <p:nvCxnSpPr>
          <p:cNvPr id="41" name="Straight Connector 40"/>
          <p:cNvCxnSpPr/>
          <p:nvPr/>
        </p:nvCxnSpPr>
        <p:spPr>
          <a:xfrm flipH="1">
            <a:off x="13444" y="6446177"/>
            <a:ext cx="429121" cy="0"/>
          </a:xfrm>
          <a:prstGeom prst="line">
            <a:avLst/>
          </a:prstGeom>
          <a:ln>
            <a:solidFill>
              <a:schemeClr val="tx1"/>
            </a:solidFill>
          </a:ln>
        </p:spPr>
        <p:style>
          <a:lnRef idx="2">
            <a:schemeClr val="accent2"/>
          </a:lnRef>
          <a:fillRef idx="0">
            <a:schemeClr val="accent2"/>
          </a:fillRef>
          <a:effectRef idx="1">
            <a:schemeClr val="accent2"/>
          </a:effectRef>
          <a:fontRef idx="minor">
            <a:schemeClr val="tx1"/>
          </a:fontRef>
        </p:style>
      </p:cxnSp>
      <p:sp>
        <p:nvSpPr>
          <p:cNvPr id="42" name="Slide Number Placeholder 6"/>
          <p:cNvSpPr txBox="1">
            <a:spLocks/>
          </p:cNvSpPr>
          <p:nvPr/>
        </p:nvSpPr>
        <p:spPr>
          <a:xfrm>
            <a:off x="30663" y="6475873"/>
            <a:ext cx="330921" cy="319009"/>
          </a:xfrm>
          <a:prstGeom prst="rect">
            <a:avLst/>
          </a:prstGeom>
          <a:ln>
            <a:noFill/>
          </a:ln>
        </p:spPr>
        <p:txBody>
          <a:bodyPr vert="horz" lIns="0" tIns="0" rIns="0" bIns="0" anchor="b"/>
          <a:lstStyle>
            <a:defPPr>
              <a:defRPr lang="en-US"/>
            </a:defPPr>
            <a:lvl1pPr algn="r" rtl="0" eaLnBrk="1" fontAlgn="auto" latinLnBrk="0" hangingPunct="1">
              <a:spcBef>
                <a:spcPts val="0"/>
              </a:spcBef>
              <a:spcAft>
                <a:spcPts val="0"/>
              </a:spcAft>
              <a:defRPr kumimoji="0" sz="1200" kern="1200">
                <a:solidFill>
                  <a:schemeClr val="tx2">
                    <a:shade val="90000"/>
                  </a:schemeClr>
                </a:solidFill>
                <a:latin typeface="+mn-lt"/>
                <a:ea typeface="+mn-ea"/>
                <a:cs typeface="+mn-cs"/>
              </a:defRPr>
            </a:lvl1pPr>
            <a:lvl2pPr marL="457200" algn="l" rtl="0" fontAlgn="base">
              <a:spcBef>
                <a:spcPct val="0"/>
              </a:spcBef>
              <a:spcAft>
                <a:spcPct val="0"/>
              </a:spcAft>
              <a:defRPr kern="1200">
                <a:solidFill>
                  <a:schemeClr val="tx1"/>
                </a:solidFill>
                <a:latin typeface="Constantia" pitchFamily="18" charset="0"/>
                <a:ea typeface="+mn-ea"/>
                <a:cs typeface="Arial" pitchFamily="34" charset="0"/>
              </a:defRPr>
            </a:lvl2pPr>
            <a:lvl3pPr marL="914400" algn="l" rtl="0" fontAlgn="base">
              <a:spcBef>
                <a:spcPct val="0"/>
              </a:spcBef>
              <a:spcAft>
                <a:spcPct val="0"/>
              </a:spcAft>
              <a:defRPr kern="1200">
                <a:solidFill>
                  <a:schemeClr val="tx1"/>
                </a:solidFill>
                <a:latin typeface="Constantia" pitchFamily="18" charset="0"/>
                <a:ea typeface="+mn-ea"/>
                <a:cs typeface="Arial" pitchFamily="34" charset="0"/>
              </a:defRPr>
            </a:lvl3pPr>
            <a:lvl4pPr marL="1371600" algn="l" rtl="0" fontAlgn="base">
              <a:spcBef>
                <a:spcPct val="0"/>
              </a:spcBef>
              <a:spcAft>
                <a:spcPct val="0"/>
              </a:spcAft>
              <a:defRPr kern="1200">
                <a:solidFill>
                  <a:schemeClr val="tx1"/>
                </a:solidFill>
                <a:latin typeface="Constantia" pitchFamily="18" charset="0"/>
                <a:ea typeface="+mn-ea"/>
                <a:cs typeface="Arial" pitchFamily="34" charset="0"/>
              </a:defRPr>
            </a:lvl4pPr>
            <a:lvl5pPr marL="1828800" algn="l" rtl="0" fontAlgn="base">
              <a:spcBef>
                <a:spcPct val="0"/>
              </a:spcBef>
              <a:spcAft>
                <a:spcPct val="0"/>
              </a:spcAft>
              <a:defRPr kern="1200">
                <a:solidFill>
                  <a:schemeClr val="tx1"/>
                </a:solidFill>
                <a:latin typeface="Constantia" pitchFamily="18" charset="0"/>
                <a:ea typeface="+mn-ea"/>
                <a:cs typeface="Arial" pitchFamily="34" charset="0"/>
              </a:defRPr>
            </a:lvl5pPr>
            <a:lvl6pPr marL="2286000" algn="l" defTabSz="914400" rtl="0" eaLnBrk="1" latinLnBrk="0" hangingPunct="1">
              <a:defRPr kern="1200">
                <a:solidFill>
                  <a:schemeClr val="tx1"/>
                </a:solidFill>
                <a:latin typeface="Constantia" pitchFamily="18" charset="0"/>
                <a:ea typeface="+mn-ea"/>
                <a:cs typeface="Arial" pitchFamily="34" charset="0"/>
              </a:defRPr>
            </a:lvl6pPr>
            <a:lvl7pPr marL="2743200" algn="l" defTabSz="914400" rtl="0" eaLnBrk="1" latinLnBrk="0" hangingPunct="1">
              <a:defRPr kern="1200">
                <a:solidFill>
                  <a:schemeClr val="tx1"/>
                </a:solidFill>
                <a:latin typeface="Constantia" pitchFamily="18" charset="0"/>
                <a:ea typeface="+mn-ea"/>
                <a:cs typeface="Arial" pitchFamily="34" charset="0"/>
              </a:defRPr>
            </a:lvl7pPr>
            <a:lvl8pPr marL="3200400" algn="l" defTabSz="914400" rtl="0" eaLnBrk="1" latinLnBrk="0" hangingPunct="1">
              <a:defRPr kern="1200">
                <a:solidFill>
                  <a:schemeClr val="tx1"/>
                </a:solidFill>
                <a:latin typeface="Constantia" pitchFamily="18" charset="0"/>
                <a:ea typeface="+mn-ea"/>
                <a:cs typeface="Arial" pitchFamily="34" charset="0"/>
              </a:defRPr>
            </a:lvl8pPr>
            <a:lvl9pPr marL="3657600" algn="l" defTabSz="914400" rtl="0" eaLnBrk="1" latinLnBrk="0" hangingPunct="1">
              <a:defRPr kern="1200">
                <a:solidFill>
                  <a:schemeClr val="tx1"/>
                </a:solidFill>
                <a:latin typeface="Constantia" pitchFamily="18" charset="0"/>
                <a:ea typeface="+mn-ea"/>
                <a:cs typeface="Arial" pitchFamily="34" charset="0"/>
              </a:defRPr>
            </a:lvl9pPr>
          </a:lstStyle>
          <a:p>
            <a:pPr algn="ctr" rtl="1">
              <a:defRPr/>
            </a:pPr>
            <a:r>
              <a:rPr lang="fa-IR" sz="1800" dirty="0" smtClean="0">
                <a:solidFill>
                  <a:schemeClr val="tx1"/>
                </a:solidFill>
                <a:latin typeface="IPT Nazanin" pitchFamily="2" charset="2"/>
                <a:cs typeface="B Nazanin" panose="00000400000000000000" pitchFamily="2" charset="-78"/>
              </a:rPr>
              <a:t>22</a:t>
            </a:r>
            <a:endParaRPr lang="en-US" sz="1400" dirty="0">
              <a:solidFill>
                <a:schemeClr val="tx1"/>
              </a:solidFill>
              <a:latin typeface="IPT Nazanin" pitchFamily="2" charset="2"/>
              <a:cs typeface="B Nazanin" panose="00000400000000000000" pitchFamily="2" charset="-78"/>
            </a:endParaRPr>
          </a:p>
        </p:txBody>
      </p:sp>
      <p:cxnSp>
        <p:nvCxnSpPr>
          <p:cNvPr id="27" name="Straight Connector 26"/>
          <p:cNvCxnSpPr/>
          <p:nvPr/>
        </p:nvCxnSpPr>
        <p:spPr>
          <a:xfrm>
            <a:off x="0" y="752119"/>
            <a:ext cx="9144000" cy="1588"/>
          </a:xfrm>
          <a:prstGeom prst="line">
            <a:avLst/>
          </a:prstGeom>
          <a:ln w="79375" cmpd="tri">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 y="830097"/>
            <a:ext cx="9144000" cy="5459956"/>
          </a:xfrm>
          <a:prstGeom prst="rect">
            <a:avLst/>
          </a:prstGeom>
          <a:noFill/>
        </p:spPr>
        <p:txBody>
          <a:bodyPr wrap="square">
            <a:spAutoFit/>
          </a:bodyPr>
          <a:lstStyle/>
          <a:p>
            <a:pPr marL="342900" marR="0" lvl="0" indent="-342900" algn="r" defTabSz="457200" rtl="1" eaLnBrk="1" fontAlgn="auto" latinLnBrk="0" hangingPunct="1">
              <a:lnSpc>
                <a:spcPct val="115000"/>
              </a:lnSpc>
              <a:spcBef>
                <a:spcPts val="0"/>
              </a:spcBef>
              <a:spcAft>
                <a:spcPts val="0"/>
              </a:spcAft>
              <a:buClr>
                <a:schemeClr val="tx1">
                  <a:lumMod val="95000"/>
                </a:schemeClr>
              </a:buClr>
              <a:buSzTx/>
              <a:buFont typeface="Wingdings" panose="05000000000000000000" pitchFamily="2" charset="2"/>
              <a:buChar char="q"/>
              <a:tabLst/>
              <a:defRPr/>
            </a:pPr>
            <a:r>
              <a:rPr lang="en-US" sz="2400" b="1" dirty="0" smtClean="0">
                <a:latin typeface="+mj-lt"/>
                <a:cs typeface="B Titr" panose="00000700000000000000" pitchFamily="2" charset="-78"/>
              </a:rPr>
              <a:t>DBMS</a:t>
            </a:r>
            <a:endParaRPr lang="fa-IR" sz="2400" b="1" dirty="0" smtClean="0">
              <a:latin typeface="+mj-lt"/>
              <a:cs typeface="B Titr" panose="00000700000000000000" pitchFamily="2" charset="-78"/>
            </a:endParaRPr>
          </a:p>
          <a:p>
            <a:pPr marL="347663" marR="0" lvl="0" algn="r" defTabSz="457200" rtl="1" eaLnBrk="1" fontAlgn="auto" latinLnBrk="0" hangingPunct="1">
              <a:lnSpc>
                <a:spcPct val="115000"/>
              </a:lnSpc>
              <a:spcBef>
                <a:spcPts val="0"/>
              </a:spcBef>
              <a:spcAft>
                <a:spcPts val="0"/>
              </a:spcAft>
              <a:buClr>
                <a:schemeClr val="tx1">
                  <a:lumMod val="95000"/>
                </a:schemeClr>
              </a:buClr>
              <a:buSzTx/>
              <a:tabLst/>
              <a:defRPr/>
            </a:pPr>
            <a:r>
              <a:rPr lang="fa-IR" sz="2000" b="1" dirty="0" smtClean="0">
                <a:latin typeface="Times New Roman" pitchFamily="18" charset="0"/>
                <a:cs typeface="B Nazanin" panose="00000400000000000000" pitchFamily="2" charset="-78"/>
              </a:rPr>
              <a:t>مسئول </a:t>
            </a:r>
            <a:r>
              <a:rPr lang="fa-IR" sz="2000" b="1" dirty="0">
                <a:latin typeface="Times New Roman" pitchFamily="18" charset="0"/>
                <a:cs typeface="B Nazanin" panose="00000400000000000000" pitchFamily="2" charset="-78"/>
              </a:rPr>
              <a:t>تنظیم و برقراری دسترسی به تمام داده­های موجود در سیستم </a:t>
            </a:r>
            <a:r>
              <a:rPr lang="fa-IR" sz="2000" b="1" dirty="0" smtClean="0">
                <a:latin typeface="Times New Roman" pitchFamily="18" charset="0"/>
                <a:cs typeface="B Nazanin" panose="00000400000000000000" pitchFamily="2" charset="-78"/>
              </a:rPr>
              <a:t>است.</a:t>
            </a:r>
          </a:p>
          <a:p>
            <a:pPr marR="0" lvl="0" algn="r" defTabSz="457200" rtl="1" eaLnBrk="1" fontAlgn="auto" latinLnBrk="0" hangingPunct="1">
              <a:lnSpc>
                <a:spcPct val="115000"/>
              </a:lnSpc>
              <a:spcBef>
                <a:spcPts val="0"/>
              </a:spcBef>
              <a:spcAft>
                <a:spcPts val="0"/>
              </a:spcAft>
              <a:buClr>
                <a:schemeClr val="tx1">
                  <a:lumMod val="95000"/>
                </a:schemeClr>
              </a:buClr>
              <a:buSzTx/>
              <a:tabLst/>
              <a:defRPr/>
            </a:pPr>
            <a:endParaRPr lang="fa-IR" sz="2400" b="1" dirty="0" smtClean="0">
              <a:latin typeface="Times New Roman" pitchFamily="18" charset="0"/>
              <a:cs typeface="B Nazanin" panose="00000400000000000000" pitchFamily="2" charset="-78"/>
            </a:endParaRPr>
          </a:p>
          <a:p>
            <a:pPr marR="0" lvl="0" algn="r" defTabSz="457200" rtl="1" eaLnBrk="1" fontAlgn="auto" latinLnBrk="0" hangingPunct="1">
              <a:lnSpc>
                <a:spcPct val="115000"/>
              </a:lnSpc>
              <a:spcBef>
                <a:spcPts val="0"/>
              </a:spcBef>
              <a:spcAft>
                <a:spcPts val="0"/>
              </a:spcAft>
              <a:buClr>
                <a:schemeClr val="tx1">
                  <a:lumMod val="95000"/>
                </a:schemeClr>
              </a:buClr>
              <a:buSzTx/>
              <a:tabLst/>
              <a:defRPr/>
            </a:pPr>
            <a:endParaRPr lang="fa-IR" sz="2400" b="1" dirty="0">
              <a:latin typeface="Times New Roman" pitchFamily="18" charset="0"/>
              <a:cs typeface="B Nazanin" panose="00000400000000000000" pitchFamily="2" charset="-78"/>
            </a:endParaRPr>
          </a:p>
          <a:p>
            <a:pPr marR="0" lvl="0" algn="r" defTabSz="457200" rtl="1" eaLnBrk="1" fontAlgn="auto" latinLnBrk="0" hangingPunct="1">
              <a:lnSpc>
                <a:spcPct val="115000"/>
              </a:lnSpc>
              <a:spcBef>
                <a:spcPts val="0"/>
              </a:spcBef>
              <a:spcAft>
                <a:spcPts val="0"/>
              </a:spcAft>
              <a:buClr>
                <a:schemeClr val="tx1">
                  <a:lumMod val="95000"/>
                </a:schemeClr>
              </a:buClr>
              <a:buSzTx/>
              <a:tabLst/>
              <a:defRPr/>
            </a:pPr>
            <a:endParaRPr lang="fa-IR" sz="2400" b="1" dirty="0">
              <a:latin typeface="Times New Roman" pitchFamily="18" charset="0"/>
              <a:cs typeface="B Nazanin" panose="00000400000000000000" pitchFamily="2" charset="-78"/>
            </a:endParaRPr>
          </a:p>
          <a:p>
            <a:pPr marL="342900" indent="-342900" algn="r" defTabSz="457200" rtl="1" fontAlgn="auto">
              <a:lnSpc>
                <a:spcPct val="115000"/>
              </a:lnSpc>
              <a:spcBef>
                <a:spcPts val="0"/>
              </a:spcBef>
              <a:spcAft>
                <a:spcPts val="0"/>
              </a:spcAft>
              <a:buClr>
                <a:schemeClr val="tx1">
                  <a:lumMod val="95000"/>
                </a:schemeClr>
              </a:buClr>
              <a:buFont typeface="Wingdings" panose="05000000000000000000" pitchFamily="2" charset="2"/>
              <a:buChar char="q"/>
              <a:defRPr/>
            </a:pPr>
            <a:r>
              <a:rPr lang="fa-IR" sz="2400" b="1" dirty="0" smtClean="0">
                <a:latin typeface="Times New Roman" pitchFamily="18" charset="0"/>
                <a:cs typeface="B Nazanin" panose="00000400000000000000" pitchFamily="2" charset="-78"/>
              </a:rPr>
              <a:t>وظایف</a:t>
            </a:r>
          </a:p>
          <a:p>
            <a:pPr algn="r" defTabSz="457200" rtl="1" fontAlgn="auto">
              <a:lnSpc>
                <a:spcPct val="115000"/>
              </a:lnSpc>
              <a:spcBef>
                <a:spcPts val="0"/>
              </a:spcBef>
              <a:spcAft>
                <a:spcPts val="0"/>
              </a:spcAft>
              <a:buClr>
                <a:schemeClr val="tx1">
                  <a:lumMod val="95000"/>
                </a:schemeClr>
              </a:buClr>
              <a:defRPr/>
            </a:pPr>
            <a:endParaRPr lang="en-US" sz="1200" b="1" dirty="0">
              <a:latin typeface="Times New Roman" pitchFamily="18" charset="0"/>
              <a:cs typeface="B Nazanin" panose="00000400000000000000" pitchFamily="2" charset="-78"/>
            </a:endParaRPr>
          </a:p>
          <a:p>
            <a:pPr marL="119063" algn="r" defTabSz="457200" rtl="1" fontAlgn="auto">
              <a:lnSpc>
                <a:spcPct val="150000"/>
              </a:lnSpc>
              <a:spcBef>
                <a:spcPts val="0"/>
              </a:spcBef>
              <a:spcAft>
                <a:spcPts val="0"/>
              </a:spcAft>
              <a:buClr>
                <a:schemeClr val="tx1">
                  <a:lumMod val="95000"/>
                </a:schemeClr>
              </a:buClr>
              <a:buFont typeface="Wingdings" panose="05000000000000000000" pitchFamily="2" charset="2"/>
              <a:buChar char="ü"/>
              <a:defRPr/>
            </a:pPr>
            <a:r>
              <a:rPr lang="fa-IR" sz="2000" b="1" dirty="0" smtClean="0">
                <a:latin typeface="Times New Roman" pitchFamily="18" charset="0"/>
                <a:cs typeface="B Nazanin" panose="00000400000000000000" pitchFamily="2" charset="-78"/>
              </a:rPr>
              <a:t>تعریف داده­ها </a:t>
            </a:r>
            <a:r>
              <a:rPr lang="fa-IR" sz="2000" b="1" dirty="0">
                <a:latin typeface="Times New Roman" pitchFamily="18" charset="0"/>
                <a:cs typeface="B Nazanin" panose="00000400000000000000" pitchFamily="2" charset="-78"/>
              </a:rPr>
              <a:t>درسیستم </a:t>
            </a:r>
            <a:r>
              <a:rPr lang="fa-IR" sz="2000" b="1" dirty="0" smtClean="0">
                <a:latin typeface="Times New Roman" pitchFamily="18" charset="0"/>
                <a:cs typeface="B Nazanin" panose="00000400000000000000" pitchFamily="2" charset="-78"/>
              </a:rPr>
              <a:t> و </a:t>
            </a:r>
            <a:r>
              <a:rPr lang="fa-IR" sz="2000" b="1" dirty="0">
                <a:latin typeface="Times New Roman" pitchFamily="18" charset="0"/>
                <a:cs typeface="B Nazanin" panose="00000400000000000000" pitchFamily="2" charset="-78"/>
              </a:rPr>
              <a:t>تعیین روابط بین </a:t>
            </a:r>
            <a:r>
              <a:rPr lang="fa-IR" sz="2000" b="1" dirty="0" smtClean="0">
                <a:latin typeface="Times New Roman" pitchFamily="18" charset="0"/>
                <a:cs typeface="B Nazanin" panose="00000400000000000000" pitchFamily="2" charset="-78"/>
              </a:rPr>
              <a:t>داده­ها</a:t>
            </a:r>
            <a:r>
              <a:rPr lang="en-US" sz="2000" b="1" dirty="0" smtClean="0">
                <a:latin typeface="Times New Roman" pitchFamily="18" charset="0"/>
                <a:cs typeface="B Nazanin" panose="00000400000000000000" pitchFamily="2" charset="-78"/>
              </a:rPr>
              <a:t> </a:t>
            </a:r>
            <a:endParaRPr lang="fa-IR" sz="2000" b="1" dirty="0">
              <a:latin typeface="Times New Roman" pitchFamily="18" charset="0"/>
              <a:cs typeface="B Nazanin" panose="00000400000000000000" pitchFamily="2" charset="-78"/>
            </a:endParaRPr>
          </a:p>
          <a:p>
            <a:pPr marL="119063" algn="r" defTabSz="457200" rtl="1" fontAlgn="auto">
              <a:lnSpc>
                <a:spcPct val="150000"/>
              </a:lnSpc>
              <a:spcBef>
                <a:spcPts val="0"/>
              </a:spcBef>
              <a:spcAft>
                <a:spcPts val="0"/>
              </a:spcAft>
              <a:buClr>
                <a:schemeClr val="tx1">
                  <a:lumMod val="95000"/>
                </a:schemeClr>
              </a:buClr>
              <a:buFont typeface="Wingdings" panose="05000000000000000000" pitchFamily="2" charset="2"/>
              <a:buChar char="ü"/>
              <a:defRPr/>
            </a:pPr>
            <a:r>
              <a:rPr lang="fa-IR" sz="2000" b="1" dirty="0">
                <a:latin typeface="Times New Roman" pitchFamily="18" charset="0"/>
                <a:cs typeface="B Nazanin" panose="00000400000000000000" pitchFamily="2" charset="-78"/>
              </a:rPr>
              <a:t>ارائه روش </a:t>
            </a:r>
            <a:r>
              <a:rPr lang="fa-IR" sz="2000" b="1" dirty="0" smtClean="0">
                <a:latin typeface="Times New Roman" pitchFamily="18" charset="0"/>
                <a:cs typeface="B Nazanin" panose="00000400000000000000" pitchFamily="2" charset="-78"/>
              </a:rPr>
              <a:t>برای تغییر </a:t>
            </a:r>
            <a:r>
              <a:rPr lang="fa-IR" sz="2000" b="1" dirty="0">
                <a:latin typeface="Times New Roman" pitchFamily="18" charset="0"/>
                <a:cs typeface="B Nazanin" panose="00000400000000000000" pitchFamily="2" charset="-78"/>
              </a:rPr>
              <a:t>دادن داده­ها در پایگاه </a:t>
            </a:r>
            <a:r>
              <a:rPr lang="fa-IR" sz="2000" b="1" dirty="0" smtClean="0">
                <a:latin typeface="Times New Roman" pitchFamily="18" charset="0"/>
                <a:cs typeface="B Nazanin" panose="00000400000000000000" pitchFamily="2" charset="-78"/>
              </a:rPr>
              <a:t>داده­ها</a:t>
            </a:r>
            <a:endParaRPr lang="fa-IR" sz="2000" b="1" dirty="0">
              <a:latin typeface="Times New Roman" pitchFamily="18" charset="0"/>
              <a:cs typeface="B Nazanin" panose="00000400000000000000" pitchFamily="2" charset="-78"/>
            </a:endParaRPr>
          </a:p>
          <a:p>
            <a:pPr marL="119063" algn="r" defTabSz="457200" rtl="1" fontAlgn="auto">
              <a:lnSpc>
                <a:spcPct val="150000"/>
              </a:lnSpc>
              <a:spcBef>
                <a:spcPts val="0"/>
              </a:spcBef>
              <a:spcAft>
                <a:spcPts val="0"/>
              </a:spcAft>
              <a:buClr>
                <a:schemeClr val="tx1">
                  <a:lumMod val="95000"/>
                </a:schemeClr>
              </a:buClr>
              <a:buFont typeface="Wingdings" panose="05000000000000000000" pitchFamily="2" charset="2"/>
              <a:buChar char="ü"/>
              <a:defRPr/>
            </a:pPr>
            <a:r>
              <a:rPr lang="fa-IR" sz="2000" b="1" dirty="0">
                <a:latin typeface="Times New Roman" pitchFamily="18" charset="0"/>
                <a:cs typeface="B Nazanin" panose="00000400000000000000" pitchFamily="2" charset="-78"/>
              </a:rPr>
              <a:t>حفاظت از داده­ها </a:t>
            </a:r>
          </a:p>
          <a:p>
            <a:pPr marL="119063" algn="r" defTabSz="457200" rtl="1" fontAlgn="auto">
              <a:lnSpc>
                <a:spcPct val="150000"/>
              </a:lnSpc>
              <a:spcBef>
                <a:spcPts val="0"/>
              </a:spcBef>
              <a:spcAft>
                <a:spcPts val="0"/>
              </a:spcAft>
              <a:buClr>
                <a:schemeClr val="tx1">
                  <a:lumMod val="95000"/>
                </a:schemeClr>
              </a:buClr>
              <a:buFont typeface="Wingdings" panose="05000000000000000000" pitchFamily="2" charset="2"/>
              <a:buChar char="ü"/>
              <a:defRPr/>
            </a:pPr>
            <a:r>
              <a:rPr lang="fa-IR" sz="2000" b="1" dirty="0">
                <a:latin typeface="Times New Roman" pitchFamily="18" charset="0"/>
                <a:cs typeface="B Nazanin" panose="00000400000000000000" pitchFamily="2" charset="-78"/>
              </a:rPr>
              <a:t>ارائه داده­ها به صورت مشترک بین کاربران پایگاه </a:t>
            </a:r>
            <a:r>
              <a:rPr lang="fa-IR" sz="2000" b="1" dirty="0" smtClean="0">
                <a:latin typeface="Times New Roman" pitchFamily="18" charset="0"/>
                <a:cs typeface="B Nazanin" panose="00000400000000000000" pitchFamily="2" charset="-78"/>
              </a:rPr>
              <a:t>داده­ها</a:t>
            </a:r>
            <a:endParaRPr lang="fa-IR" sz="2000" b="1" dirty="0">
              <a:latin typeface="Times New Roman" pitchFamily="18" charset="0"/>
              <a:cs typeface="B Nazanin" panose="00000400000000000000" pitchFamily="2" charset="-78"/>
            </a:endParaRPr>
          </a:p>
          <a:p>
            <a:pPr marL="119063" algn="r" defTabSz="457200" rtl="1" fontAlgn="auto">
              <a:lnSpc>
                <a:spcPct val="150000"/>
              </a:lnSpc>
              <a:spcBef>
                <a:spcPts val="0"/>
              </a:spcBef>
              <a:spcAft>
                <a:spcPts val="0"/>
              </a:spcAft>
              <a:buClr>
                <a:schemeClr val="tx1">
                  <a:lumMod val="95000"/>
                </a:schemeClr>
              </a:buClr>
              <a:buFont typeface="Wingdings" panose="05000000000000000000" pitchFamily="2" charset="2"/>
              <a:buChar char="ü"/>
              <a:defRPr/>
            </a:pPr>
            <a:r>
              <a:rPr lang="fa-IR" sz="2000" b="1" dirty="0">
                <a:latin typeface="Times New Roman" pitchFamily="18" charset="0"/>
                <a:cs typeface="B Nazanin" panose="00000400000000000000" pitchFamily="2" charset="-78"/>
              </a:rPr>
              <a:t>امکان بازیابی داده­ها به </a:t>
            </a:r>
            <a:r>
              <a:rPr lang="fa-IR" sz="2000" b="1" dirty="0" smtClean="0">
                <a:latin typeface="Times New Roman" pitchFamily="18" charset="0"/>
                <a:cs typeface="B Nazanin" panose="00000400000000000000" pitchFamily="2" charset="-78"/>
              </a:rPr>
              <a:t>زبان که قابل درک </a:t>
            </a:r>
            <a:r>
              <a:rPr lang="fa-IR" sz="2000" b="1" dirty="0">
                <a:latin typeface="Times New Roman" pitchFamily="18" charset="0"/>
                <a:cs typeface="B Nazanin" panose="00000400000000000000" pitchFamily="2" charset="-78"/>
              </a:rPr>
              <a:t>کاربران </a:t>
            </a:r>
          </a:p>
          <a:p>
            <a:pPr algn="r" rtl="1" fontAlgn="auto">
              <a:spcBef>
                <a:spcPts val="0"/>
              </a:spcBef>
              <a:spcAft>
                <a:spcPts val="0"/>
              </a:spcAft>
              <a:defRPr/>
            </a:pPr>
            <a:endParaRPr lang="en-US" sz="2400" b="1" dirty="0">
              <a:latin typeface="Times New Roman" pitchFamily="18" charset="0"/>
              <a:cs typeface="B Titr" panose="00000700000000000000" pitchFamily="2" charset="-78"/>
            </a:endParaRPr>
          </a:p>
        </p:txBody>
      </p:sp>
      <p:pic>
        <p:nvPicPr>
          <p:cNvPr id="62" name="Picture 6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367" y="0"/>
            <a:ext cx="482527" cy="854899"/>
          </a:xfrm>
          <a:prstGeom prst="rect">
            <a:avLst/>
          </a:prstGeom>
          <a:effectLst>
            <a:glow rad="63500">
              <a:schemeClr val="accent1">
                <a:satMod val="175000"/>
                <a:alpha val="40000"/>
              </a:schemeClr>
            </a:glow>
          </a:effectLst>
        </p:spPr>
      </p:pic>
      <p:pic>
        <p:nvPicPr>
          <p:cNvPr id="63" name="Picture 6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38799" y="-114338"/>
            <a:ext cx="4322841" cy="909650"/>
          </a:xfrm>
          <a:prstGeom prst="rect">
            <a:avLst/>
          </a:prstGeom>
          <a:effectLst>
            <a:glow rad="63500">
              <a:schemeClr val="accent1">
                <a:satMod val="175000"/>
                <a:alpha val="40000"/>
              </a:schemeClr>
            </a:glow>
          </a:effectLst>
        </p:spPr>
      </p:pic>
      <p:sp>
        <p:nvSpPr>
          <p:cNvPr id="19" name="Rounded Rectangle 18"/>
          <p:cNvSpPr/>
          <p:nvPr/>
        </p:nvSpPr>
        <p:spPr>
          <a:xfrm>
            <a:off x="7729536" y="6225191"/>
            <a:ext cx="1371600" cy="457200"/>
          </a:xfrm>
          <a:prstGeom prst="roundRect">
            <a:avLst/>
          </a:prstGeom>
          <a:solidFill>
            <a:schemeClr val="tx1">
              <a:lumMod val="50000"/>
            </a:schemeClr>
          </a:solidFill>
          <a:ln>
            <a:solidFill>
              <a:schemeClr val="accent1">
                <a:lumMod val="50000"/>
              </a:schemeClr>
            </a:solidFill>
          </a:ln>
          <a:effectLst>
            <a:outerShdw blurRad="57150" dist="38100" dir="5400000" algn="ctr" rotWithShape="0">
              <a:schemeClr val="accent3">
                <a:shade val="9000"/>
                <a:satMod val="105000"/>
                <a:alpha val="48000"/>
              </a:scheme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fa-IR" b="1" dirty="0">
                <a:solidFill>
                  <a:schemeClr val="bg1"/>
                </a:solidFill>
                <a:cs typeface="B Nazanin" panose="00000400000000000000" pitchFamily="2" charset="-78"/>
              </a:rPr>
              <a:t>مقدمه</a:t>
            </a:r>
            <a:endParaRPr lang="en-US" b="1" dirty="0">
              <a:solidFill>
                <a:schemeClr val="bg1"/>
              </a:solidFill>
              <a:cs typeface="B Nazanin" panose="00000400000000000000" pitchFamily="2" charset="-78"/>
            </a:endParaRPr>
          </a:p>
        </p:txBody>
      </p:sp>
      <p:sp>
        <p:nvSpPr>
          <p:cNvPr id="20" name="Rounded Rectangle 19"/>
          <p:cNvSpPr/>
          <p:nvPr/>
        </p:nvSpPr>
        <p:spPr>
          <a:xfrm>
            <a:off x="6273517" y="6218302"/>
            <a:ext cx="1371600" cy="457200"/>
          </a:xfrm>
          <a:prstGeom prst="roundRect">
            <a:avLst/>
          </a:prstGeom>
          <a:solidFill>
            <a:srgbClr val="0DF318"/>
          </a:solidFill>
          <a:ln>
            <a:solidFill>
              <a:srgbClr val="FFFF00"/>
            </a:solidFill>
          </a:ln>
          <a:effectLst>
            <a:glow rad="228600">
              <a:schemeClr val="accent6">
                <a:satMod val="175000"/>
                <a:alpha val="40000"/>
              </a:schemeClr>
            </a:glow>
            <a:outerShdw blurRad="57150" dist="38100" dir="5400000" algn="ctr" rotWithShape="0">
              <a:schemeClr val="accent3">
                <a:shade val="9000"/>
                <a:satMod val="105000"/>
                <a:alpha val="48000"/>
              </a:scheme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fa-IR" b="1" dirty="0">
                <a:solidFill>
                  <a:schemeClr val="bg1"/>
                </a:solidFill>
                <a:cs typeface="B Nazanin" panose="00000400000000000000" pitchFamily="2" charset="-78"/>
              </a:rPr>
              <a:t>مدیریت داده</a:t>
            </a:r>
            <a:endParaRPr lang="en-US" b="1" dirty="0">
              <a:solidFill>
                <a:schemeClr val="bg1"/>
              </a:solidFill>
              <a:cs typeface="B Nazanin" panose="00000400000000000000" pitchFamily="2" charset="-78"/>
            </a:endParaRPr>
          </a:p>
        </p:txBody>
      </p:sp>
      <p:sp>
        <p:nvSpPr>
          <p:cNvPr id="26" name="Rounded Rectangle 25"/>
          <p:cNvSpPr/>
          <p:nvPr/>
        </p:nvSpPr>
        <p:spPr>
          <a:xfrm>
            <a:off x="4817498" y="6227080"/>
            <a:ext cx="1371600" cy="457200"/>
          </a:xfrm>
          <a:prstGeom prst="roundRect">
            <a:avLst/>
          </a:prstGeom>
          <a:solidFill>
            <a:schemeClr val="bg2">
              <a:lumMod val="60000"/>
              <a:lumOff val="40000"/>
            </a:schemeClr>
          </a:solidFill>
          <a:effectLst>
            <a:outerShdw blurRad="57150" dist="38100" dir="5400000" algn="ctr" rotWithShape="0">
              <a:schemeClr val="accent3">
                <a:shade val="9000"/>
                <a:satMod val="105000"/>
                <a:alpha val="48000"/>
              </a:scheme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fa-IR" b="1" dirty="0" smtClean="0">
                <a:solidFill>
                  <a:schemeClr val="bg1"/>
                </a:solidFill>
                <a:cs typeface="B Nazanin" panose="00000400000000000000" pitchFamily="2" charset="-78"/>
              </a:rPr>
              <a:t>مدلسازی داده</a:t>
            </a:r>
            <a:endParaRPr lang="en-US" b="1" dirty="0">
              <a:solidFill>
                <a:schemeClr val="bg1"/>
              </a:solidFill>
              <a:cs typeface="B Nazanin" panose="00000400000000000000" pitchFamily="2" charset="-78"/>
            </a:endParaRPr>
          </a:p>
        </p:txBody>
      </p:sp>
      <p:sp>
        <p:nvSpPr>
          <p:cNvPr id="28" name="Rounded Rectangle 27"/>
          <p:cNvSpPr/>
          <p:nvPr/>
        </p:nvSpPr>
        <p:spPr>
          <a:xfrm>
            <a:off x="3361479" y="6225191"/>
            <a:ext cx="1371600" cy="457200"/>
          </a:xfrm>
          <a:prstGeom prst="roundRect">
            <a:avLst/>
          </a:prstGeom>
          <a:solidFill>
            <a:schemeClr val="bg2">
              <a:lumMod val="60000"/>
              <a:lumOff val="40000"/>
            </a:schemeClr>
          </a:solidFill>
          <a:effectLst>
            <a:outerShdw blurRad="57150" dist="38100" dir="5400000" algn="ctr" rotWithShape="0">
              <a:schemeClr val="accent3">
                <a:shade val="9000"/>
                <a:satMod val="105000"/>
                <a:alpha val="48000"/>
              </a:scheme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fa-IR" sz="1700" b="1" dirty="0" smtClean="0">
                <a:solidFill>
                  <a:schemeClr val="bg1"/>
                </a:solidFill>
                <a:cs typeface="B Nazanin" panose="00000400000000000000" pitchFamily="2" charset="-78"/>
              </a:rPr>
              <a:t>موجودیت‌ها</a:t>
            </a:r>
            <a:endParaRPr lang="en-US" sz="1700" b="1" dirty="0">
              <a:solidFill>
                <a:schemeClr val="bg1"/>
              </a:solidFill>
              <a:cs typeface="B Nazanin" panose="00000400000000000000" pitchFamily="2" charset="-78"/>
            </a:endParaRPr>
          </a:p>
        </p:txBody>
      </p:sp>
      <p:sp>
        <p:nvSpPr>
          <p:cNvPr id="35" name="Rounded Rectangle 34"/>
          <p:cNvSpPr/>
          <p:nvPr/>
        </p:nvSpPr>
        <p:spPr>
          <a:xfrm>
            <a:off x="1902022" y="6225191"/>
            <a:ext cx="1371600" cy="457200"/>
          </a:xfrm>
          <a:prstGeom prst="roundRect">
            <a:avLst/>
          </a:prstGeom>
          <a:solidFill>
            <a:schemeClr val="bg2">
              <a:lumMod val="60000"/>
              <a:lumOff val="40000"/>
            </a:schemeClr>
          </a:solidFill>
          <a:effectLst>
            <a:outerShdw blurRad="57150" dist="38100" dir="5400000" algn="ctr" rotWithShape="0">
              <a:schemeClr val="accent3">
                <a:shade val="9000"/>
                <a:satMod val="105000"/>
                <a:alpha val="48000"/>
              </a:scheme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fa-IR" sz="1350" b="1" dirty="0" smtClean="0">
                <a:solidFill>
                  <a:schemeClr val="bg1"/>
                </a:solidFill>
                <a:cs typeface="B Nazanin" panose="00000400000000000000" pitchFamily="2" charset="-78"/>
              </a:rPr>
              <a:t>مدیریت پایگاه داده</a:t>
            </a:r>
            <a:endParaRPr lang="en-US" sz="1350" b="1" dirty="0">
              <a:solidFill>
                <a:schemeClr val="bg1"/>
              </a:solidFill>
              <a:cs typeface="B Nazanin" panose="00000400000000000000" pitchFamily="2" charset="-78"/>
            </a:endParaRPr>
          </a:p>
        </p:txBody>
      </p:sp>
      <p:sp>
        <p:nvSpPr>
          <p:cNvPr id="36" name="Rounded Rectangle 35"/>
          <p:cNvSpPr/>
          <p:nvPr/>
        </p:nvSpPr>
        <p:spPr>
          <a:xfrm>
            <a:off x="442565" y="6217577"/>
            <a:ext cx="1371600" cy="457200"/>
          </a:xfrm>
          <a:prstGeom prst="roundRect">
            <a:avLst/>
          </a:prstGeom>
          <a:solidFill>
            <a:schemeClr val="bg2">
              <a:lumMod val="60000"/>
              <a:lumOff val="40000"/>
            </a:schemeClr>
          </a:solidFill>
          <a:effectLst>
            <a:outerShdw blurRad="57150" dist="38100" dir="5400000" algn="ctr" rotWithShape="0">
              <a:schemeClr val="accent3">
                <a:shade val="9000"/>
                <a:satMod val="105000"/>
                <a:alpha val="48000"/>
              </a:scheme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fa-IR" b="1" dirty="0" smtClean="0">
                <a:solidFill>
                  <a:schemeClr val="bg1"/>
                </a:solidFill>
                <a:cs typeface="B Nazanin" panose="00000400000000000000" pitchFamily="2" charset="-78"/>
              </a:rPr>
              <a:t>انبار داده</a:t>
            </a:r>
            <a:endParaRPr lang="en-US" b="1" dirty="0">
              <a:solidFill>
                <a:schemeClr val="bg1"/>
              </a:solidFill>
              <a:cs typeface="B Nazanin" panose="00000400000000000000" pitchFamily="2" charset="-78"/>
            </a:endParaRPr>
          </a:p>
        </p:txBody>
      </p:sp>
      <p:sp>
        <p:nvSpPr>
          <p:cNvPr id="2" name="Rectangle 1"/>
          <p:cNvSpPr/>
          <p:nvPr/>
        </p:nvSpPr>
        <p:spPr>
          <a:xfrm>
            <a:off x="4864388" y="2843215"/>
            <a:ext cx="4572000" cy="2533001"/>
          </a:xfrm>
          <a:prstGeom prst="rect">
            <a:avLst/>
          </a:prstGeom>
        </p:spPr>
        <p:txBody>
          <a:bodyPr>
            <a:spAutoFit/>
          </a:bodyPr>
          <a:lstStyle/>
          <a:p>
            <a:pPr marL="627063" marR="0" lvl="0" indent="-342900" algn="just" defTabSz="457200" rtl="1" eaLnBrk="1" fontAlgn="auto" latinLnBrk="0" hangingPunct="1">
              <a:lnSpc>
                <a:spcPct val="115000"/>
              </a:lnSpc>
              <a:spcBef>
                <a:spcPts val="0"/>
              </a:spcBef>
              <a:spcAft>
                <a:spcPts val="0"/>
              </a:spcAft>
              <a:buClr>
                <a:schemeClr val="tx1">
                  <a:lumMod val="95000"/>
                </a:schemeClr>
              </a:buClr>
              <a:buSzTx/>
              <a:buFont typeface="Wingdings" panose="05000000000000000000" pitchFamily="2" charset="2"/>
              <a:buChar char="q"/>
              <a:tabLst/>
              <a:defRPr/>
            </a:pPr>
            <a:r>
              <a:rPr lang="fa-IR" sz="2400" b="1" dirty="0">
                <a:latin typeface="Times New Roman" pitchFamily="18" charset="0"/>
                <a:cs typeface="B Nazanin" panose="00000400000000000000" pitchFamily="2" charset="-78"/>
              </a:rPr>
              <a:t>عناصر اصلی نرم افزاری </a:t>
            </a:r>
            <a:r>
              <a:rPr lang="en-US" sz="2400" b="1" dirty="0" smtClean="0">
                <a:latin typeface="Times New Roman" pitchFamily="18" charset="0"/>
                <a:cs typeface="B Nazanin" panose="00000400000000000000" pitchFamily="2" charset="-78"/>
              </a:rPr>
              <a:t>DBMS</a:t>
            </a:r>
          </a:p>
          <a:p>
            <a:pPr marL="284163" marR="0" lvl="0" algn="just" defTabSz="457200" rtl="1" eaLnBrk="1" fontAlgn="auto" latinLnBrk="0" hangingPunct="1">
              <a:lnSpc>
                <a:spcPct val="115000"/>
              </a:lnSpc>
              <a:spcBef>
                <a:spcPts val="0"/>
              </a:spcBef>
              <a:spcAft>
                <a:spcPts val="0"/>
              </a:spcAft>
              <a:buClr>
                <a:schemeClr val="tx1">
                  <a:lumMod val="95000"/>
                </a:schemeClr>
              </a:buClr>
              <a:buSzTx/>
              <a:tabLst/>
              <a:defRPr/>
            </a:pPr>
            <a:endParaRPr lang="en-US" sz="2000" b="1" dirty="0">
              <a:latin typeface="Times New Roman" pitchFamily="18" charset="0"/>
              <a:cs typeface="B Nazanin" panose="00000400000000000000" pitchFamily="2" charset="-78"/>
            </a:endParaRPr>
          </a:p>
          <a:p>
            <a:pPr marL="1089025" marR="0" lvl="0" indent="-288925" algn="just" defTabSz="457200" rtl="1" eaLnBrk="1" fontAlgn="auto" latinLnBrk="0" hangingPunct="1">
              <a:lnSpc>
                <a:spcPct val="150000"/>
              </a:lnSpc>
              <a:spcBef>
                <a:spcPts val="0"/>
              </a:spcBef>
              <a:spcAft>
                <a:spcPts val="0"/>
              </a:spcAft>
              <a:buClr>
                <a:schemeClr val="tx1">
                  <a:lumMod val="95000"/>
                </a:schemeClr>
              </a:buClr>
              <a:buSzTx/>
              <a:buFont typeface="Wingdings" panose="05000000000000000000" pitchFamily="2" charset="2"/>
              <a:buChar char="ü"/>
              <a:tabLst/>
              <a:defRPr/>
            </a:pPr>
            <a:r>
              <a:rPr lang="fa-IR" b="1" dirty="0">
                <a:latin typeface="Times New Roman" pitchFamily="18" charset="0"/>
                <a:cs typeface="B Nazanin" panose="00000400000000000000" pitchFamily="2" charset="-78"/>
              </a:rPr>
              <a:t>موتور </a:t>
            </a:r>
            <a:r>
              <a:rPr lang="en-US" b="1" dirty="0">
                <a:latin typeface="Times New Roman" pitchFamily="18" charset="0"/>
                <a:cs typeface="B Nazanin" panose="00000400000000000000" pitchFamily="2" charset="-78"/>
              </a:rPr>
              <a:t>DBMS </a:t>
            </a:r>
          </a:p>
          <a:p>
            <a:pPr marL="1089025" marR="0" lvl="0" indent="-288925" algn="just" defTabSz="457200" rtl="1" eaLnBrk="1" fontAlgn="auto" latinLnBrk="0" hangingPunct="1">
              <a:lnSpc>
                <a:spcPct val="150000"/>
              </a:lnSpc>
              <a:spcBef>
                <a:spcPts val="0"/>
              </a:spcBef>
              <a:spcAft>
                <a:spcPts val="0"/>
              </a:spcAft>
              <a:buClr>
                <a:schemeClr val="tx1">
                  <a:lumMod val="95000"/>
                </a:schemeClr>
              </a:buClr>
              <a:buSzTx/>
              <a:buFont typeface="Wingdings" panose="05000000000000000000" pitchFamily="2" charset="2"/>
              <a:buChar char="ü"/>
              <a:tabLst/>
              <a:defRPr/>
            </a:pPr>
            <a:r>
              <a:rPr lang="fa-IR" b="1" dirty="0">
                <a:latin typeface="Times New Roman" pitchFamily="18" charset="0"/>
                <a:cs typeface="B Nazanin" panose="00000400000000000000" pitchFamily="2" charset="-78"/>
              </a:rPr>
              <a:t>سیستم فرعی تعریف داده</a:t>
            </a:r>
          </a:p>
          <a:p>
            <a:pPr marL="1089025" marR="0" lvl="0" indent="-288925" algn="just" defTabSz="457200" rtl="1" eaLnBrk="1" fontAlgn="auto" latinLnBrk="0" hangingPunct="1">
              <a:lnSpc>
                <a:spcPct val="150000"/>
              </a:lnSpc>
              <a:spcBef>
                <a:spcPts val="0"/>
              </a:spcBef>
              <a:spcAft>
                <a:spcPts val="0"/>
              </a:spcAft>
              <a:buClr>
                <a:schemeClr val="tx1">
                  <a:lumMod val="95000"/>
                </a:schemeClr>
              </a:buClr>
              <a:buSzTx/>
              <a:buFont typeface="Wingdings" panose="05000000000000000000" pitchFamily="2" charset="2"/>
              <a:buChar char="ü"/>
              <a:tabLst/>
              <a:defRPr/>
            </a:pPr>
            <a:r>
              <a:rPr lang="fa-IR" b="1" dirty="0">
                <a:latin typeface="Times New Roman" pitchFamily="18" charset="0"/>
                <a:cs typeface="B Nazanin" panose="00000400000000000000" pitchFamily="2" charset="-78"/>
              </a:rPr>
              <a:t> سیستم فرعی بکارگیری داده</a:t>
            </a:r>
          </a:p>
          <a:p>
            <a:pPr marL="1089025" marR="0" lvl="0" indent="-288925" algn="just" defTabSz="457200" rtl="1" eaLnBrk="1" fontAlgn="auto" latinLnBrk="0" hangingPunct="1">
              <a:lnSpc>
                <a:spcPct val="150000"/>
              </a:lnSpc>
              <a:spcBef>
                <a:spcPts val="0"/>
              </a:spcBef>
              <a:spcAft>
                <a:spcPts val="0"/>
              </a:spcAft>
              <a:buClr>
                <a:schemeClr val="tx1">
                  <a:lumMod val="95000"/>
                </a:schemeClr>
              </a:buClr>
              <a:buSzTx/>
              <a:buFont typeface="Wingdings" panose="05000000000000000000" pitchFamily="2" charset="2"/>
              <a:buChar char="ü"/>
              <a:tabLst/>
              <a:defRPr/>
            </a:pPr>
            <a:r>
              <a:rPr lang="fa-IR" b="1" dirty="0">
                <a:latin typeface="Times New Roman" pitchFamily="18" charset="0"/>
                <a:cs typeface="B Nazanin" panose="00000400000000000000" pitchFamily="2" charset="-78"/>
              </a:rPr>
              <a:t> سیستم فرعی اداره داده</a:t>
            </a:r>
          </a:p>
        </p:txBody>
      </p:sp>
      <p:grpSp>
        <p:nvGrpSpPr>
          <p:cNvPr id="4" name="Group 3"/>
          <p:cNvGrpSpPr/>
          <p:nvPr/>
        </p:nvGrpSpPr>
        <p:grpSpPr>
          <a:xfrm>
            <a:off x="35122" y="1950551"/>
            <a:ext cx="4476477" cy="4236708"/>
            <a:chOff x="35122" y="1950551"/>
            <a:chExt cx="4476477" cy="4236708"/>
          </a:xfrm>
        </p:grpSpPr>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7535" y="1950551"/>
              <a:ext cx="4374064" cy="1532875"/>
            </a:xfrm>
            <a:prstGeom prst="rect">
              <a:avLst/>
            </a:prstGeom>
            <a:effectLst>
              <a:glow rad="139700">
                <a:schemeClr val="accent2">
                  <a:satMod val="175000"/>
                  <a:alpha val="40000"/>
                </a:schemeClr>
              </a:glow>
            </a:effectLst>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35122" y="3429759"/>
              <a:ext cx="4021736" cy="2757500"/>
            </a:xfrm>
            <a:prstGeom prst="rect">
              <a:avLst/>
            </a:prstGeom>
          </p:spPr>
        </p:pic>
      </p:grpSp>
    </p:spTree>
    <p:extLst>
      <p:ext uri="{BB962C8B-B14F-4D97-AF65-F5344CB8AC3E}">
        <p14:creationId xmlns:p14="http://schemas.microsoft.com/office/powerpoint/2010/main" val="3288662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fade">
                                      <p:cBhvr>
                                        <p:cTn id="7" dur="500"/>
                                        <p:tgtEl>
                                          <p:spTgt spid="3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34">
                                            <p:txEl>
                                              <p:pRg st="1" end="1"/>
                                            </p:txEl>
                                          </p:spTgt>
                                        </p:tgtEl>
                                        <p:attrNameLst>
                                          <p:attrName>style.visibility</p:attrName>
                                        </p:attrNameLst>
                                      </p:cBhvr>
                                      <p:to>
                                        <p:strVal val="visible"/>
                                      </p:to>
                                    </p:set>
                                    <p:animEffect transition="in" filter="fade">
                                      <p:cBhvr>
                                        <p:cTn id="11" dur="500"/>
                                        <p:tgtEl>
                                          <p:spTgt spid="34">
                                            <p:txEl>
                                              <p:pRg st="1" end="1"/>
                                            </p:txEl>
                                          </p:spTgt>
                                        </p:tgtEl>
                                      </p:cBhvr>
                                    </p:animEffect>
                                  </p:childTnLst>
                                </p:cTn>
                              </p:par>
                              <p:par>
                                <p:cTn id="12" presetID="22" presetClass="entr" presetSubtype="1" fill="hold" nodeType="withEffect">
                                  <p:stCondLst>
                                    <p:cond delay="600"/>
                                  </p:stCondLst>
                                  <p:childTnLst>
                                    <p:set>
                                      <p:cBhvr>
                                        <p:cTn id="13" dur="1" fill="hold">
                                          <p:stCondLst>
                                            <p:cond delay="0"/>
                                          </p:stCondLst>
                                        </p:cTn>
                                        <p:tgtEl>
                                          <p:spTgt spid="4"/>
                                        </p:tgtEl>
                                        <p:attrNameLst>
                                          <p:attrName>style.visibility</p:attrName>
                                        </p:attrNameLst>
                                      </p:cBhvr>
                                      <p:to>
                                        <p:strVal val="visible"/>
                                      </p:to>
                                    </p:set>
                                    <p:animEffect transition="in" filter="wipe(up)">
                                      <p:cBhvr>
                                        <p:cTn id="14" dur="21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4">
                                            <p:txEl>
                                              <p:pRg st="5" end="5"/>
                                            </p:txEl>
                                          </p:spTgt>
                                        </p:tgtEl>
                                        <p:attrNameLst>
                                          <p:attrName>style.visibility</p:attrName>
                                        </p:attrNameLst>
                                      </p:cBhvr>
                                      <p:to>
                                        <p:strVal val="visible"/>
                                      </p:to>
                                    </p:set>
                                    <p:animEffect transition="in" filter="fade">
                                      <p:cBhvr>
                                        <p:cTn id="19" dur="500"/>
                                        <p:tgtEl>
                                          <p:spTgt spid="34">
                                            <p:txEl>
                                              <p:pRg st="5" end="5"/>
                                            </p:txEl>
                                          </p:spTgt>
                                        </p:tgtEl>
                                      </p:cBhvr>
                                    </p:animEffect>
                                  </p:childTnLst>
                                </p:cTn>
                              </p:par>
                            </p:childTnLst>
                          </p:cTn>
                        </p:par>
                        <p:par>
                          <p:cTn id="20" fill="hold">
                            <p:stCondLst>
                              <p:cond delay="500"/>
                            </p:stCondLst>
                            <p:childTnLst>
                              <p:par>
                                <p:cTn id="21" presetID="42" presetClass="entr" presetSubtype="0" fill="hold" nodeType="afterEffect">
                                  <p:stCondLst>
                                    <p:cond delay="0"/>
                                  </p:stCondLst>
                                  <p:childTnLst>
                                    <p:set>
                                      <p:cBhvr>
                                        <p:cTn id="22" dur="1" fill="hold">
                                          <p:stCondLst>
                                            <p:cond delay="0"/>
                                          </p:stCondLst>
                                        </p:cTn>
                                        <p:tgtEl>
                                          <p:spTgt spid="34">
                                            <p:txEl>
                                              <p:pRg st="7" end="7"/>
                                            </p:txEl>
                                          </p:spTgt>
                                        </p:tgtEl>
                                        <p:attrNameLst>
                                          <p:attrName>style.visibility</p:attrName>
                                        </p:attrNameLst>
                                      </p:cBhvr>
                                      <p:to>
                                        <p:strVal val="visible"/>
                                      </p:to>
                                    </p:set>
                                    <p:animEffect transition="in" filter="fade">
                                      <p:cBhvr>
                                        <p:cTn id="23" dur="1000"/>
                                        <p:tgtEl>
                                          <p:spTgt spid="34">
                                            <p:txEl>
                                              <p:pRg st="7" end="7"/>
                                            </p:txEl>
                                          </p:spTgt>
                                        </p:tgtEl>
                                      </p:cBhvr>
                                    </p:animEffect>
                                    <p:anim calcmode="lin" valueType="num">
                                      <p:cBhvr>
                                        <p:cTn id="24" dur="1000" fill="hold"/>
                                        <p:tgtEl>
                                          <p:spTgt spid="34">
                                            <p:txEl>
                                              <p:pRg st="7" end="7"/>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7" end="7"/>
                                            </p:txEl>
                                          </p:spTgt>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42" presetClass="entr" presetSubtype="0" fill="hold" nodeType="afterEffect">
                                  <p:stCondLst>
                                    <p:cond delay="0"/>
                                  </p:stCondLst>
                                  <p:childTnLst>
                                    <p:set>
                                      <p:cBhvr>
                                        <p:cTn id="28" dur="1" fill="hold">
                                          <p:stCondLst>
                                            <p:cond delay="0"/>
                                          </p:stCondLst>
                                        </p:cTn>
                                        <p:tgtEl>
                                          <p:spTgt spid="34">
                                            <p:txEl>
                                              <p:pRg st="8" end="8"/>
                                            </p:txEl>
                                          </p:spTgt>
                                        </p:tgtEl>
                                        <p:attrNameLst>
                                          <p:attrName>style.visibility</p:attrName>
                                        </p:attrNameLst>
                                      </p:cBhvr>
                                      <p:to>
                                        <p:strVal val="visible"/>
                                      </p:to>
                                    </p:set>
                                    <p:animEffect transition="in" filter="fade">
                                      <p:cBhvr>
                                        <p:cTn id="29" dur="1000"/>
                                        <p:tgtEl>
                                          <p:spTgt spid="34">
                                            <p:txEl>
                                              <p:pRg st="8" end="8"/>
                                            </p:txEl>
                                          </p:spTgt>
                                        </p:tgtEl>
                                      </p:cBhvr>
                                    </p:animEffect>
                                    <p:anim calcmode="lin" valueType="num">
                                      <p:cBhvr>
                                        <p:cTn id="30" dur="1000" fill="hold"/>
                                        <p:tgtEl>
                                          <p:spTgt spid="34">
                                            <p:txEl>
                                              <p:pRg st="8" end="8"/>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8" end="8"/>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nodeType="afterEffect">
                                  <p:stCondLst>
                                    <p:cond delay="0"/>
                                  </p:stCondLst>
                                  <p:childTnLst>
                                    <p:set>
                                      <p:cBhvr>
                                        <p:cTn id="34" dur="1" fill="hold">
                                          <p:stCondLst>
                                            <p:cond delay="0"/>
                                          </p:stCondLst>
                                        </p:cTn>
                                        <p:tgtEl>
                                          <p:spTgt spid="34">
                                            <p:txEl>
                                              <p:pRg st="9" end="9"/>
                                            </p:txEl>
                                          </p:spTgt>
                                        </p:tgtEl>
                                        <p:attrNameLst>
                                          <p:attrName>style.visibility</p:attrName>
                                        </p:attrNameLst>
                                      </p:cBhvr>
                                      <p:to>
                                        <p:strVal val="visible"/>
                                      </p:to>
                                    </p:set>
                                    <p:animEffect transition="in" filter="fade">
                                      <p:cBhvr>
                                        <p:cTn id="35" dur="1000"/>
                                        <p:tgtEl>
                                          <p:spTgt spid="34">
                                            <p:txEl>
                                              <p:pRg st="9" end="9"/>
                                            </p:txEl>
                                          </p:spTgt>
                                        </p:tgtEl>
                                      </p:cBhvr>
                                    </p:animEffect>
                                    <p:anim calcmode="lin" valueType="num">
                                      <p:cBhvr>
                                        <p:cTn id="36" dur="1000" fill="hold"/>
                                        <p:tgtEl>
                                          <p:spTgt spid="34">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34">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nodeType="afterEffect">
                                  <p:stCondLst>
                                    <p:cond delay="0"/>
                                  </p:stCondLst>
                                  <p:childTnLst>
                                    <p:set>
                                      <p:cBhvr>
                                        <p:cTn id="40" dur="1" fill="hold">
                                          <p:stCondLst>
                                            <p:cond delay="0"/>
                                          </p:stCondLst>
                                        </p:cTn>
                                        <p:tgtEl>
                                          <p:spTgt spid="34">
                                            <p:txEl>
                                              <p:pRg st="10" end="10"/>
                                            </p:txEl>
                                          </p:spTgt>
                                        </p:tgtEl>
                                        <p:attrNameLst>
                                          <p:attrName>style.visibility</p:attrName>
                                        </p:attrNameLst>
                                      </p:cBhvr>
                                      <p:to>
                                        <p:strVal val="visible"/>
                                      </p:to>
                                    </p:set>
                                    <p:animEffect transition="in" filter="fade">
                                      <p:cBhvr>
                                        <p:cTn id="41" dur="1000"/>
                                        <p:tgtEl>
                                          <p:spTgt spid="34">
                                            <p:txEl>
                                              <p:pRg st="10" end="10"/>
                                            </p:txEl>
                                          </p:spTgt>
                                        </p:tgtEl>
                                      </p:cBhvr>
                                    </p:animEffect>
                                    <p:anim calcmode="lin" valueType="num">
                                      <p:cBhvr>
                                        <p:cTn id="42" dur="1000" fill="hold"/>
                                        <p:tgtEl>
                                          <p:spTgt spid="34">
                                            <p:txEl>
                                              <p:pRg st="10" end="10"/>
                                            </p:txEl>
                                          </p:spTgt>
                                        </p:tgtEl>
                                        <p:attrNameLst>
                                          <p:attrName>ppt_x</p:attrName>
                                        </p:attrNameLst>
                                      </p:cBhvr>
                                      <p:tavLst>
                                        <p:tav tm="0">
                                          <p:val>
                                            <p:strVal val="#ppt_x"/>
                                          </p:val>
                                        </p:tav>
                                        <p:tav tm="100000">
                                          <p:val>
                                            <p:strVal val="#ppt_x"/>
                                          </p:val>
                                        </p:tav>
                                      </p:tavLst>
                                    </p:anim>
                                    <p:anim calcmode="lin" valueType="num">
                                      <p:cBhvr>
                                        <p:cTn id="43" dur="1000" fill="hold"/>
                                        <p:tgtEl>
                                          <p:spTgt spid="34">
                                            <p:txEl>
                                              <p:pRg st="10" end="1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34">
                                            <p:txEl>
                                              <p:pRg st="11" end="11"/>
                                            </p:txEl>
                                          </p:spTgt>
                                        </p:tgtEl>
                                        <p:attrNameLst>
                                          <p:attrName>style.visibility</p:attrName>
                                        </p:attrNameLst>
                                      </p:cBhvr>
                                      <p:to>
                                        <p:strVal val="visible"/>
                                      </p:to>
                                    </p:set>
                                    <p:animEffect transition="in" filter="fade">
                                      <p:cBhvr>
                                        <p:cTn id="47" dur="1000"/>
                                        <p:tgtEl>
                                          <p:spTgt spid="34">
                                            <p:txEl>
                                              <p:pRg st="11" end="11"/>
                                            </p:txEl>
                                          </p:spTgt>
                                        </p:tgtEl>
                                      </p:cBhvr>
                                    </p:animEffect>
                                    <p:anim calcmode="lin" valueType="num">
                                      <p:cBhvr>
                                        <p:cTn id="48" dur="1000" fill="hold"/>
                                        <p:tgtEl>
                                          <p:spTgt spid="34">
                                            <p:txEl>
                                              <p:pRg st="11" end="11"/>
                                            </p:txEl>
                                          </p:spTgt>
                                        </p:tgtEl>
                                        <p:attrNameLst>
                                          <p:attrName>ppt_x</p:attrName>
                                        </p:attrNameLst>
                                      </p:cBhvr>
                                      <p:tavLst>
                                        <p:tav tm="0">
                                          <p:val>
                                            <p:strVal val="#ppt_x"/>
                                          </p:val>
                                        </p:tav>
                                        <p:tav tm="100000">
                                          <p:val>
                                            <p:strVal val="#ppt_x"/>
                                          </p:val>
                                        </p:tav>
                                      </p:tavLst>
                                    </p:anim>
                                    <p:anim calcmode="lin" valueType="num">
                                      <p:cBhvr>
                                        <p:cTn id="49" dur="1000" fill="hold"/>
                                        <p:tgtEl>
                                          <p:spTgt spid="34">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34">
                                            <p:txEl>
                                              <p:pRg st="5" end="5"/>
                                            </p:txEl>
                                          </p:spTgt>
                                        </p:tgtEl>
                                      </p:cBhvr>
                                    </p:animEffect>
                                    <p:set>
                                      <p:cBhvr>
                                        <p:cTn id="54" dur="1" fill="hold">
                                          <p:stCondLst>
                                            <p:cond delay="499"/>
                                          </p:stCondLst>
                                        </p:cTn>
                                        <p:tgtEl>
                                          <p:spTgt spid="34">
                                            <p:txEl>
                                              <p:pRg st="5" end="5"/>
                                            </p:txEl>
                                          </p:spTgt>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34">
                                            <p:txEl>
                                              <p:pRg st="7" end="7"/>
                                            </p:txEl>
                                          </p:spTgt>
                                        </p:tgtEl>
                                      </p:cBhvr>
                                    </p:animEffect>
                                    <p:set>
                                      <p:cBhvr>
                                        <p:cTn id="57" dur="1" fill="hold">
                                          <p:stCondLst>
                                            <p:cond delay="499"/>
                                          </p:stCondLst>
                                        </p:cTn>
                                        <p:tgtEl>
                                          <p:spTgt spid="34">
                                            <p:txEl>
                                              <p:pRg st="7" end="7"/>
                                            </p:txEl>
                                          </p:spTgt>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34">
                                            <p:txEl>
                                              <p:pRg st="8" end="8"/>
                                            </p:txEl>
                                          </p:spTgt>
                                        </p:tgtEl>
                                      </p:cBhvr>
                                    </p:animEffect>
                                    <p:set>
                                      <p:cBhvr>
                                        <p:cTn id="60" dur="1" fill="hold">
                                          <p:stCondLst>
                                            <p:cond delay="499"/>
                                          </p:stCondLst>
                                        </p:cTn>
                                        <p:tgtEl>
                                          <p:spTgt spid="34">
                                            <p:txEl>
                                              <p:pRg st="8" end="8"/>
                                            </p:txEl>
                                          </p:spTgt>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34">
                                            <p:txEl>
                                              <p:pRg st="9" end="9"/>
                                            </p:txEl>
                                          </p:spTgt>
                                        </p:tgtEl>
                                      </p:cBhvr>
                                    </p:animEffect>
                                    <p:set>
                                      <p:cBhvr>
                                        <p:cTn id="63" dur="1" fill="hold">
                                          <p:stCondLst>
                                            <p:cond delay="499"/>
                                          </p:stCondLst>
                                        </p:cTn>
                                        <p:tgtEl>
                                          <p:spTgt spid="34">
                                            <p:txEl>
                                              <p:pRg st="9" end="9"/>
                                            </p:txEl>
                                          </p:spTgt>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34">
                                            <p:txEl>
                                              <p:pRg st="10" end="10"/>
                                            </p:txEl>
                                          </p:spTgt>
                                        </p:tgtEl>
                                      </p:cBhvr>
                                    </p:animEffect>
                                    <p:set>
                                      <p:cBhvr>
                                        <p:cTn id="66" dur="1" fill="hold">
                                          <p:stCondLst>
                                            <p:cond delay="499"/>
                                          </p:stCondLst>
                                        </p:cTn>
                                        <p:tgtEl>
                                          <p:spTgt spid="34">
                                            <p:txEl>
                                              <p:pRg st="10" end="10"/>
                                            </p:txEl>
                                          </p:spTgt>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34">
                                            <p:txEl>
                                              <p:pRg st="11" end="11"/>
                                            </p:txEl>
                                          </p:spTgt>
                                        </p:tgtEl>
                                      </p:cBhvr>
                                    </p:animEffect>
                                    <p:set>
                                      <p:cBhvr>
                                        <p:cTn id="69" dur="1" fill="hold">
                                          <p:stCondLst>
                                            <p:cond delay="499"/>
                                          </p:stCondLst>
                                        </p:cTn>
                                        <p:tgtEl>
                                          <p:spTgt spid="34">
                                            <p:txEl>
                                              <p:pRg st="11" end="11"/>
                                            </p:txEl>
                                          </p:spTgt>
                                        </p:tgtEl>
                                        <p:attrNameLst>
                                          <p:attrName>style.visibility</p:attrName>
                                        </p:attrNameLst>
                                      </p:cBhvr>
                                      <p:to>
                                        <p:strVal val="hidden"/>
                                      </p:to>
                                    </p:set>
                                  </p:childTnLst>
                                </p:cTn>
                              </p:par>
                            </p:childTnLst>
                          </p:cTn>
                        </p:par>
                        <p:par>
                          <p:cTn id="70" fill="hold">
                            <p:stCondLst>
                              <p:cond delay="500"/>
                            </p:stCondLst>
                            <p:childTnLst>
                              <p:par>
                                <p:cTn id="71" presetID="10" presetClass="entr" presetSubtype="0" fill="hold" nodeType="afterEffect">
                                  <p:stCondLst>
                                    <p:cond delay="0"/>
                                  </p:stCondLst>
                                  <p:childTnLst>
                                    <p:set>
                                      <p:cBhvr>
                                        <p:cTn id="72" dur="1" fill="hold">
                                          <p:stCondLst>
                                            <p:cond delay="0"/>
                                          </p:stCondLst>
                                        </p:cTn>
                                        <p:tgtEl>
                                          <p:spTgt spid="2">
                                            <p:txEl>
                                              <p:pRg st="0" end="0"/>
                                            </p:txEl>
                                          </p:spTgt>
                                        </p:tgtEl>
                                        <p:attrNameLst>
                                          <p:attrName>style.visibility</p:attrName>
                                        </p:attrNameLst>
                                      </p:cBhvr>
                                      <p:to>
                                        <p:strVal val="visible"/>
                                      </p:to>
                                    </p:set>
                                    <p:animEffect transition="in" filter="fade">
                                      <p:cBhvr>
                                        <p:cTn id="73" dur="500"/>
                                        <p:tgtEl>
                                          <p:spTgt spid="2">
                                            <p:txEl>
                                              <p:pRg st="0" end="0"/>
                                            </p:txEl>
                                          </p:spTgt>
                                        </p:tgtEl>
                                      </p:cBhvr>
                                    </p:animEffect>
                                  </p:childTnLst>
                                </p:cTn>
                              </p:par>
                            </p:childTnLst>
                          </p:cTn>
                        </p:par>
                        <p:par>
                          <p:cTn id="74" fill="hold">
                            <p:stCondLst>
                              <p:cond delay="1000"/>
                            </p:stCondLst>
                            <p:childTnLst>
                              <p:par>
                                <p:cTn id="75" presetID="42" presetClass="entr" presetSubtype="0" fill="hold" nodeType="afterEffect">
                                  <p:stCondLst>
                                    <p:cond delay="0"/>
                                  </p:stCondLst>
                                  <p:childTnLst>
                                    <p:set>
                                      <p:cBhvr>
                                        <p:cTn id="76" dur="1" fill="hold">
                                          <p:stCondLst>
                                            <p:cond delay="0"/>
                                          </p:stCondLst>
                                        </p:cTn>
                                        <p:tgtEl>
                                          <p:spTgt spid="2">
                                            <p:txEl>
                                              <p:pRg st="2" end="2"/>
                                            </p:txEl>
                                          </p:spTgt>
                                        </p:tgtEl>
                                        <p:attrNameLst>
                                          <p:attrName>style.visibility</p:attrName>
                                        </p:attrNameLst>
                                      </p:cBhvr>
                                      <p:to>
                                        <p:strVal val="visible"/>
                                      </p:to>
                                    </p:set>
                                    <p:animEffect transition="in" filter="fade">
                                      <p:cBhvr>
                                        <p:cTn id="77" dur="1000"/>
                                        <p:tgtEl>
                                          <p:spTgt spid="2">
                                            <p:txEl>
                                              <p:pRg st="2" end="2"/>
                                            </p:txEl>
                                          </p:spTgt>
                                        </p:tgtEl>
                                      </p:cBhvr>
                                    </p:animEffect>
                                    <p:anim calcmode="lin" valueType="num">
                                      <p:cBhvr>
                                        <p:cTn id="7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2000"/>
                            </p:stCondLst>
                            <p:childTnLst>
                              <p:par>
                                <p:cTn id="81" presetID="42" presetClass="entr" presetSubtype="0" fill="hold" nodeType="afterEffect">
                                  <p:stCondLst>
                                    <p:cond delay="0"/>
                                  </p:stCondLst>
                                  <p:childTnLst>
                                    <p:set>
                                      <p:cBhvr>
                                        <p:cTn id="82" dur="1" fill="hold">
                                          <p:stCondLst>
                                            <p:cond delay="0"/>
                                          </p:stCondLst>
                                        </p:cTn>
                                        <p:tgtEl>
                                          <p:spTgt spid="2">
                                            <p:txEl>
                                              <p:pRg st="3" end="3"/>
                                            </p:txEl>
                                          </p:spTgt>
                                        </p:tgtEl>
                                        <p:attrNameLst>
                                          <p:attrName>style.visibility</p:attrName>
                                        </p:attrNameLst>
                                      </p:cBhvr>
                                      <p:to>
                                        <p:strVal val="visible"/>
                                      </p:to>
                                    </p:set>
                                    <p:animEffect transition="in" filter="fade">
                                      <p:cBhvr>
                                        <p:cTn id="83" dur="1000"/>
                                        <p:tgtEl>
                                          <p:spTgt spid="2">
                                            <p:txEl>
                                              <p:pRg st="3" end="3"/>
                                            </p:txEl>
                                          </p:spTgt>
                                        </p:tgtEl>
                                      </p:cBhvr>
                                    </p:animEffect>
                                    <p:anim calcmode="lin" valueType="num">
                                      <p:cBhvr>
                                        <p:cTn id="8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3000"/>
                            </p:stCondLst>
                            <p:childTnLst>
                              <p:par>
                                <p:cTn id="87" presetID="42" presetClass="entr" presetSubtype="0" fill="hold" nodeType="afterEffect">
                                  <p:stCondLst>
                                    <p:cond delay="0"/>
                                  </p:stCondLst>
                                  <p:childTnLst>
                                    <p:set>
                                      <p:cBhvr>
                                        <p:cTn id="88" dur="1" fill="hold">
                                          <p:stCondLst>
                                            <p:cond delay="0"/>
                                          </p:stCondLst>
                                        </p:cTn>
                                        <p:tgtEl>
                                          <p:spTgt spid="2">
                                            <p:txEl>
                                              <p:pRg st="4" end="4"/>
                                            </p:txEl>
                                          </p:spTgt>
                                        </p:tgtEl>
                                        <p:attrNameLst>
                                          <p:attrName>style.visibility</p:attrName>
                                        </p:attrNameLst>
                                      </p:cBhvr>
                                      <p:to>
                                        <p:strVal val="visible"/>
                                      </p:to>
                                    </p:set>
                                    <p:animEffect transition="in" filter="fade">
                                      <p:cBhvr>
                                        <p:cTn id="89" dur="1000"/>
                                        <p:tgtEl>
                                          <p:spTgt spid="2">
                                            <p:txEl>
                                              <p:pRg st="4" end="4"/>
                                            </p:txEl>
                                          </p:spTgt>
                                        </p:tgtEl>
                                      </p:cBhvr>
                                    </p:animEffect>
                                    <p:anim calcmode="lin" valueType="num">
                                      <p:cBhvr>
                                        <p:cTn id="90"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4000"/>
                            </p:stCondLst>
                            <p:childTnLst>
                              <p:par>
                                <p:cTn id="93" presetID="42" presetClass="entr" presetSubtype="0" fill="hold" nodeType="afterEffect">
                                  <p:stCondLst>
                                    <p:cond delay="0"/>
                                  </p:stCondLst>
                                  <p:childTnLst>
                                    <p:set>
                                      <p:cBhvr>
                                        <p:cTn id="94" dur="1" fill="hold">
                                          <p:stCondLst>
                                            <p:cond delay="0"/>
                                          </p:stCondLst>
                                        </p:cTn>
                                        <p:tgtEl>
                                          <p:spTgt spid="2">
                                            <p:txEl>
                                              <p:pRg st="5" end="5"/>
                                            </p:txEl>
                                          </p:spTgt>
                                        </p:tgtEl>
                                        <p:attrNameLst>
                                          <p:attrName>style.visibility</p:attrName>
                                        </p:attrNameLst>
                                      </p:cBhvr>
                                      <p:to>
                                        <p:strVal val="visible"/>
                                      </p:to>
                                    </p:set>
                                    <p:animEffect transition="in" filter="fade">
                                      <p:cBhvr>
                                        <p:cTn id="95" dur="1000"/>
                                        <p:tgtEl>
                                          <p:spTgt spid="2">
                                            <p:txEl>
                                              <p:pRg st="5" end="5"/>
                                            </p:txEl>
                                          </p:spTgt>
                                        </p:tgtEl>
                                      </p:cBhvr>
                                    </p:animEffect>
                                    <p:anim calcmode="lin" valueType="num">
                                      <p:cBhvr>
                                        <p:cTn id="96"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2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14099</TotalTime>
  <Words>3067</Words>
  <Application>Microsoft Office PowerPoint</Application>
  <PresentationFormat>On-screen Show (4:3)</PresentationFormat>
  <Paragraphs>483</Paragraphs>
  <Slides>21</Slides>
  <Notes>21</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21</vt:i4>
      </vt:variant>
    </vt:vector>
  </HeadingPairs>
  <TitlesOfParts>
    <vt:vector size="39" baseType="lpstr">
      <vt:lpstr>Arial</vt:lpstr>
      <vt:lpstr>B Kamran</vt:lpstr>
      <vt:lpstr>B Mitra</vt:lpstr>
      <vt:lpstr>B Nazanin</vt:lpstr>
      <vt:lpstr>B Titr</vt:lpstr>
      <vt:lpstr>B Zar</vt:lpstr>
      <vt:lpstr>Calibri</vt:lpstr>
      <vt:lpstr>Constantia</vt:lpstr>
      <vt:lpstr>IPT Nazanin</vt:lpstr>
      <vt:lpstr>IranNastaliq</vt:lpstr>
      <vt:lpstr>Majalla UI</vt:lpstr>
      <vt:lpstr>Tahoma</vt:lpstr>
      <vt:lpstr>Times New Roman</vt:lpstr>
      <vt:lpstr>Wingdings</vt:lpstr>
      <vt:lpstr>Wingdings 2</vt:lpstr>
      <vt:lpstr>Flow</vt:lpstr>
      <vt:lpstr>2_Flow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A-Amoozegar</dc:creator>
  <cp:lastModifiedBy>Windows User</cp:lastModifiedBy>
  <cp:revision>1152</cp:revision>
  <dcterms:created xsi:type="dcterms:W3CDTF">2011-02-09T22:29:43Z</dcterms:created>
  <dcterms:modified xsi:type="dcterms:W3CDTF">2019-02-15T21:32:19Z</dcterms:modified>
</cp:coreProperties>
</file>