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8" r:id="rId1"/>
  </p:sldMasterIdLst>
  <p:notesMasterIdLst>
    <p:notesMasterId r:id="rId35"/>
  </p:notesMasterIdLst>
  <p:sldIdLst>
    <p:sldId id="396" r:id="rId2"/>
    <p:sldId id="380" r:id="rId3"/>
    <p:sldId id="386" r:id="rId4"/>
    <p:sldId id="387" r:id="rId5"/>
    <p:sldId id="388" r:id="rId6"/>
    <p:sldId id="389" r:id="rId7"/>
    <p:sldId id="373" r:id="rId8"/>
    <p:sldId id="369" r:id="rId9"/>
    <p:sldId id="372" r:id="rId10"/>
    <p:sldId id="345" r:id="rId11"/>
    <p:sldId id="349" r:id="rId12"/>
    <p:sldId id="390" r:id="rId13"/>
    <p:sldId id="382" r:id="rId14"/>
    <p:sldId id="398" r:id="rId15"/>
    <p:sldId id="397" r:id="rId16"/>
    <p:sldId id="370" r:id="rId17"/>
    <p:sldId id="391" r:id="rId18"/>
    <p:sldId id="392" r:id="rId19"/>
    <p:sldId id="393" r:id="rId20"/>
    <p:sldId id="394" r:id="rId21"/>
    <p:sldId id="383" r:id="rId22"/>
    <p:sldId id="371" r:id="rId23"/>
    <p:sldId id="347" r:id="rId24"/>
    <p:sldId id="378" r:id="rId25"/>
    <p:sldId id="384" r:id="rId26"/>
    <p:sldId id="395" r:id="rId27"/>
    <p:sldId id="399" r:id="rId28"/>
    <p:sldId id="400" r:id="rId29"/>
    <p:sldId id="401" r:id="rId30"/>
    <p:sldId id="402" r:id="rId31"/>
    <p:sldId id="403" r:id="rId32"/>
    <p:sldId id="404" r:id="rId33"/>
    <p:sldId id="339" r:id="rId3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044"/>
    <a:srgbClr val="CCFFFF"/>
    <a:srgbClr val="B76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23" autoAdjust="0"/>
    <p:restoredTop sz="94718" autoAdjust="0"/>
  </p:normalViewPr>
  <p:slideViewPr>
    <p:cSldViewPr>
      <p:cViewPr varScale="1">
        <p:scale>
          <a:sx n="69" d="100"/>
          <a:sy n="69" d="100"/>
        </p:scale>
        <p:origin x="14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BAD0F-1828-4DCC-AD7E-6F6072F46407}" type="doc">
      <dgm:prSet loTypeId="urn:microsoft.com/office/officeart/2005/8/layout/hProcess11" loCatId="process" qsTypeId="urn:microsoft.com/office/officeart/2005/8/quickstyle/simple1" qsCatId="simple" csTypeId="urn:microsoft.com/office/officeart/2005/8/colors/accent3_3" csCatId="accent3" phldr="1"/>
      <dgm:spPr/>
      <dgm:t>
        <a:bodyPr/>
        <a:lstStyle/>
        <a:p>
          <a:endParaRPr lang="en-US"/>
        </a:p>
      </dgm:t>
    </dgm:pt>
    <dgm:pt modelId="{0E252E5C-D22D-45F5-AE7A-2A6AEF57BFE7}">
      <dgm:prSet custT="1"/>
      <dgm:spPr/>
      <dgm:t>
        <a:bodyPr/>
        <a:lstStyle/>
        <a:p>
          <a:pPr rtl="1"/>
          <a:r>
            <a:rPr lang="fa-IR" sz="2000" b="1" dirty="0" smtClean="0"/>
            <a:t>مقدمه</a:t>
          </a:r>
          <a:endParaRPr lang="en-US" sz="2000" dirty="0"/>
        </a:p>
      </dgm:t>
    </dgm:pt>
    <dgm:pt modelId="{FAB30994-7DF5-4091-9C50-1FA56945197F}" type="parTrans" cxnId="{38E23D42-955F-44F9-A06E-04681A10A6D5}">
      <dgm:prSet/>
      <dgm:spPr/>
      <dgm:t>
        <a:bodyPr/>
        <a:lstStyle/>
        <a:p>
          <a:endParaRPr lang="en-US"/>
        </a:p>
      </dgm:t>
    </dgm:pt>
    <dgm:pt modelId="{4B8F326D-AE72-4E21-B4DC-7B106116580F}" type="sibTrans" cxnId="{38E23D42-955F-44F9-A06E-04681A10A6D5}">
      <dgm:prSet/>
      <dgm:spPr/>
      <dgm:t>
        <a:bodyPr/>
        <a:lstStyle/>
        <a:p>
          <a:endParaRPr lang="en-US"/>
        </a:p>
      </dgm:t>
    </dgm:pt>
    <dgm:pt modelId="{9FB79D27-A603-40E1-A281-D12701922DCE}" type="pres">
      <dgm:prSet presAssocID="{FFEBAD0F-1828-4DCC-AD7E-6F6072F46407}" presName="Name0" presStyleCnt="0">
        <dgm:presLayoutVars>
          <dgm:dir/>
          <dgm:resizeHandles val="exact"/>
        </dgm:presLayoutVars>
      </dgm:prSet>
      <dgm:spPr/>
      <dgm:t>
        <a:bodyPr/>
        <a:lstStyle/>
        <a:p>
          <a:endParaRPr lang="en-US"/>
        </a:p>
      </dgm:t>
    </dgm:pt>
    <dgm:pt modelId="{ADB08C65-AC4D-4522-AE61-4540BB271B25}" type="pres">
      <dgm:prSet presAssocID="{FFEBAD0F-1828-4DCC-AD7E-6F6072F46407}" presName="arrow" presStyleLbl="bgShp" presStyleIdx="0" presStyleCnt="1" custScaleY="159092"/>
      <dgm:spPr/>
    </dgm:pt>
    <dgm:pt modelId="{D3417FEB-526C-4B0C-9BD4-6F0F9D1801D9}" type="pres">
      <dgm:prSet presAssocID="{FFEBAD0F-1828-4DCC-AD7E-6F6072F46407}" presName="points" presStyleCnt="0"/>
      <dgm:spPr/>
    </dgm:pt>
    <dgm:pt modelId="{FC8E385F-B04D-4DD1-B3D8-C9E9C42D39F1}" type="pres">
      <dgm:prSet presAssocID="{0E252E5C-D22D-45F5-AE7A-2A6AEF57BFE7}" presName="compositeA" presStyleCnt="0"/>
      <dgm:spPr/>
    </dgm:pt>
    <dgm:pt modelId="{52C75696-998C-4923-8D1C-084BA1F1416B}" type="pres">
      <dgm:prSet presAssocID="{0E252E5C-D22D-45F5-AE7A-2A6AEF57BFE7}" presName="textA" presStyleLbl="revTx" presStyleIdx="0" presStyleCnt="1">
        <dgm:presLayoutVars>
          <dgm:bulletEnabled val="1"/>
        </dgm:presLayoutVars>
      </dgm:prSet>
      <dgm:spPr/>
      <dgm:t>
        <a:bodyPr/>
        <a:lstStyle/>
        <a:p>
          <a:endParaRPr lang="en-US"/>
        </a:p>
      </dgm:t>
    </dgm:pt>
    <dgm:pt modelId="{CC657916-EB4A-468B-B7FD-CE6D3F1C9851}" type="pres">
      <dgm:prSet presAssocID="{0E252E5C-D22D-45F5-AE7A-2A6AEF57BFE7}" presName="circleA" presStyleLbl="node1" presStyleIdx="0" presStyleCnt="1"/>
      <dgm:spPr/>
    </dgm:pt>
    <dgm:pt modelId="{18C40485-D15A-4FBF-8169-22C67CF52FB1}" type="pres">
      <dgm:prSet presAssocID="{0E252E5C-D22D-45F5-AE7A-2A6AEF57BFE7}" presName="spaceA" presStyleCnt="0"/>
      <dgm:spPr/>
    </dgm:pt>
  </dgm:ptLst>
  <dgm:cxnLst>
    <dgm:cxn modelId="{D60D2C5A-8DBC-46F5-8537-459E92030065}" type="presOf" srcId="{FFEBAD0F-1828-4DCC-AD7E-6F6072F46407}" destId="{9FB79D27-A603-40E1-A281-D12701922DCE}" srcOrd="0" destOrd="0" presId="urn:microsoft.com/office/officeart/2005/8/layout/hProcess11"/>
    <dgm:cxn modelId="{487BB6D4-0816-4288-9AB7-651F9CE18E2F}" type="presOf" srcId="{0E252E5C-D22D-45F5-AE7A-2A6AEF57BFE7}" destId="{52C75696-998C-4923-8D1C-084BA1F1416B}" srcOrd="0" destOrd="0" presId="urn:microsoft.com/office/officeart/2005/8/layout/hProcess11"/>
    <dgm:cxn modelId="{38E23D42-955F-44F9-A06E-04681A10A6D5}" srcId="{FFEBAD0F-1828-4DCC-AD7E-6F6072F46407}" destId="{0E252E5C-D22D-45F5-AE7A-2A6AEF57BFE7}" srcOrd="0" destOrd="0" parTransId="{FAB30994-7DF5-4091-9C50-1FA56945197F}" sibTransId="{4B8F326D-AE72-4E21-B4DC-7B106116580F}"/>
    <dgm:cxn modelId="{F9622DCE-6B66-4B6D-A3FE-9B008D69A06C}" type="presParOf" srcId="{9FB79D27-A603-40E1-A281-D12701922DCE}" destId="{ADB08C65-AC4D-4522-AE61-4540BB271B25}" srcOrd="0" destOrd="0" presId="urn:microsoft.com/office/officeart/2005/8/layout/hProcess11"/>
    <dgm:cxn modelId="{22C56476-0E41-4318-AF15-F8DCDCD285ED}" type="presParOf" srcId="{9FB79D27-A603-40E1-A281-D12701922DCE}" destId="{D3417FEB-526C-4B0C-9BD4-6F0F9D1801D9}" srcOrd="1" destOrd="0" presId="urn:microsoft.com/office/officeart/2005/8/layout/hProcess11"/>
    <dgm:cxn modelId="{BE5755B6-0AF7-45F4-8656-2618F748A58E}" type="presParOf" srcId="{D3417FEB-526C-4B0C-9BD4-6F0F9D1801D9}" destId="{FC8E385F-B04D-4DD1-B3D8-C9E9C42D39F1}" srcOrd="0" destOrd="0" presId="urn:microsoft.com/office/officeart/2005/8/layout/hProcess11"/>
    <dgm:cxn modelId="{1ACE7F53-993C-4E21-B213-EC24B6151A87}" type="presParOf" srcId="{FC8E385F-B04D-4DD1-B3D8-C9E9C42D39F1}" destId="{52C75696-998C-4923-8D1C-084BA1F1416B}" srcOrd="0" destOrd="0" presId="urn:microsoft.com/office/officeart/2005/8/layout/hProcess11"/>
    <dgm:cxn modelId="{E8F7403B-2318-42FC-B858-6998787687BE}" type="presParOf" srcId="{FC8E385F-B04D-4DD1-B3D8-C9E9C42D39F1}" destId="{CC657916-EB4A-468B-B7FD-CE6D3F1C9851}" srcOrd="1" destOrd="0" presId="urn:microsoft.com/office/officeart/2005/8/layout/hProcess11"/>
    <dgm:cxn modelId="{808E90D3-4D56-443F-8EED-5FB9A618D7A0}" type="presParOf" srcId="{FC8E385F-B04D-4DD1-B3D8-C9E9C42D39F1}" destId="{18C40485-D15A-4FBF-8169-22C67CF52FB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1DB5A2-5EBD-44CD-A7E0-2D73CC37B017}" type="doc">
      <dgm:prSet loTypeId="urn:microsoft.com/office/officeart/2005/8/layout/chevron2" loCatId="list" qsTypeId="urn:microsoft.com/office/officeart/2005/8/quickstyle/3d8" qsCatId="3D" csTypeId="urn:microsoft.com/office/officeart/2005/8/colors/colorful5" csCatId="colorful" phldr="1"/>
      <dgm:spPr/>
      <dgm:t>
        <a:bodyPr/>
        <a:lstStyle/>
        <a:p>
          <a:pPr rtl="1"/>
          <a:endParaRPr lang="fa-IR"/>
        </a:p>
      </dgm:t>
    </dgm:pt>
    <dgm:pt modelId="{456DBAF4-203F-499F-B920-23B5969A81AD}">
      <dgm:prSet phldrT="[Text]" custT="1"/>
      <dgm:spPr/>
      <dgm:t>
        <a:bodyPr tIns="252000"/>
        <a:lstStyle/>
        <a:p>
          <a:pPr algn="ctr" rtl="1"/>
          <a:endParaRPr lang="fa-IR" sz="1600" b="1" cap="none" spc="0" dirty="0">
            <a:ln w="50800"/>
            <a:solidFill>
              <a:schemeClr val="tx1"/>
            </a:solidFill>
            <a:effectLst/>
            <a:cs typeface="B Titr" pitchFamily="2" charset="-78"/>
          </a:endParaRPr>
        </a:p>
      </dgm:t>
    </dgm:pt>
    <dgm:pt modelId="{B286545E-27CC-44F7-BBA1-2C1B593E1A7F}" type="parTrans" cxnId="{FE9805B1-2704-4F61-A158-93BD7172C221}">
      <dgm:prSet/>
      <dgm:spPr/>
      <dgm:t>
        <a:bodyPr/>
        <a:lstStyle/>
        <a:p>
          <a:pPr rtl="1"/>
          <a:endParaRPr lang="fa-IR" sz="2800" b="1" cap="none" spc="0">
            <a:ln w="50800"/>
            <a:solidFill>
              <a:schemeClr val="bg1">
                <a:shade val="50000"/>
              </a:schemeClr>
            </a:solidFill>
            <a:effectLst/>
            <a:cs typeface="B Titr" pitchFamily="2" charset="-78"/>
          </a:endParaRPr>
        </a:p>
      </dgm:t>
    </dgm:pt>
    <dgm:pt modelId="{CD36381A-5C0F-44C9-923D-8F494E1B6B57}" type="sibTrans" cxnId="{FE9805B1-2704-4F61-A158-93BD7172C221}">
      <dgm:prSet/>
      <dgm:spPr/>
      <dgm:t>
        <a:bodyPr/>
        <a:lstStyle/>
        <a:p>
          <a:pPr rtl="1"/>
          <a:endParaRPr lang="fa-IR" sz="2800" b="1" cap="none" spc="0">
            <a:ln w="50800"/>
            <a:solidFill>
              <a:schemeClr val="bg1">
                <a:shade val="50000"/>
              </a:schemeClr>
            </a:solidFill>
            <a:effectLst/>
            <a:cs typeface="B Titr" pitchFamily="2" charset="-78"/>
          </a:endParaRPr>
        </a:p>
      </dgm:t>
    </dgm:pt>
    <dgm:pt modelId="{FCA18741-7CC1-4D44-B085-4AF82AA1BB03}">
      <dgm:prSet phldrT="[Text]" custT="1"/>
      <dgm:spPr/>
      <dgm:t>
        <a:bodyPr/>
        <a:lstStyle/>
        <a:p>
          <a:pPr rtl="1"/>
          <a:endParaRPr lang="fa-IR" sz="1000" b="1" cap="none" spc="0" dirty="0">
            <a:ln w="50800"/>
            <a:solidFill>
              <a:schemeClr val="tx1"/>
            </a:solidFill>
            <a:effectLst/>
            <a:cs typeface="B Titr" pitchFamily="2" charset="-78"/>
          </a:endParaRPr>
        </a:p>
      </dgm:t>
    </dgm:pt>
    <dgm:pt modelId="{D7F8B358-5A23-480F-AA2A-0072E7C2F4B1}" type="sibTrans" cxnId="{9E592FF5-3883-44F4-86D3-6B7036F7B8E7}">
      <dgm:prSet/>
      <dgm:spPr/>
      <dgm:t>
        <a:bodyPr/>
        <a:lstStyle/>
        <a:p>
          <a:pPr rtl="1"/>
          <a:endParaRPr lang="fa-IR" sz="2800" b="1" cap="none" spc="0">
            <a:ln w="50800"/>
            <a:solidFill>
              <a:schemeClr val="bg1">
                <a:shade val="50000"/>
              </a:schemeClr>
            </a:solidFill>
            <a:effectLst/>
            <a:cs typeface="B Titr" pitchFamily="2" charset="-78"/>
          </a:endParaRPr>
        </a:p>
      </dgm:t>
    </dgm:pt>
    <dgm:pt modelId="{E91E93B6-9FCC-4BA3-BCFE-381D122A20F9}" type="parTrans" cxnId="{9E592FF5-3883-44F4-86D3-6B7036F7B8E7}">
      <dgm:prSet/>
      <dgm:spPr/>
      <dgm:t>
        <a:bodyPr/>
        <a:lstStyle/>
        <a:p>
          <a:pPr rtl="1"/>
          <a:endParaRPr lang="fa-IR" sz="2800" b="1" cap="none" spc="0">
            <a:ln w="50800"/>
            <a:solidFill>
              <a:schemeClr val="bg1">
                <a:shade val="50000"/>
              </a:schemeClr>
            </a:solidFill>
            <a:effectLst/>
            <a:cs typeface="B Titr" pitchFamily="2" charset="-78"/>
          </a:endParaRPr>
        </a:p>
      </dgm:t>
    </dgm:pt>
    <dgm:pt modelId="{6242ECA8-07F5-4B18-8087-0A87E1BF8971}">
      <dgm:prSet custT="1"/>
      <dgm:spPr/>
      <dgm:t>
        <a:bodyPr/>
        <a:lstStyle/>
        <a:p>
          <a:pPr rtl="1"/>
          <a:r>
            <a:rPr lang="en-US" sz="1600" dirty="0" smtClean="0"/>
            <a:t>DFMEA</a:t>
          </a:r>
          <a:r>
            <a:rPr lang="fa-IR" sz="1600" dirty="0" smtClean="0"/>
            <a:t> روشی است سیستماتیک است که به منظور شناسایی و اولویت بندی نقص ها و کاستی های طراحی / قطعه  و در نهایت، اقدام برای حذف آن ها به کار می رود. هدف </a:t>
          </a:r>
          <a:r>
            <a:rPr lang="en-US" sz="1600" dirty="0" smtClean="0"/>
            <a:t>DFMEA</a:t>
          </a:r>
          <a:r>
            <a:rPr lang="fa-IR" sz="1600" dirty="0" smtClean="0"/>
            <a:t> این است که در زمان طراحی محصول، تیم طراحی از تمام خواسته های مشتریان و نیازمندی های کیفی محصول آگاهی کامل داشته و از برآورده شدن این خواسته ها در طرح نهایی آگاهی یابد.</a:t>
          </a:r>
          <a:endParaRPr lang="en-US" sz="1600" dirty="0"/>
        </a:p>
      </dgm:t>
    </dgm:pt>
    <dgm:pt modelId="{7DC6EAC4-E6C9-4F4C-8BCF-FB7E4770D49B}" type="parTrans" cxnId="{4C5BD353-0C32-4C1A-95B7-5D9C3882AF62}">
      <dgm:prSet/>
      <dgm:spPr/>
      <dgm:t>
        <a:bodyPr/>
        <a:lstStyle/>
        <a:p>
          <a:endParaRPr lang="en-US"/>
        </a:p>
      </dgm:t>
    </dgm:pt>
    <dgm:pt modelId="{1EA59CD6-8A0D-4CBF-9BDE-87CCE9FDB4B4}" type="sibTrans" cxnId="{4C5BD353-0C32-4C1A-95B7-5D9C3882AF62}">
      <dgm:prSet/>
      <dgm:spPr/>
      <dgm:t>
        <a:bodyPr/>
        <a:lstStyle/>
        <a:p>
          <a:endParaRPr lang="en-US"/>
        </a:p>
      </dgm:t>
    </dgm:pt>
    <dgm:pt modelId="{399C0FD1-0748-4119-9073-C83E2AE6E73C}" type="pres">
      <dgm:prSet presAssocID="{E41DB5A2-5EBD-44CD-A7E0-2D73CC37B017}" presName="linearFlow" presStyleCnt="0">
        <dgm:presLayoutVars>
          <dgm:dir/>
          <dgm:animLvl val="lvl"/>
          <dgm:resizeHandles val="exact"/>
        </dgm:presLayoutVars>
      </dgm:prSet>
      <dgm:spPr/>
      <dgm:t>
        <a:bodyPr/>
        <a:lstStyle/>
        <a:p>
          <a:endParaRPr lang="en-US"/>
        </a:p>
      </dgm:t>
    </dgm:pt>
    <dgm:pt modelId="{6C4617DA-A61C-40B8-BE58-64AE952EFF4D}" type="pres">
      <dgm:prSet presAssocID="{FCA18741-7CC1-4D44-B085-4AF82AA1BB03}" presName="composite" presStyleCnt="0"/>
      <dgm:spPr/>
      <dgm:t>
        <a:bodyPr/>
        <a:lstStyle/>
        <a:p>
          <a:endParaRPr lang="en-US"/>
        </a:p>
      </dgm:t>
    </dgm:pt>
    <dgm:pt modelId="{9B4DFBFD-EB43-433B-A475-D42C463579DF}" type="pres">
      <dgm:prSet presAssocID="{FCA18741-7CC1-4D44-B085-4AF82AA1BB03}" presName="parentText" presStyleLbl="alignNode1" presStyleIdx="0" presStyleCnt="1" custLinFactNeighborX="0" custLinFactNeighborY="0">
        <dgm:presLayoutVars>
          <dgm:chMax val="1"/>
          <dgm:bulletEnabled val="1"/>
        </dgm:presLayoutVars>
      </dgm:prSet>
      <dgm:spPr/>
      <dgm:t>
        <a:bodyPr/>
        <a:lstStyle/>
        <a:p>
          <a:endParaRPr lang="en-US"/>
        </a:p>
      </dgm:t>
    </dgm:pt>
    <dgm:pt modelId="{DCCE988F-F448-4F59-88A8-FBA74C184BA0}" type="pres">
      <dgm:prSet presAssocID="{FCA18741-7CC1-4D44-B085-4AF82AA1BB03}" presName="descendantText" presStyleLbl="alignAcc1" presStyleIdx="0" presStyleCnt="1">
        <dgm:presLayoutVars>
          <dgm:bulletEnabled val="1"/>
        </dgm:presLayoutVars>
      </dgm:prSet>
      <dgm:spPr/>
      <dgm:t>
        <a:bodyPr/>
        <a:lstStyle/>
        <a:p>
          <a:endParaRPr lang="en-US"/>
        </a:p>
      </dgm:t>
    </dgm:pt>
  </dgm:ptLst>
  <dgm:cxnLst>
    <dgm:cxn modelId="{CA66387F-B5AE-4D83-866D-0AD4530CB9B7}" type="presOf" srcId="{E41DB5A2-5EBD-44CD-A7E0-2D73CC37B017}" destId="{399C0FD1-0748-4119-9073-C83E2AE6E73C}" srcOrd="0" destOrd="0" presId="urn:microsoft.com/office/officeart/2005/8/layout/chevron2"/>
    <dgm:cxn modelId="{4C5BD353-0C32-4C1A-95B7-5D9C3882AF62}" srcId="{FCA18741-7CC1-4D44-B085-4AF82AA1BB03}" destId="{6242ECA8-07F5-4B18-8087-0A87E1BF8971}" srcOrd="1" destOrd="0" parTransId="{7DC6EAC4-E6C9-4F4C-8BCF-FB7E4770D49B}" sibTransId="{1EA59CD6-8A0D-4CBF-9BDE-87CCE9FDB4B4}"/>
    <dgm:cxn modelId="{92CC00CD-7F1A-40F2-828F-F9A7A6CBA88C}" type="presOf" srcId="{6242ECA8-07F5-4B18-8087-0A87E1BF8971}" destId="{DCCE988F-F448-4F59-88A8-FBA74C184BA0}" srcOrd="0" destOrd="1" presId="urn:microsoft.com/office/officeart/2005/8/layout/chevron2"/>
    <dgm:cxn modelId="{C53E7E0C-9385-41E9-946A-DC3E83EC82F3}" type="presOf" srcId="{456DBAF4-203F-499F-B920-23B5969A81AD}" destId="{DCCE988F-F448-4F59-88A8-FBA74C184BA0}" srcOrd="0" destOrd="0" presId="urn:microsoft.com/office/officeart/2005/8/layout/chevron2"/>
    <dgm:cxn modelId="{FE9805B1-2704-4F61-A158-93BD7172C221}" srcId="{FCA18741-7CC1-4D44-B085-4AF82AA1BB03}" destId="{456DBAF4-203F-499F-B920-23B5969A81AD}" srcOrd="0" destOrd="0" parTransId="{B286545E-27CC-44F7-BBA1-2C1B593E1A7F}" sibTransId="{CD36381A-5C0F-44C9-923D-8F494E1B6B57}"/>
    <dgm:cxn modelId="{E0A5281B-9BC4-4CD9-BB4F-045A46D1BF2F}" type="presOf" srcId="{FCA18741-7CC1-4D44-B085-4AF82AA1BB03}" destId="{9B4DFBFD-EB43-433B-A475-D42C463579DF}" srcOrd="0" destOrd="0" presId="urn:microsoft.com/office/officeart/2005/8/layout/chevron2"/>
    <dgm:cxn modelId="{9E592FF5-3883-44F4-86D3-6B7036F7B8E7}" srcId="{E41DB5A2-5EBD-44CD-A7E0-2D73CC37B017}" destId="{FCA18741-7CC1-4D44-B085-4AF82AA1BB03}" srcOrd="0" destOrd="0" parTransId="{E91E93B6-9FCC-4BA3-BCFE-381D122A20F9}" sibTransId="{D7F8B358-5A23-480F-AA2A-0072E7C2F4B1}"/>
    <dgm:cxn modelId="{68DA0DA0-4C67-4001-9018-2CA11476A610}" type="presParOf" srcId="{399C0FD1-0748-4119-9073-C83E2AE6E73C}" destId="{6C4617DA-A61C-40B8-BE58-64AE952EFF4D}" srcOrd="0" destOrd="0" presId="urn:microsoft.com/office/officeart/2005/8/layout/chevron2"/>
    <dgm:cxn modelId="{1CF92C7E-B3B6-4E4D-951D-4EE6B6F2270B}" type="presParOf" srcId="{6C4617DA-A61C-40B8-BE58-64AE952EFF4D}" destId="{9B4DFBFD-EB43-433B-A475-D42C463579DF}" srcOrd="0" destOrd="0" presId="urn:microsoft.com/office/officeart/2005/8/layout/chevron2"/>
    <dgm:cxn modelId="{3A9CB4EC-1F9C-4C23-A346-CAD97CFC73C3}" type="presParOf" srcId="{6C4617DA-A61C-40B8-BE58-64AE952EFF4D}" destId="{DCCE988F-F448-4F59-88A8-FBA74C184BA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1DB5A2-5EBD-44CD-A7E0-2D73CC37B017}" type="doc">
      <dgm:prSet loTypeId="urn:microsoft.com/office/officeart/2005/8/layout/chevron2" loCatId="list" qsTypeId="urn:microsoft.com/office/officeart/2005/8/quickstyle/3d8" qsCatId="3D" csTypeId="urn:microsoft.com/office/officeart/2005/8/colors/colorful5" csCatId="colorful" phldr="1"/>
      <dgm:spPr/>
      <dgm:t>
        <a:bodyPr/>
        <a:lstStyle/>
        <a:p>
          <a:pPr rtl="1"/>
          <a:endParaRPr lang="fa-IR"/>
        </a:p>
      </dgm:t>
    </dgm:pt>
    <dgm:pt modelId="{456DBAF4-203F-499F-B920-23B5969A81AD}">
      <dgm:prSet phldrT="[Text]" custT="1"/>
      <dgm:spPr/>
      <dgm:t>
        <a:bodyPr tIns="252000"/>
        <a:lstStyle/>
        <a:p>
          <a:pPr algn="ctr" rtl="1"/>
          <a:endParaRPr lang="fa-IR" sz="1600" b="1" cap="none" spc="0" dirty="0">
            <a:ln w="50800"/>
            <a:solidFill>
              <a:schemeClr val="tx1"/>
            </a:solidFill>
            <a:effectLst/>
            <a:cs typeface="B Titr" pitchFamily="2" charset="-78"/>
          </a:endParaRPr>
        </a:p>
      </dgm:t>
    </dgm:pt>
    <dgm:pt modelId="{FCA18741-7CC1-4D44-B085-4AF82AA1BB03}">
      <dgm:prSet phldrT="[Text]" custT="1"/>
      <dgm:spPr/>
      <dgm:t>
        <a:bodyPr/>
        <a:lstStyle/>
        <a:p>
          <a:pPr rtl="1"/>
          <a:endParaRPr lang="fa-IR" sz="1000" b="1" cap="none" spc="0" dirty="0">
            <a:ln w="50800"/>
            <a:solidFill>
              <a:schemeClr val="tx1"/>
            </a:solidFill>
            <a:effectLst/>
            <a:cs typeface="B Titr" pitchFamily="2" charset="-78"/>
          </a:endParaRPr>
        </a:p>
      </dgm:t>
    </dgm:pt>
    <dgm:pt modelId="{D7F8B358-5A23-480F-AA2A-0072E7C2F4B1}" type="sibTrans" cxnId="{9E592FF5-3883-44F4-86D3-6B7036F7B8E7}">
      <dgm:prSet/>
      <dgm:spPr/>
      <dgm:t>
        <a:bodyPr/>
        <a:lstStyle/>
        <a:p>
          <a:pPr rtl="1"/>
          <a:endParaRPr lang="fa-IR" sz="2800" b="1" cap="none" spc="0">
            <a:ln w="50800"/>
            <a:solidFill>
              <a:schemeClr val="bg1">
                <a:shade val="50000"/>
              </a:schemeClr>
            </a:solidFill>
            <a:effectLst/>
            <a:cs typeface="B Titr" pitchFamily="2" charset="-78"/>
          </a:endParaRPr>
        </a:p>
      </dgm:t>
    </dgm:pt>
    <dgm:pt modelId="{E91E93B6-9FCC-4BA3-BCFE-381D122A20F9}" type="parTrans" cxnId="{9E592FF5-3883-44F4-86D3-6B7036F7B8E7}">
      <dgm:prSet/>
      <dgm:spPr/>
      <dgm:t>
        <a:bodyPr/>
        <a:lstStyle/>
        <a:p>
          <a:pPr rtl="1"/>
          <a:endParaRPr lang="fa-IR" sz="2800" b="1" cap="none" spc="0">
            <a:ln w="50800"/>
            <a:solidFill>
              <a:schemeClr val="bg1">
                <a:shade val="50000"/>
              </a:schemeClr>
            </a:solidFill>
            <a:effectLst/>
            <a:cs typeface="B Titr" pitchFamily="2" charset="-78"/>
          </a:endParaRPr>
        </a:p>
      </dgm:t>
    </dgm:pt>
    <dgm:pt modelId="{CD36381A-5C0F-44C9-923D-8F494E1B6B57}" type="sibTrans" cxnId="{FE9805B1-2704-4F61-A158-93BD7172C221}">
      <dgm:prSet/>
      <dgm:spPr/>
      <dgm:t>
        <a:bodyPr/>
        <a:lstStyle/>
        <a:p>
          <a:pPr rtl="1"/>
          <a:endParaRPr lang="fa-IR" sz="2800" b="1" cap="none" spc="0">
            <a:ln w="50800"/>
            <a:solidFill>
              <a:schemeClr val="bg1">
                <a:shade val="50000"/>
              </a:schemeClr>
            </a:solidFill>
            <a:effectLst/>
            <a:cs typeface="B Titr" pitchFamily="2" charset="-78"/>
          </a:endParaRPr>
        </a:p>
      </dgm:t>
    </dgm:pt>
    <dgm:pt modelId="{B286545E-27CC-44F7-BBA1-2C1B593E1A7F}" type="parTrans" cxnId="{FE9805B1-2704-4F61-A158-93BD7172C221}">
      <dgm:prSet/>
      <dgm:spPr/>
      <dgm:t>
        <a:bodyPr/>
        <a:lstStyle/>
        <a:p>
          <a:pPr rtl="1"/>
          <a:endParaRPr lang="fa-IR" sz="2800" b="1" cap="none" spc="0">
            <a:ln w="50800"/>
            <a:solidFill>
              <a:schemeClr val="bg1">
                <a:shade val="50000"/>
              </a:schemeClr>
            </a:solidFill>
            <a:effectLst/>
            <a:cs typeface="B Titr" pitchFamily="2" charset="-78"/>
          </a:endParaRPr>
        </a:p>
      </dgm:t>
    </dgm:pt>
    <dgm:pt modelId="{01914D05-2446-4E03-BF49-E5A304899120}">
      <dgm:prSet custT="1"/>
      <dgm:spPr/>
      <dgm:t>
        <a:bodyPr/>
        <a:lstStyle/>
        <a:p>
          <a:pPr rtl="1"/>
          <a:r>
            <a:rPr lang="fa-IR" sz="1600" dirty="0" smtClean="0"/>
            <a:t>هر حالتی که باعث شود قطعه یا محصولی در برآورد عملکرد مورد انتظار، توانایی لازم را نداشته باشد، یک حالت بالقوه خرابی در </a:t>
          </a:r>
          <a:r>
            <a:rPr lang="en-US" sz="1600" dirty="0" smtClean="0"/>
            <a:t>DFMEA</a:t>
          </a:r>
          <a:r>
            <a:rPr lang="fa-IR" sz="1600" dirty="0" smtClean="0"/>
            <a:t> به شمار می رود (مثلاً تغییر رنگ یا اتصال کوتاه و ...........) در واقع حالات خرابی در طراحی، ناشی از وجود کمبودها و نقصانهایی در طراحی محصول است ( مثلاً مشخصات مهندسی تعریف با توانایی فرایند مطابقت ندارد یا محافظت در برابر عوامل محیطی ضعیف است و ........).</a:t>
          </a:r>
          <a:endParaRPr lang="en-US" sz="1600" dirty="0"/>
        </a:p>
      </dgm:t>
    </dgm:pt>
    <dgm:pt modelId="{3DA31484-E779-4B62-980E-A7E980EB2A11}" type="parTrans" cxnId="{35A0BB02-5B5C-47CE-A9C1-BFF9633804B8}">
      <dgm:prSet/>
      <dgm:spPr/>
      <dgm:t>
        <a:bodyPr/>
        <a:lstStyle/>
        <a:p>
          <a:endParaRPr lang="en-US"/>
        </a:p>
      </dgm:t>
    </dgm:pt>
    <dgm:pt modelId="{C7FA460D-4D8B-44DE-97F8-EAD6344D01E0}" type="sibTrans" cxnId="{35A0BB02-5B5C-47CE-A9C1-BFF9633804B8}">
      <dgm:prSet/>
      <dgm:spPr/>
      <dgm:t>
        <a:bodyPr/>
        <a:lstStyle/>
        <a:p>
          <a:endParaRPr lang="en-US"/>
        </a:p>
      </dgm:t>
    </dgm:pt>
    <dgm:pt modelId="{F6979B38-B145-4B4F-A915-377D2709F3FB}" type="pres">
      <dgm:prSet presAssocID="{E41DB5A2-5EBD-44CD-A7E0-2D73CC37B017}" presName="linearFlow" presStyleCnt="0">
        <dgm:presLayoutVars>
          <dgm:dir/>
          <dgm:animLvl val="lvl"/>
          <dgm:resizeHandles val="exact"/>
        </dgm:presLayoutVars>
      </dgm:prSet>
      <dgm:spPr/>
      <dgm:t>
        <a:bodyPr/>
        <a:lstStyle/>
        <a:p>
          <a:endParaRPr lang="en-US"/>
        </a:p>
      </dgm:t>
    </dgm:pt>
    <dgm:pt modelId="{0663CDCB-72F2-4588-9485-4296DA90BBBD}" type="pres">
      <dgm:prSet presAssocID="{FCA18741-7CC1-4D44-B085-4AF82AA1BB03}" presName="composite" presStyleCnt="0"/>
      <dgm:spPr/>
      <dgm:t>
        <a:bodyPr/>
        <a:lstStyle/>
        <a:p>
          <a:endParaRPr lang="en-US"/>
        </a:p>
      </dgm:t>
    </dgm:pt>
    <dgm:pt modelId="{68D228B0-BDB4-4970-8EE3-2F970A8E7647}" type="pres">
      <dgm:prSet presAssocID="{FCA18741-7CC1-4D44-B085-4AF82AA1BB03}" presName="parentText" presStyleLbl="alignNode1" presStyleIdx="0" presStyleCnt="1">
        <dgm:presLayoutVars>
          <dgm:chMax val="1"/>
          <dgm:bulletEnabled val="1"/>
        </dgm:presLayoutVars>
      </dgm:prSet>
      <dgm:spPr/>
      <dgm:t>
        <a:bodyPr/>
        <a:lstStyle/>
        <a:p>
          <a:endParaRPr lang="en-US"/>
        </a:p>
      </dgm:t>
    </dgm:pt>
    <dgm:pt modelId="{80CCF21F-4E52-4F20-88F3-7D8C6DB12F14}" type="pres">
      <dgm:prSet presAssocID="{FCA18741-7CC1-4D44-B085-4AF82AA1BB03}" presName="descendantText" presStyleLbl="alignAcc1" presStyleIdx="0" presStyleCnt="1">
        <dgm:presLayoutVars>
          <dgm:bulletEnabled val="1"/>
        </dgm:presLayoutVars>
      </dgm:prSet>
      <dgm:spPr/>
      <dgm:t>
        <a:bodyPr/>
        <a:lstStyle/>
        <a:p>
          <a:endParaRPr lang="en-US"/>
        </a:p>
      </dgm:t>
    </dgm:pt>
  </dgm:ptLst>
  <dgm:cxnLst>
    <dgm:cxn modelId="{9E592FF5-3883-44F4-86D3-6B7036F7B8E7}" srcId="{E41DB5A2-5EBD-44CD-A7E0-2D73CC37B017}" destId="{FCA18741-7CC1-4D44-B085-4AF82AA1BB03}" srcOrd="0" destOrd="0" parTransId="{E91E93B6-9FCC-4BA3-BCFE-381D122A20F9}" sibTransId="{D7F8B358-5A23-480F-AA2A-0072E7C2F4B1}"/>
    <dgm:cxn modelId="{0FFB9811-FF28-40A5-883D-800651004957}" type="presOf" srcId="{FCA18741-7CC1-4D44-B085-4AF82AA1BB03}" destId="{68D228B0-BDB4-4970-8EE3-2F970A8E7647}" srcOrd="0" destOrd="0" presId="urn:microsoft.com/office/officeart/2005/8/layout/chevron2"/>
    <dgm:cxn modelId="{968A885E-B72E-44DE-90A3-45EFC7AAED94}" type="presOf" srcId="{456DBAF4-203F-499F-B920-23B5969A81AD}" destId="{80CCF21F-4E52-4F20-88F3-7D8C6DB12F14}" srcOrd="0" destOrd="0" presId="urn:microsoft.com/office/officeart/2005/8/layout/chevron2"/>
    <dgm:cxn modelId="{35A0BB02-5B5C-47CE-A9C1-BFF9633804B8}" srcId="{FCA18741-7CC1-4D44-B085-4AF82AA1BB03}" destId="{01914D05-2446-4E03-BF49-E5A304899120}" srcOrd="1" destOrd="0" parTransId="{3DA31484-E779-4B62-980E-A7E980EB2A11}" sibTransId="{C7FA460D-4D8B-44DE-97F8-EAD6344D01E0}"/>
    <dgm:cxn modelId="{D3FE95BD-50FA-45A0-93FF-D369DC284DBB}" type="presOf" srcId="{E41DB5A2-5EBD-44CD-A7E0-2D73CC37B017}" destId="{F6979B38-B145-4B4F-A915-377D2709F3FB}" srcOrd="0" destOrd="0" presId="urn:microsoft.com/office/officeart/2005/8/layout/chevron2"/>
    <dgm:cxn modelId="{FE9805B1-2704-4F61-A158-93BD7172C221}" srcId="{FCA18741-7CC1-4D44-B085-4AF82AA1BB03}" destId="{456DBAF4-203F-499F-B920-23B5969A81AD}" srcOrd="0" destOrd="0" parTransId="{B286545E-27CC-44F7-BBA1-2C1B593E1A7F}" sibTransId="{CD36381A-5C0F-44C9-923D-8F494E1B6B57}"/>
    <dgm:cxn modelId="{84A4836B-6EDA-44E0-AC06-2CB8B3E33864}" type="presOf" srcId="{01914D05-2446-4E03-BF49-E5A304899120}" destId="{80CCF21F-4E52-4F20-88F3-7D8C6DB12F14}" srcOrd="0" destOrd="1" presId="urn:microsoft.com/office/officeart/2005/8/layout/chevron2"/>
    <dgm:cxn modelId="{FBD818A2-1705-4A8B-AA07-47C61E099F8C}" type="presParOf" srcId="{F6979B38-B145-4B4F-A915-377D2709F3FB}" destId="{0663CDCB-72F2-4588-9485-4296DA90BBBD}" srcOrd="0" destOrd="0" presId="urn:microsoft.com/office/officeart/2005/8/layout/chevron2"/>
    <dgm:cxn modelId="{0E907079-0B73-452B-83A4-44B521B28AD1}" type="presParOf" srcId="{0663CDCB-72F2-4588-9485-4296DA90BBBD}" destId="{68D228B0-BDB4-4970-8EE3-2F970A8E7647}" srcOrd="0" destOrd="0" presId="urn:microsoft.com/office/officeart/2005/8/layout/chevron2"/>
    <dgm:cxn modelId="{594EC35B-F77D-4E18-92E1-5E91C9264EB6}" type="presParOf" srcId="{0663CDCB-72F2-4588-9485-4296DA90BBBD}" destId="{80CCF21F-4E52-4F20-88F3-7D8C6DB12F14}"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1DB5A2-5EBD-44CD-A7E0-2D73CC37B017}" type="doc">
      <dgm:prSet loTypeId="urn:microsoft.com/office/officeart/2005/8/layout/hierarchy3" loCatId="list" qsTypeId="urn:microsoft.com/office/officeart/2005/8/quickstyle/3d2#2" qsCatId="3D" csTypeId="urn:microsoft.com/office/officeart/2005/8/colors/colorful2" csCatId="colorful" phldr="1"/>
      <dgm:spPr/>
      <dgm:t>
        <a:bodyPr/>
        <a:lstStyle/>
        <a:p>
          <a:pPr rtl="1"/>
          <a:endParaRPr lang="fa-IR"/>
        </a:p>
      </dgm:t>
    </dgm:pt>
    <dgm:pt modelId="{FEF99B69-9DA8-4D30-80D5-52F89E4238E2}">
      <dgm:prSet/>
      <dgm:spPr>
        <a:solidFill>
          <a:schemeClr val="accent3">
            <a:lumMod val="40000"/>
            <a:lumOff val="60000"/>
          </a:schemeClr>
        </a:solidFill>
      </dgm:spPr>
      <dgm:t>
        <a:bodyPr/>
        <a:lstStyle/>
        <a:p>
          <a:pPr rtl="1"/>
          <a:r>
            <a:rPr lang="fa-IR" dirty="0" smtClean="0">
              <a:solidFill>
                <a:schemeClr val="tx1"/>
              </a:solidFill>
              <a:cs typeface="B Titr" pitchFamily="2" charset="-78"/>
            </a:rPr>
            <a:t>کمک  در ارزیابی عینی الزامات طراحی و جایگزین های آن </a:t>
          </a:r>
          <a:endParaRPr lang="en-US" dirty="0">
            <a:solidFill>
              <a:schemeClr val="tx1"/>
            </a:solidFill>
            <a:cs typeface="B Titr" pitchFamily="2" charset="-78"/>
          </a:endParaRPr>
        </a:p>
      </dgm:t>
    </dgm:pt>
    <dgm:pt modelId="{0A7A2919-5D6A-4BCA-BB86-CA7BDB154FD5}" type="parTrans" cxnId="{811D1DA0-6D04-4372-99E6-248179131C7E}">
      <dgm:prSet/>
      <dgm:spPr/>
      <dgm:t>
        <a:bodyPr/>
        <a:lstStyle/>
        <a:p>
          <a:endParaRPr lang="en-US"/>
        </a:p>
      </dgm:t>
    </dgm:pt>
    <dgm:pt modelId="{2379E6F2-F01F-4C62-9F3E-E62EB0C5E939}" type="sibTrans" cxnId="{811D1DA0-6D04-4372-99E6-248179131C7E}">
      <dgm:prSet/>
      <dgm:spPr/>
      <dgm:t>
        <a:bodyPr/>
        <a:lstStyle/>
        <a:p>
          <a:endParaRPr lang="en-US"/>
        </a:p>
      </dgm:t>
    </dgm:pt>
    <dgm:pt modelId="{C0A472A6-25A7-4886-B00F-46C6379AFF9D}">
      <dgm:prSet/>
      <dgm:spPr>
        <a:solidFill>
          <a:schemeClr val="accent2">
            <a:lumMod val="40000"/>
            <a:lumOff val="60000"/>
          </a:schemeClr>
        </a:solidFill>
      </dgm:spPr>
      <dgm:t>
        <a:bodyPr/>
        <a:lstStyle/>
        <a:p>
          <a:pPr rtl="1"/>
          <a:r>
            <a:rPr lang="fa-IR" dirty="0" smtClean="0">
              <a:solidFill>
                <a:schemeClr val="tx1"/>
              </a:solidFill>
              <a:cs typeface="B Titr" pitchFamily="2" charset="-78"/>
            </a:rPr>
            <a:t>کمک در طراحی اولیه برای تحصیل قابلیت ساخت و قابلیت مونتاژ </a:t>
          </a:r>
          <a:endParaRPr lang="en-US" dirty="0">
            <a:solidFill>
              <a:schemeClr val="tx1"/>
            </a:solidFill>
            <a:cs typeface="B Titr" pitchFamily="2" charset="-78"/>
          </a:endParaRPr>
        </a:p>
      </dgm:t>
    </dgm:pt>
    <dgm:pt modelId="{23FD1141-20D0-44CB-B316-CBEC6889BA85}" type="parTrans" cxnId="{E49A7DDB-6F48-4373-B63B-3E45AE45D286}">
      <dgm:prSet/>
      <dgm:spPr/>
      <dgm:t>
        <a:bodyPr/>
        <a:lstStyle/>
        <a:p>
          <a:endParaRPr lang="en-US"/>
        </a:p>
      </dgm:t>
    </dgm:pt>
    <dgm:pt modelId="{542A577F-9F9F-4A41-9F5C-530CF2EEFC68}" type="sibTrans" cxnId="{E49A7DDB-6F48-4373-B63B-3E45AE45D286}">
      <dgm:prSet/>
      <dgm:spPr/>
      <dgm:t>
        <a:bodyPr/>
        <a:lstStyle/>
        <a:p>
          <a:endParaRPr lang="en-US"/>
        </a:p>
      </dgm:t>
    </dgm:pt>
    <dgm:pt modelId="{4A13438F-8219-4E7C-AF97-675B662074A7}">
      <dgm:prSet/>
      <dgm:spPr/>
      <dgm:t>
        <a:bodyPr/>
        <a:lstStyle/>
        <a:p>
          <a:pPr rtl="1"/>
          <a:r>
            <a:rPr lang="fa-IR" dirty="0" smtClean="0">
              <a:solidFill>
                <a:schemeClr val="tx1"/>
              </a:solidFill>
              <a:cs typeface="B Titr" pitchFamily="2" charset="-78"/>
            </a:rPr>
            <a:t>افزایش احتمال مورد توجه قرار گرفتن حالات خرابی محتمل و آثار آن بر سیستم و عملیات(هنگام طراحی/ تکوین فرایندها)</a:t>
          </a:r>
          <a:endParaRPr lang="en-US" dirty="0">
            <a:solidFill>
              <a:schemeClr val="tx1"/>
            </a:solidFill>
            <a:cs typeface="B Titr" pitchFamily="2" charset="-78"/>
          </a:endParaRPr>
        </a:p>
      </dgm:t>
    </dgm:pt>
    <dgm:pt modelId="{7C134D41-9B20-4573-9637-CADE4D68A7DC}" type="parTrans" cxnId="{BA9CE119-E3BD-49AB-9FFF-1CAF757A9084}">
      <dgm:prSet/>
      <dgm:spPr/>
      <dgm:t>
        <a:bodyPr/>
        <a:lstStyle/>
        <a:p>
          <a:endParaRPr lang="en-US">
            <a:solidFill>
              <a:schemeClr val="tx1"/>
            </a:solidFill>
          </a:endParaRPr>
        </a:p>
      </dgm:t>
    </dgm:pt>
    <dgm:pt modelId="{598CAD15-D7CF-4ECA-A98C-625670E78E50}" type="sibTrans" cxnId="{BA9CE119-E3BD-49AB-9FFF-1CAF757A9084}">
      <dgm:prSet/>
      <dgm:spPr/>
      <dgm:t>
        <a:bodyPr/>
        <a:lstStyle/>
        <a:p>
          <a:endParaRPr lang="en-US"/>
        </a:p>
      </dgm:t>
    </dgm:pt>
    <dgm:pt modelId="{E6C0667C-9EF2-4968-8459-EEE4F0F680D1}">
      <dgm:prSet/>
      <dgm:spPr/>
      <dgm:t>
        <a:bodyPr/>
        <a:lstStyle/>
        <a:p>
          <a:pPr rtl="1"/>
          <a:r>
            <a:rPr lang="fa-IR" dirty="0" smtClean="0">
              <a:solidFill>
                <a:schemeClr val="tx1"/>
              </a:solidFill>
              <a:cs typeface="B Titr" pitchFamily="2" charset="-78"/>
            </a:rPr>
            <a:t>تهیه یک لیست از حالات خرابی بالقوه که برحسب تاثیر آن ها بر روی مشتری، اولویت بندی شده باشند تا بدین ترتیب بر حسب اولویت ها بر روی بهبود طراحی و تکوین آزمایش ها کار شود.</a:t>
          </a:r>
          <a:endParaRPr lang="en-US" dirty="0">
            <a:solidFill>
              <a:schemeClr val="tx1"/>
            </a:solidFill>
            <a:cs typeface="B Titr" pitchFamily="2" charset="-78"/>
          </a:endParaRPr>
        </a:p>
      </dgm:t>
    </dgm:pt>
    <dgm:pt modelId="{BE585D27-62C5-468F-AC8D-98CD1720FB5D}" type="parTrans" cxnId="{FA79BDE3-1BFF-4DF7-AC89-FC743F96E724}">
      <dgm:prSet/>
      <dgm:spPr/>
      <dgm:t>
        <a:bodyPr/>
        <a:lstStyle/>
        <a:p>
          <a:endParaRPr lang="en-US">
            <a:solidFill>
              <a:schemeClr val="tx1"/>
            </a:solidFill>
          </a:endParaRPr>
        </a:p>
      </dgm:t>
    </dgm:pt>
    <dgm:pt modelId="{CDC6BA17-2B16-4509-8837-65B0AA5F02DC}" type="sibTrans" cxnId="{FA79BDE3-1BFF-4DF7-AC89-FC743F96E724}">
      <dgm:prSet/>
      <dgm:spPr/>
      <dgm:t>
        <a:bodyPr/>
        <a:lstStyle/>
        <a:p>
          <a:endParaRPr lang="en-US"/>
        </a:p>
      </dgm:t>
    </dgm:pt>
    <dgm:pt modelId="{880C41AD-2C84-4B3E-A484-42288616C9EA}" type="pres">
      <dgm:prSet presAssocID="{E41DB5A2-5EBD-44CD-A7E0-2D73CC37B017}" presName="diagram" presStyleCnt="0">
        <dgm:presLayoutVars>
          <dgm:chPref val="1"/>
          <dgm:dir/>
          <dgm:animOne val="branch"/>
          <dgm:animLvl val="lvl"/>
          <dgm:resizeHandles/>
        </dgm:presLayoutVars>
      </dgm:prSet>
      <dgm:spPr/>
      <dgm:t>
        <a:bodyPr/>
        <a:lstStyle/>
        <a:p>
          <a:endParaRPr lang="en-US"/>
        </a:p>
      </dgm:t>
    </dgm:pt>
    <dgm:pt modelId="{95EFE86E-0759-4A80-8926-B775F73FECF4}" type="pres">
      <dgm:prSet presAssocID="{C0A472A6-25A7-4886-B00F-46C6379AFF9D}" presName="root" presStyleCnt="0"/>
      <dgm:spPr/>
      <dgm:t>
        <a:bodyPr/>
        <a:lstStyle/>
        <a:p>
          <a:endParaRPr lang="en-US"/>
        </a:p>
      </dgm:t>
    </dgm:pt>
    <dgm:pt modelId="{AC6EC9AF-4C49-47C8-A736-78F41CA8C7DF}" type="pres">
      <dgm:prSet presAssocID="{C0A472A6-25A7-4886-B00F-46C6379AFF9D}" presName="rootComposite" presStyleCnt="0"/>
      <dgm:spPr/>
      <dgm:t>
        <a:bodyPr/>
        <a:lstStyle/>
        <a:p>
          <a:endParaRPr lang="en-US"/>
        </a:p>
      </dgm:t>
    </dgm:pt>
    <dgm:pt modelId="{95A5CE88-A8BD-4800-8937-D81C3D287A11}" type="pres">
      <dgm:prSet presAssocID="{C0A472A6-25A7-4886-B00F-46C6379AFF9D}" presName="rootText" presStyleLbl="node1" presStyleIdx="0" presStyleCnt="2"/>
      <dgm:spPr/>
      <dgm:t>
        <a:bodyPr/>
        <a:lstStyle/>
        <a:p>
          <a:endParaRPr lang="en-US"/>
        </a:p>
      </dgm:t>
    </dgm:pt>
    <dgm:pt modelId="{611FD52F-1DD5-4FDF-B336-86822434C5C9}" type="pres">
      <dgm:prSet presAssocID="{C0A472A6-25A7-4886-B00F-46C6379AFF9D}" presName="rootConnector" presStyleLbl="node1" presStyleIdx="0" presStyleCnt="2"/>
      <dgm:spPr/>
      <dgm:t>
        <a:bodyPr/>
        <a:lstStyle/>
        <a:p>
          <a:endParaRPr lang="en-US"/>
        </a:p>
      </dgm:t>
    </dgm:pt>
    <dgm:pt modelId="{1D6E47A2-885D-4449-BCDC-65482B30E22A}" type="pres">
      <dgm:prSet presAssocID="{C0A472A6-25A7-4886-B00F-46C6379AFF9D}" presName="childShape" presStyleCnt="0"/>
      <dgm:spPr/>
      <dgm:t>
        <a:bodyPr/>
        <a:lstStyle/>
        <a:p>
          <a:endParaRPr lang="en-US"/>
        </a:p>
      </dgm:t>
    </dgm:pt>
    <dgm:pt modelId="{C26FB73F-273B-4E36-835A-54EE8C1D6F54}" type="pres">
      <dgm:prSet presAssocID="{BE585D27-62C5-468F-AC8D-98CD1720FB5D}" presName="Name13" presStyleLbl="parChTrans1D2" presStyleIdx="0" presStyleCnt="2"/>
      <dgm:spPr/>
      <dgm:t>
        <a:bodyPr/>
        <a:lstStyle/>
        <a:p>
          <a:endParaRPr lang="en-US"/>
        </a:p>
      </dgm:t>
    </dgm:pt>
    <dgm:pt modelId="{6E21C111-DA1A-4828-A114-0B30EA04367C}" type="pres">
      <dgm:prSet presAssocID="{E6C0667C-9EF2-4968-8459-EEE4F0F680D1}" presName="childText" presStyleLbl="bgAcc1" presStyleIdx="0" presStyleCnt="2">
        <dgm:presLayoutVars>
          <dgm:bulletEnabled val="1"/>
        </dgm:presLayoutVars>
      </dgm:prSet>
      <dgm:spPr/>
      <dgm:t>
        <a:bodyPr/>
        <a:lstStyle/>
        <a:p>
          <a:endParaRPr lang="en-US"/>
        </a:p>
      </dgm:t>
    </dgm:pt>
    <dgm:pt modelId="{67501883-A5EF-446D-A97A-AC7C44F8FCD3}" type="pres">
      <dgm:prSet presAssocID="{7C134D41-9B20-4573-9637-CADE4D68A7DC}" presName="Name13" presStyleLbl="parChTrans1D2" presStyleIdx="1" presStyleCnt="2"/>
      <dgm:spPr/>
      <dgm:t>
        <a:bodyPr/>
        <a:lstStyle/>
        <a:p>
          <a:endParaRPr lang="en-US"/>
        </a:p>
      </dgm:t>
    </dgm:pt>
    <dgm:pt modelId="{261A5D9C-F4D7-4BDB-9B1A-9B732083D5CD}" type="pres">
      <dgm:prSet presAssocID="{4A13438F-8219-4E7C-AF97-675B662074A7}" presName="childText" presStyleLbl="bgAcc1" presStyleIdx="1" presStyleCnt="2">
        <dgm:presLayoutVars>
          <dgm:bulletEnabled val="1"/>
        </dgm:presLayoutVars>
      </dgm:prSet>
      <dgm:spPr/>
      <dgm:t>
        <a:bodyPr/>
        <a:lstStyle/>
        <a:p>
          <a:endParaRPr lang="en-US"/>
        </a:p>
      </dgm:t>
    </dgm:pt>
    <dgm:pt modelId="{8E6E675C-763D-46CC-A21F-6162C30A237C}" type="pres">
      <dgm:prSet presAssocID="{FEF99B69-9DA8-4D30-80D5-52F89E4238E2}" presName="root" presStyleCnt="0"/>
      <dgm:spPr/>
      <dgm:t>
        <a:bodyPr/>
        <a:lstStyle/>
        <a:p>
          <a:endParaRPr lang="en-US"/>
        </a:p>
      </dgm:t>
    </dgm:pt>
    <dgm:pt modelId="{B8160C8E-1201-485C-9B1C-3D317FCB2DB6}" type="pres">
      <dgm:prSet presAssocID="{FEF99B69-9DA8-4D30-80D5-52F89E4238E2}" presName="rootComposite" presStyleCnt="0"/>
      <dgm:spPr/>
      <dgm:t>
        <a:bodyPr/>
        <a:lstStyle/>
        <a:p>
          <a:endParaRPr lang="en-US"/>
        </a:p>
      </dgm:t>
    </dgm:pt>
    <dgm:pt modelId="{8393CBB8-C544-4819-9CFD-D826E5B5E62E}" type="pres">
      <dgm:prSet presAssocID="{FEF99B69-9DA8-4D30-80D5-52F89E4238E2}" presName="rootText" presStyleLbl="node1" presStyleIdx="1" presStyleCnt="2"/>
      <dgm:spPr/>
      <dgm:t>
        <a:bodyPr/>
        <a:lstStyle/>
        <a:p>
          <a:endParaRPr lang="en-US"/>
        </a:p>
      </dgm:t>
    </dgm:pt>
    <dgm:pt modelId="{81DCA414-8405-457E-B649-86CC9831EC0A}" type="pres">
      <dgm:prSet presAssocID="{FEF99B69-9DA8-4D30-80D5-52F89E4238E2}" presName="rootConnector" presStyleLbl="node1" presStyleIdx="1" presStyleCnt="2"/>
      <dgm:spPr/>
      <dgm:t>
        <a:bodyPr/>
        <a:lstStyle/>
        <a:p>
          <a:endParaRPr lang="en-US"/>
        </a:p>
      </dgm:t>
    </dgm:pt>
    <dgm:pt modelId="{B61680AF-2D85-4D1D-912A-E886B337E183}" type="pres">
      <dgm:prSet presAssocID="{FEF99B69-9DA8-4D30-80D5-52F89E4238E2}" presName="childShape" presStyleCnt="0"/>
      <dgm:spPr/>
      <dgm:t>
        <a:bodyPr/>
        <a:lstStyle/>
        <a:p>
          <a:endParaRPr lang="en-US"/>
        </a:p>
      </dgm:t>
    </dgm:pt>
  </dgm:ptLst>
  <dgm:cxnLst>
    <dgm:cxn modelId="{BA9CE119-E3BD-49AB-9FFF-1CAF757A9084}" srcId="{C0A472A6-25A7-4886-B00F-46C6379AFF9D}" destId="{4A13438F-8219-4E7C-AF97-675B662074A7}" srcOrd="1" destOrd="0" parTransId="{7C134D41-9B20-4573-9637-CADE4D68A7DC}" sibTransId="{598CAD15-D7CF-4ECA-A98C-625670E78E50}"/>
    <dgm:cxn modelId="{811D1DA0-6D04-4372-99E6-248179131C7E}" srcId="{E41DB5A2-5EBD-44CD-A7E0-2D73CC37B017}" destId="{FEF99B69-9DA8-4D30-80D5-52F89E4238E2}" srcOrd="1" destOrd="0" parTransId="{0A7A2919-5D6A-4BCA-BB86-CA7BDB154FD5}" sibTransId="{2379E6F2-F01F-4C62-9F3E-E62EB0C5E939}"/>
    <dgm:cxn modelId="{E49A7DDB-6F48-4373-B63B-3E45AE45D286}" srcId="{E41DB5A2-5EBD-44CD-A7E0-2D73CC37B017}" destId="{C0A472A6-25A7-4886-B00F-46C6379AFF9D}" srcOrd="0" destOrd="0" parTransId="{23FD1141-20D0-44CB-B316-CBEC6889BA85}" sibTransId="{542A577F-9F9F-4A41-9F5C-530CF2EEFC68}"/>
    <dgm:cxn modelId="{21D56CC5-F85F-4C74-8D8C-3D70E0EDF998}" type="presOf" srcId="{BE585D27-62C5-468F-AC8D-98CD1720FB5D}" destId="{C26FB73F-273B-4E36-835A-54EE8C1D6F54}" srcOrd="0" destOrd="0" presId="urn:microsoft.com/office/officeart/2005/8/layout/hierarchy3"/>
    <dgm:cxn modelId="{FA79BDE3-1BFF-4DF7-AC89-FC743F96E724}" srcId="{C0A472A6-25A7-4886-B00F-46C6379AFF9D}" destId="{E6C0667C-9EF2-4968-8459-EEE4F0F680D1}" srcOrd="0" destOrd="0" parTransId="{BE585D27-62C5-468F-AC8D-98CD1720FB5D}" sibTransId="{CDC6BA17-2B16-4509-8837-65B0AA5F02DC}"/>
    <dgm:cxn modelId="{B1925BD0-BD57-414A-B08C-82BEB7FBB6E6}" type="presOf" srcId="{C0A472A6-25A7-4886-B00F-46C6379AFF9D}" destId="{611FD52F-1DD5-4FDF-B336-86822434C5C9}" srcOrd="1" destOrd="0" presId="urn:microsoft.com/office/officeart/2005/8/layout/hierarchy3"/>
    <dgm:cxn modelId="{BC14CE2E-112C-4E40-A105-028B40ACA9A5}" type="presOf" srcId="{C0A472A6-25A7-4886-B00F-46C6379AFF9D}" destId="{95A5CE88-A8BD-4800-8937-D81C3D287A11}" srcOrd="0" destOrd="0" presId="urn:microsoft.com/office/officeart/2005/8/layout/hierarchy3"/>
    <dgm:cxn modelId="{1F0F34DF-05EC-4274-B1F0-F26888CED209}" type="presOf" srcId="{E41DB5A2-5EBD-44CD-A7E0-2D73CC37B017}" destId="{880C41AD-2C84-4B3E-A484-42288616C9EA}" srcOrd="0" destOrd="0" presId="urn:microsoft.com/office/officeart/2005/8/layout/hierarchy3"/>
    <dgm:cxn modelId="{1D4CEA79-4B14-4DF6-841E-6C7B4C6E6B53}" type="presOf" srcId="{7C134D41-9B20-4573-9637-CADE4D68A7DC}" destId="{67501883-A5EF-446D-A97A-AC7C44F8FCD3}" srcOrd="0" destOrd="0" presId="urn:microsoft.com/office/officeart/2005/8/layout/hierarchy3"/>
    <dgm:cxn modelId="{8B6CF6FF-DD49-42F4-9D2D-B6827B709C3F}" type="presOf" srcId="{E6C0667C-9EF2-4968-8459-EEE4F0F680D1}" destId="{6E21C111-DA1A-4828-A114-0B30EA04367C}" srcOrd="0" destOrd="0" presId="urn:microsoft.com/office/officeart/2005/8/layout/hierarchy3"/>
    <dgm:cxn modelId="{88DA5B53-E59C-49B2-961C-D479E4695509}" type="presOf" srcId="{4A13438F-8219-4E7C-AF97-675B662074A7}" destId="{261A5D9C-F4D7-4BDB-9B1A-9B732083D5CD}" srcOrd="0" destOrd="0" presId="urn:microsoft.com/office/officeart/2005/8/layout/hierarchy3"/>
    <dgm:cxn modelId="{E070842E-CF95-4E9F-AFF7-E8DD4F9E3B96}" type="presOf" srcId="{FEF99B69-9DA8-4D30-80D5-52F89E4238E2}" destId="{8393CBB8-C544-4819-9CFD-D826E5B5E62E}" srcOrd="0" destOrd="0" presId="urn:microsoft.com/office/officeart/2005/8/layout/hierarchy3"/>
    <dgm:cxn modelId="{E10ED761-2115-4655-AA5D-C3A6E204DDB2}" type="presOf" srcId="{FEF99B69-9DA8-4D30-80D5-52F89E4238E2}" destId="{81DCA414-8405-457E-B649-86CC9831EC0A}" srcOrd="1" destOrd="0" presId="urn:microsoft.com/office/officeart/2005/8/layout/hierarchy3"/>
    <dgm:cxn modelId="{11771BB2-71D4-42D7-8848-C5ADAC403BA8}" type="presParOf" srcId="{880C41AD-2C84-4B3E-A484-42288616C9EA}" destId="{95EFE86E-0759-4A80-8926-B775F73FECF4}" srcOrd="0" destOrd="0" presId="urn:microsoft.com/office/officeart/2005/8/layout/hierarchy3"/>
    <dgm:cxn modelId="{8D363060-DC67-40C7-9608-B3FB311E8247}" type="presParOf" srcId="{95EFE86E-0759-4A80-8926-B775F73FECF4}" destId="{AC6EC9AF-4C49-47C8-A736-78F41CA8C7DF}" srcOrd="0" destOrd="0" presId="urn:microsoft.com/office/officeart/2005/8/layout/hierarchy3"/>
    <dgm:cxn modelId="{4FF411F5-6F63-40C0-840C-0FF078C5448E}" type="presParOf" srcId="{AC6EC9AF-4C49-47C8-A736-78F41CA8C7DF}" destId="{95A5CE88-A8BD-4800-8937-D81C3D287A11}" srcOrd="0" destOrd="0" presId="urn:microsoft.com/office/officeart/2005/8/layout/hierarchy3"/>
    <dgm:cxn modelId="{616780A0-C098-4E72-AF00-109E11288E2D}" type="presParOf" srcId="{AC6EC9AF-4C49-47C8-A736-78F41CA8C7DF}" destId="{611FD52F-1DD5-4FDF-B336-86822434C5C9}" srcOrd="1" destOrd="0" presId="urn:microsoft.com/office/officeart/2005/8/layout/hierarchy3"/>
    <dgm:cxn modelId="{A1EEDBDB-209C-4B9E-9F14-C092DA35C639}" type="presParOf" srcId="{95EFE86E-0759-4A80-8926-B775F73FECF4}" destId="{1D6E47A2-885D-4449-BCDC-65482B30E22A}" srcOrd="1" destOrd="0" presId="urn:microsoft.com/office/officeart/2005/8/layout/hierarchy3"/>
    <dgm:cxn modelId="{D2F5D82E-C9DD-4529-ACA6-B18A846475FF}" type="presParOf" srcId="{1D6E47A2-885D-4449-BCDC-65482B30E22A}" destId="{C26FB73F-273B-4E36-835A-54EE8C1D6F54}" srcOrd="0" destOrd="0" presId="urn:microsoft.com/office/officeart/2005/8/layout/hierarchy3"/>
    <dgm:cxn modelId="{07DD5AF0-2919-417D-BB00-E354A3FD5E31}" type="presParOf" srcId="{1D6E47A2-885D-4449-BCDC-65482B30E22A}" destId="{6E21C111-DA1A-4828-A114-0B30EA04367C}" srcOrd="1" destOrd="0" presId="urn:microsoft.com/office/officeart/2005/8/layout/hierarchy3"/>
    <dgm:cxn modelId="{AC0D05F0-66B5-431A-826E-72D90C2462C7}" type="presParOf" srcId="{1D6E47A2-885D-4449-BCDC-65482B30E22A}" destId="{67501883-A5EF-446D-A97A-AC7C44F8FCD3}" srcOrd="2" destOrd="0" presId="urn:microsoft.com/office/officeart/2005/8/layout/hierarchy3"/>
    <dgm:cxn modelId="{9979341D-9B17-4185-B3D1-FBEF928D113E}" type="presParOf" srcId="{1D6E47A2-885D-4449-BCDC-65482B30E22A}" destId="{261A5D9C-F4D7-4BDB-9B1A-9B732083D5CD}" srcOrd="3" destOrd="0" presId="urn:microsoft.com/office/officeart/2005/8/layout/hierarchy3"/>
    <dgm:cxn modelId="{16794EC0-4611-4710-8DCF-66807F5C4E9F}" type="presParOf" srcId="{880C41AD-2C84-4B3E-A484-42288616C9EA}" destId="{8E6E675C-763D-46CC-A21F-6162C30A237C}" srcOrd="1" destOrd="0" presId="urn:microsoft.com/office/officeart/2005/8/layout/hierarchy3"/>
    <dgm:cxn modelId="{19801D3A-3089-4F7E-AA55-B2BB7A32646A}" type="presParOf" srcId="{8E6E675C-763D-46CC-A21F-6162C30A237C}" destId="{B8160C8E-1201-485C-9B1C-3D317FCB2DB6}" srcOrd="0" destOrd="0" presId="urn:microsoft.com/office/officeart/2005/8/layout/hierarchy3"/>
    <dgm:cxn modelId="{0E1B63DB-1DCC-4E7B-B06E-CCDF194C6433}" type="presParOf" srcId="{B8160C8E-1201-485C-9B1C-3D317FCB2DB6}" destId="{8393CBB8-C544-4819-9CFD-D826E5B5E62E}" srcOrd="0" destOrd="0" presId="urn:microsoft.com/office/officeart/2005/8/layout/hierarchy3"/>
    <dgm:cxn modelId="{2FA7DA17-61BE-40CD-B6E7-D47F43A44432}" type="presParOf" srcId="{B8160C8E-1201-485C-9B1C-3D317FCB2DB6}" destId="{81DCA414-8405-457E-B649-86CC9831EC0A}" srcOrd="1" destOrd="0" presId="urn:microsoft.com/office/officeart/2005/8/layout/hierarchy3"/>
    <dgm:cxn modelId="{43CD914F-3621-4477-B8AC-B57461743D16}" type="presParOf" srcId="{8E6E675C-763D-46CC-A21F-6162C30A237C}" destId="{B61680AF-2D85-4D1D-912A-E886B337E18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1DB5A2-5EBD-44CD-A7E0-2D73CC37B017}" type="doc">
      <dgm:prSet loTypeId="urn:microsoft.com/office/officeart/2005/8/layout/gear1" loCatId="cycle" qsTypeId="urn:microsoft.com/office/officeart/2005/8/quickstyle/3d2#3" qsCatId="3D" csTypeId="urn:microsoft.com/office/officeart/2005/8/colors/accent2_1" csCatId="accent2" phldr="1"/>
      <dgm:spPr/>
      <dgm:t>
        <a:bodyPr/>
        <a:lstStyle/>
        <a:p>
          <a:pPr rtl="1"/>
          <a:endParaRPr lang="fa-IR"/>
        </a:p>
      </dgm:t>
    </dgm:pt>
    <dgm:pt modelId="{30229E0B-0491-40D3-A667-FBA3F75C0196}">
      <dgm:prSet custT="1"/>
      <dgm:spPr/>
      <dgm:t>
        <a:bodyPr/>
        <a:lstStyle/>
        <a:p>
          <a:pPr rtl="1"/>
          <a:r>
            <a:rPr lang="fa-IR" sz="800" dirty="0" smtClean="0">
              <a:cs typeface="B Titr" pitchFamily="2" charset="-78"/>
            </a:rPr>
            <a:t>با توجه به نتایج و دستاوردهای حاصل از پیاده سازی </a:t>
          </a:r>
          <a:r>
            <a:rPr lang="en-US" sz="800" dirty="0" smtClean="0">
              <a:cs typeface="B Titr" pitchFamily="2" charset="-78"/>
            </a:rPr>
            <a:t>DFMEA</a:t>
          </a:r>
          <a:r>
            <a:rPr lang="fa-IR" sz="800" dirty="0" smtClean="0">
              <a:cs typeface="B Titr" pitchFamily="2" charset="-78"/>
            </a:rPr>
            <a:t> مشکلات طراحی تا حد امکان شناسایی و رفع می گردند و این کار، باعث می شود که فرایند طراحی ریسک کمتری را در برگیرد و با توان بیشتری ادامه یابد.</a:t>
          </a:r>
          <a:endParaRPr lang="en-US" sz="800" dirty="0">
            <a:cs typeface="B Titr" pitchFamily="2" charset="-78"/>
          </a:endParaRPr>
        </a:p>
      </dgm:t>
    </dgm:pt>
    <dgm:pt modelId="{A836E46A-15AA-4CA2-894B-DAEFE6A39B31}" type="parTrans" cxnId="{4B1A0F52-A438-441A-8CB7-E6A666A949C7}">
      <dgm:prSet/>
      <dgm:spPr/>
      <dgm:t>
        <a:bodyPr/>
        <a:lstStyle/>
        <a:p>
          <a:endParaRPr lang="en-US"/>
        </a:p>
      </dgm:t>
    </dgm:pt>
    <dgm:pt modelId="{8FF9BD5A-0817-4F58-9C83-DA3AE847BBE0}" type="sibTrans" cxnId="{4B1A0F52-A438-441A-8CB7-E6A666A949C7}">
      <dgm:prSet/>
      <dgm:spPr/>
      <dgm:t>
        <a:bodyPr/>
        <a:lstStyle/>
        <a:p>
          <a:endParaRPr lang="en-US" sz="800">
            <a:cs typeface="B Titr" pitchFamily="2" charset="-78"/>
          </a:endParaRPr>
        </a:p>
      </dgm:t>
    </dgm:pt>
    <dgm:pt modelId="{4A1AF7F1-2815-4639-8B05-9D55270112E8}">
      <dgm:prSet custT="1"/>
      <dgm:spPr/>
      <dgm:t>
        <a:bodyPr/>
        <a:lstStyle/>
        <a:p>
          <a:pPr rtl="1"/>
          <a:r>
            <a:rPr lang="en-US" sz="800" dirty="0" smtClean="0">
              <a:cs typeface="B Titr" pitchFamily="2" charset="-78"/>
            </a:rPr>
            <a:t>DFMEA</a:t>
          </a:r>
          <a:r>
            <a:rPr lang="fa-IR" sz="800" dirty="0" smtClean="0">
              <a:cs typeface="B Titr" pitchFamily="2" charset="-78"/>
            </a:rPr>
            <a:t> به تیم طراحی اطمینان می دهد :</a:t>
          </a:r>
          <a:endParaRPr lang="en-US" sz="800" dirty="0">
            <a:cs typeface="B Titr" pitchFamily="2" charset="-78"/>
          </a:endParaRPr>
        </a:p>
      </dgm:t>
    </dgm:pt>
    <dgm:pt modelId="{CE78BBA3-4D1C-4D94-B3DA-8D1450F3694A}" type="parTrans" cxnId="{4186BF12-FFA0-4DD7-ABF0-A1F47106FB74}">
      <dgm:prSet/>
      <dgm:spPr/>
      <dgm:t>
        <a:bodyPr/>
        <a:lstStyle/>
        <a:p>
          <a:endParaRPr lang="en-US"/>
        </a:p>
      </dgm:t>
    </dgm:pt>
    <dgm:pt modelId="{3979C34F-C47D-4961-9F43-55037A6D07C3}" type="sibTrans" cxnId="{4186BF12-FFA0-4DD7-ABF0-A1F47106FB74}">
      <dgm:prSet/>
      <dgm:spPr/>
      <dgm:t>
        <a:bodyPr/>
        <a:lstStyle/>
        <a:p>
          <a:endParaRPr lang="en-US" sz="800">
            <a:cs typeface="B Titr" pitchFamily="2" charset="-78"/>
          </a:endParaRPr>
        </a:p>
      </dgm:t>
    </dgm:pt>
    <dgm:pt modelId="{AAAC4BD5-DDD7-429D-8F5F-7AB4AB1F1781}">
      <dgm:prSet custT="1"/>
      <dgm:spPr/>
      <dgm:t>
        <a:bodyPr/>
        <a:lstStyle/>
        <a:p>
          <a:pPr rtl="1"/>
          <a:r>
            <a:rPr lang="en-US" sz="1000" dirty="0" smtClean="0">
              <a:cs typeface="B Titr" pitchFamily="2" charset="-78"/>
            </a:rPr>
            <a:t>-1</a:t>
          </a:r>
          <a:r>
            <a:rPr lang="fa-IR" sz="1000" dirty="0" smtClean="0">
              <a:cs typeface="B Titr" pitchFamily="2" charset="-78"/>
            </a:rPr>
            <a:t>محصول طراحی شده به طور مناسب ساخته و سرویس خواهد شد.</a:t>
          </a:r>
          <a:endParaRPr lang="en-US" sz="1000" dirty="0">
            <a:cs typeface="B Titr" pitchFamily="2" charset="-78"/>
          </a:endParaRPr>
        </a:p>
      </dgm:t>
    </dgm:pt>
    <dgm:pt modelId="{88AB18B1-DFBB-45C5-B176-F8612EC408F3}" type="parTrans" cxnId="{B2C0C62D-A2F6-4C1D-8C3D-BE523F70F02B}">
      <dgm:prSet/>
      <dgm:spPr/>
      <dgm:t>
        <a:bodyPr/>
        <a:lstStyle/>
        <a:p>
          <a:endParaRPr lang="en-US"/>
        </a:p>
      </dgm:t>
    </dgm:pt>
    <dgm:pt modelId="{618D821F-3BDC-4756-80A3-635206B43A67}" type="sibTrans" cxnId="{B2C0C62D-A2F6-4C1D-8C3D-BE523F70F02B}">
      <dgm:prSet/>
      <dgm:spPr/>
      <dgm:t>
        <a:bodyPr/>
        <a:lstStyle/>
        <a:p>
          <a:endParaRPr lang="en-US"/>
        </a:p>
      </dgm:t>
    </dgm:pt>
    <dgm:pt modelId="{EA1FDDBA-1EC5-4642-85C2-7626DC12CFDE}">
      <dgm:prSet custT="1"/>
      <dgm:spPr/>
      <dgm:t>
        <a:bodyPr/>
        <a:lstStyle/>
        <a:p>
          <a:pPr rtl="1"/>
          <a:r>
            <a:rPr lang="en-US" sz="1000" dirty="0" smtClean="0">
              <a:cs typeface="B Titr" pitchFamily="2" charset="-78"/>
            </a:rPr>
            <a:t>-2</a:t>
          </a:r>
          <a:r>
            <a:rPr lang="fa-IR" sz="1000" dirty="0" smtClean="0">
              <a:cs typeface="B Titr" pitchFamily="2" charset="-78"/>
            </a:rPr>
            <a:t>از هیچ عیبی چشم پوشی نشده است و تمام خرابی ها و مشکلات بالقوه سیستم در طراحی مورد توجه قرار    گرفت اند.</a:t>
          </a:r>
          <a:endParaRPr lang="en-US" sz="1000" dirty="0">
            <a:cs typeface="B Titr" pitchFamily="2" charset="-78"/>
          </a:endParaRPr>
        </a:p>
      </dgm:t>
    </dgm:pt>
    <dgm:pt modelId="{E60A3480-F16F-49C0-AA86-6DCE07CDFC81}" type="parTrans" cxnId="{F31E6F59-64B6-487C-9662-0197D344C09B}">
      <dgm:prSet/>
      <dgm:spPr/>
      <dgm:t>
        <a:bodyPr/>
        <a:lstStyle/>
        <a:p>
          <a:endParaRPr lang="en-US"/>
        </a:p>
      </dgm:t>
    </dgm:pt>
    <dgm:pt modelId="{A9191D0D-1C77-4B83-90FE-BD116A106E50}" type="sibTrans" cxnId="{F31E6F59-64B6-487C-9662-0197D344C09B}">
      <dgm:prSet/>
      <dgm:spPr/>
      <dgm:t>
        <a:bodyPr/>
        <a:lstStyle/>
        <a:p>
          <a:endParaRPr lang="en-US"/>
        </a:p>
      </dgm:t>
    </dgm:pt>
    <dgm:pt modelId="{E786D0C0-59B5-4906-8489-1992D15980D9}" type="pres">
      <dgm:prSet presAssocID="{E41DB5A2-5EBD-44CD-A7E0-2D73CC37B017}" presName="composite" presStyleCnt="0">
        <dgm:presLayoutVars>
          <dgm:chMax val="3"/>
          <dgm:animLvl val="lvl"/>
          <dgm:resizeHandles val="exact"/>
        </dgm:presLayoutVars>
      </dgm:prSet>
      <dgm:spPr/>
      <dgm:t>
        <a:bodyPr/>
        <a:lstStyle/>
        <a:p>
          <a:endParaRPr lang="en-US"/>
        </a:p>
      </dgm:t>
    </dgm:pt>
    <dgm:pt modelId="{D59E2985-67CB-4B2D-988F-07EAD7DC0302}" type="pres">
      <dgm:prSet presAssocID="{4A1AF7F1-2815-4639-8B05-9D55270112E8}" presName="gear1" presStyleLbl="node1" presStyleIdx="0" presStyleCnt="2">
        <dgm:presLayoutVars>
          <dgm:chMax val="1"/>
          <dgm:bulletEnabled val="1"/>
        </dgm:presLayoutVars>
      </dgm:prSet>
      <dgm:spPr/>
      <dgm:t>
        <a:bodyPr/>
        <a:lstStyle/>
        <a:p>
          <a:endParaRPr lang="en-US"/>
        </a:p>
      </dgm:t>
    </dgm:pt>
    <dgm:pt modelId="{777BB6C6-8310-4E4C-BE2D-A283B4E08BE5}" type="pres">
      <dgm:prSet presAssocID="{4A1AF7F1-2815-4639-8B05-9D55270112E8}" presName="gear1srcNode" presStyleLbl="node1" presStyleIdx="0" presStyleCnt="2"/>
      <dgm:spPr/>
      <dgm:t>
        <a:bodyPr/>
        <a:lstStyle/>
        <a:p>
          <a:endParaRPr lang="en-US"/>
        </a:p>
      </dgm:t>
    </dgm:pt>
    <dgm:pt modelId="{9105DC5B-B6B7-4AEF-9F3F-DFE2590DF390}" type="pres">
      <dgm:prSet presAssocID="{4A1AF7F1-2815-4639-8B05-9D55270112E8}" presName="gear1dstNode" presStyleLbl="node1" presStyleIdx="0" presStyleCnt="2"/>
      <dgm:spPr/>
      <dgm:t>
        <a:bodyPr/>
        <a:lstStyle/>
        <a:p>
          <a:endParaRPr lang="en-US"/>
        </a:p>
      </dgm:t>
    </dgm:pt>
    <dgm:pt modelId="{7D5F2AA8-7283-4CFD-B34B-91B43F44E1C2}" type="pres">
      <dgm:prSet presAssocID="{4A1AF7F1-2815-4639-8B05-9D55270112E8}" presName="gear1ch" presStyleLbl="fgAcc1" presStyleIdx="0" presStyleCnt="1">
        <dgm:presLayoutVars>
          <dgm:chMax val="0"/>
          <dgm:bulletEnabled val="1"/>
        </dgm:presLayoutVars>
      </dgm:prSet>
      <dgm:spPr/>
      <dgm:t>
        <a:bodyPr/>
        <a:lstStyle/>
        <a:p>
          <a:endParaRPr lang="en-US"/>
        </a:p>
      </dgm:t>
    </dgm:pt>
    <dgm:pt modelId="{53DA025F-3216-4AEA-9280-111FD31A2D15}" type="pres">
      <dgm:prSet presAssocID="{30229E0B-0491-40D3-A667-FBA3F75C0196}" presName="gear2" presStyleLbl="node1" presStyleIdx="1" presStyleCnt="2">
        <dgm:presLayoutVars>
          <dgm:chMax val="1"/>
          <dgm:bulletEnabled val="1"/>
        </dgm:presLayoutVars>
      </dgm:prSet>
      <dgm:spPr/>
      <dgm:t>
        <a:bodyPr/>
        <a:lstStyle/>
        <a:p>
          <a:endParaRPr lang="en-US"/>
        </a:p>
      </dgm:t>
    </dgm:pt>
    <dgm:pt modelId="{410BBB6B-FC06-49A1-B12F-7EEAD271E731}" type="pres">
      <dgm:prSet presAssocID="{30229E0B-0491-40D3-A667-FBA3F75C0196}" presName="gear2srcNode" presStyleLbl="node1" presStyleIdx="1" presStyleCnt="2"/>
      <dgm:spPr/>
      <dgm:t>
        <a:bodyPr/>
        <a:lstStyle/>
        <a:p>
          <a:endParaRPr lang="en-US"/>
        </a:p>
      </dgm:t>
    </dgm:pt>
    <dgm:pt modelId="{66E52072-A2F3-49A1-AD84-E6A37339B13E}" type="pres">
      <dgm:prSet presAssocID="{30229E0B-0491-40D3-A667-FBA3F75C0196}" presName="gear2dstNode" presStyleLbl="node1" presStyleIdx="1" presStyleCnt="2"/>
      <dgm:spPr/>
      <dgm:t>
        <a:bodyPr/>
        <a:lstStyle/>
        <a:p>
          <a:endParaRPr lang="en-US"/>
        </a:p>
      </dgm:t>
    </dgm:pt>
    <dgm:pt modelId="{60130993-D8F6-42D0-ACBA-3AEC52805A9F}" type="pres">
      <dgm:prSet presAssocID="{3979C34F-C47D-4961-9F43-55037A6D07C3}" presName="connector1" presStyleLbl="sibTrans2D1" presStyleIdx="0" presStyleCnt="2" custLinFactNeighborX="241" custLinFactNeighborY="409"/>
      <dgm:spPr/>
      <dgm:t>
        <a:bodyPr/>
        <a:lstStyle/>
        <a:p>
          <a:endParaRPr lang="en-US"/>
        </a:p>
      </dgm:t>
    </dgm:pt>
    <dgm:pt modelId="{4246C2E0-ECFC-47C1-8434-1DD581C0AC61}" type="pres">
      <dgm:prSet presAssocID="{8FF9BD5A-0817-4F58-9C83-DA3AE847BBE0}" presName="connector2" presStyleLbl="sibTrans2D1" presStyleIdx="1" presStyleCnt="2"/>
      <dgm:spPr/>
      <dgm:t>
        <a:bodyPr/>
        <a:lstStyle/>
        <a:p>
          <a:endParaRPr lang="en-US"/>
        </a:p>
      </dgm:t>
    </dgm:pt>
  </dgm:ptLst>
  <dgm:cxnLst>
    <dgm:cxn modelId="{FECBC00D-AA06-410F-98AB-E1E5DFEF30A3}" type="presOf" srcId="{4A1AF7F1-2815-4639-8B05-9D55270112E8}" destId="{D59E2985-67CB-4B2D-988F-07EAD7DC0302}" srcOrd="0" destOrd="0" presId="urn:microsoft.com/office/officeart/2005/8/layout/gear1"/>
    <dgm:cxn modelId="{A9EB1C7D-D3FE-4280-B791-9B5F482F6B3B}" type="presOf" srcId="{30229E0B-0491-40D3-A667-FBA3F75C0196}" destId="{410BBB6B-FC06-49A1-B12F-7EEAD271E731}" srcOrd="1" destOrd="0" presId="urn:microsoft.com/office/officeart/2005/8/layout/gear1"/>
    <dgm:cxn modelId="{9B36E03D-4B8B-4006-A111-9EAD4549D9E9}" type="presOf" srcId="{30229E0B-0491-40D3-A667-FBA3F75C0196}" destId="{53DA025F-3216-4AEA-9280-111FD31A2D15}" srcOrd="0" destOrd="0" presId="urn:microsoft.com/office/officeart/2005/8/layout/gear1"/>
    <dgm:cxn modelId="{4D276F03-F35E-45CD-9E89-699DBB124992}" type="presOf" srcId="{EA1FDDBA-1EC5-4642-85C2-7626DC12CFDE}" destId="{7D5F2AA8-7283-4CFD-B34B-91B43F44E1C2}" srcOrd="0" destOrd="1" presId="urn:microsoft.com/office/officeart/2005/8/layout/gear1"/>
    <dgm:cxn modelId="{8B626A57-10BD-4989-BA41-2EF701EF0B80}" type="presOf" srcId="{4A1AF7F1-2815-4639-8B05-9D55270112E8}" destId="{777BB6C6-8310-4E4C-BE2D-A283B4E08BE5}" srcOrd="1" destOrd="0" presId="urn:microsoft.com/office/officeart/2005/8/layout/gear1"/>
    <dgm:cxn modelId="{89D9D3ED-39C9-4C39-8FB7-4814DEAE38EE}" type="presOf" srcId="{4A1AF7F1-2815-4639-8B05-9D55270112E8}" destId="{9105DC5B-B6B7-4AEF-9F3F-DFE2590DF390}" srcOrd="2" destOrd="0" presId="urn:microsoft.com/office/officeart/2005/8/layout/gear1"/>
    <dgm:cxn modelId="{4C094884-906E-4362-8010-0D17E3318273}" type="presOf" srcId="{E41DB5A2-5EBD-44CD-A7E0-2D73CC37B017}" destId="{E786D0C0-59B5-4906-8489-1992D15980D9}" srcOrd="0" destOrd="0" presId="urn:microsoft.com/office/officeart/2005/8/layout/gear1"/>
    <dgm:cxn modelId="{F31E6F59-64B6-487C-9662-0197D344C09B}" srcId="{4A1AF7F1-2815-4639-8B05-9D55270112E8}" destId="{EA1FDDBA-1EC5-4642-85C2-7626DC12CFDE}" srcOrd="1" destOrd="0" parTransId="{E60A3480-F16F-49C0-AA86-6DCE07CDFC81}" sibTransId="{A9191D0D-1C77-4B83-90FE-BD116A106E50}"/>
    <dgm:cxn modelId="{ABE61325-C30C-41EE-A528-32A5C6AB9D6F}" type="presOf" srcId="{AAAC4BD5-DDD7-429D-8F5F-7AB4AB1F1781}" destId="{7D5F2AA8-7283-4CFD-B34B-91B43F44E1C2}" srcOrd="0" destOrd="0" presId="urn:microsoft.com/office/officeart/2005/8/layout/gear1"/>
    <dgm:cxn modelId="{B2C0C62D-A2F6-4C1D-8C3D-BE523F70F02B}" srcId="{4A1AF7F1-2815-4639-8B05-9D55270112E8}" destId="{AAAC4BD5-DDD7-429D-8F5F-7AB4AB1F1781}" srcOrd="0" destOrd="0" parTransId="{88AB18B1-DFBB-45C5-B176-F8612EC408F3}" sibTransId="{618D821F-3BDC-4756-80A3-635206B43A67}"/>
    <dgm:cxn modelId="{4B1A0F52-A438-441A-8CB7-E6A666A949C7}" srcId="{E41DB5A2-5EBD-44CD-A7E0-2D73CC37B017}" destId="{30229E0B-0491-40D3-A667-FBA3F75C0196}" srcOrd="1" destOrd="0" parTransId="{A836E46A-15AA-4CA2-894B-DAEFE6A39B31}" sibTransId="{8FF9BD5A-0817-4F58-9C83-DA3AE847BBE0}"/>
    <dgm:cxn modelId="{1F6B8951-0C75-4B21-88C9-1EBDFE6ACB0A}" type="presOf" srcId="{8FF9BD5A-0817-4F58-9C83-DA3AE847BBE0}" destId="{4246C2E0-ECFC-47C1-8434-1DD581C0AC61}" srcOrd="0" destOrd="0" presId="urn:microsoft.com/office/officeart/2005/8/layout/gear1"/>
    <dgm:cxn modelId="{5BCFCB54-346F-41C0-82B1-540D156E8ACC}" type="presOf" srcId="{30229E0B-0491-40D3-A667-FBA3F75C0196}" destId="{66E52072-A2F3-49A1-AD84-E6A37339B13E}" srcOrd="2" destOrd="0" presId="urn:microsoft.com/office/officeart/2005/8/layout/gear1"/>
    <dgm:cxn modelId="{4186BF12-FFA0-4DD7-ABF0-A1F47106FB74}" srcId="{E41DB5A2-5EBD-44CD-A7E0-2D73CC37B017}" destId="{4A1AF7F1-2815-4639-8B05-9D55270112E8}" srcOrd="0" destOrd="0" parTransId="{CE78BBA3-4D1C-4D94-B3DA-8D1450F3694A}" sibTransId="{3979C34F-C47D-4961-9F43-55037A6D07C3}"/>
    <dgm:cxn modelId="{F745BCB5-16B1-4F22-B102-5FA9D67F9E16}" type="presOf" srcId="{3979C34F-C47D-4961-9F43-55037A6D07C3}" destId="{60130993-D8F6-42D0-ACBA-3AEC52805A9F}" srcOrd="0" destOrd="0" presId="urn:microsoft.com/office/officeart/2005/8/layout/gear1"/>
    <dgm:cxn modelId="{70E7370C-4E3C-4BA9-8611-5A8567FE79CF}" type="presParOf" srcId="{E786D0C0-59B5-4906-8489-1992D15980D9}" destId="{D59E2985-67CB-4B2D-988F-07EAD7DC0302}" srcOrd="0" destOrd="0" presId="urn:microsoft.com/office/officeart/2005/8/layout/gear1"/>
    <dgm:cxn modelId="{B2904199-8E08-467A-BA3A-545FF2730E73}" type="presParOf" srcId="{E786D0C0-59B5-4906-8489-1992D15980D9}" destId="{777BB6C6-8310-4E4C-BE2D-A283B4E08BE5}" srcOrd="1" destOrd="0" presId="urn:microsoft.com/office/officeart/2005/8/layout/gear1"/>
    <dgm:cxn modelId="{DAB4BE0C-B668-4D4E-A1C6-AE8F661BEF17}" type="presParOf" srcId="{E786D0C0-59B5-4906-8489-1992D15980D9}" destId="{9105DC5B-B6B7-4AEF-9F3F-DFE2590DF390}" srcOrd="2" destOrd="0" presId="urn:microsoft.com/office/officeart/2005/8/layout/gear1"/>
    <dgm:cxn modelId="{78767ED2-1DB5-4D3C-AC3B-F6B1AA301FEF}" type="presParOf" srcId="{E786D0C0-59B5-4906-8489-1992D15980D9}" destId="{7D5F2AA8-7283-4CFD-B34B-91B43F44E1C2}" srcOrd="3" destOrd="0" presId="urn:microsoft.com/office/officeart/2005/8/layout/gear1"/>
    <dgm:cxn modelId="{E58F1912-2A19-4027-87F1-E89CFCB4F950}" type="presParOf" srcId="{E786D0C0-59B5-4906-8489-1992D15980D9}" destId="{53DA025F-3216-4AEA-9280-111FD31A2D15}" srcOrd="4" destOrd="0" presId="urn:microsoft.com/office/officeart/2005/8/layout/gear1"/>
    <dgm:cxn modelId="{5A5B9D43-7335-4C5F-AF5F-E4C801CDD8A6}" type="presParOf" srcId="{E786D0C0-59B5-4906-8489-1992D15980D9}" destId="{410BBB6B-FC06-49A1-B12F-7EEAD271E731}" srcOrd="5" destOrd="0" presId="urn:microsoft.com/office/officeart/2005/8/layout/gear1"/>
    <dgm:cxn modelId="{E385A193-E6A9-482A-AC8D-8E63C95155F8}" type="presParOf" srcId="{E786D0C0-59B5-4906-8489-1992D15980D9}" destId="{66E52072-A2F3-49A1-AD84-E6A37339B13E}" srcOrd="6" destOrd="0" presId="urn:microsoft.com/office/officeart/2005/8/layout/gear1"/>
    <dgm:cxn modelId="{0ED1E634-5582-4B48-9F13-5E58CA0CB466}" type="presParOf" srcId="{E786D0C0-59B5-4906-8489-1992D15980D9}" destId="{60130993-D8F6-42D0-ACBA-3AEC52805A9F}" srcOrd="7" destOrd="0" presId="urn:microsoft.com/office/officeart/2005/8/layout/gear1"/>
    <dgm:cxn modelId="{6B20206F-3CEE-467C-95E5-596F4CA55771}" type="presParOf" srcId="{E786D0C0-59B5-4906-8489-1992D15980D9}" destId="{4246C2E0-ECFC-47C1-8434-1DD581C0AC61}" srcOrd="8"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18BAD7-40B1-4373-9A67-703EA6F268DD}"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E97E3805-B44F-4236-8359-A0F4680ACAF4}">
      <dgm:prSet custT="1"/>
      <dgm:spPr/>
      <dgm:t>
        <a:bodyPr/>
        <a:lstStyle/>
        <a:p>
          <a:pPr rtl="1"/>
          <a:r>
            <a:rPr lang="fa-IR" sz="2000" dirty="0" smtClean="0">
              <a:solidFill>
                <a:schemeClr val="tx1"/>
              </a:solidFill>
            </a:rPr>
            <a:t>مزایایی استفاده از </a:t>
          </a:r>
          <a:r>
            <a:rPr lang="en-US" sz="2000" dirty="0" smtClean="0">
              <a:solidFill>
                <a:schemeClr val="tx1"/>
              </a:solidFill>
            </a:rPr>
            <a:t>DFMEA</a:t>
          </a:r>
          <a:r>
            <a:rPr lang="fa-IR" sz="2000" dirty="0" smtClean="0">
              <a:solidFill>
                <a:schemeClr val="tx1"/>
              </a:solidFill>
            </a:rPr>
            <a:t> عبارتند از</a:t>
          </a:r>
          <a:r>
            <a:rPr lang="en-US" sz="2000" dirty="0" smtClean="0">
              <a:solidFill>
                <a:schemeClr val="tx1"/>
              </a:solidFill>
            </a:rPr>
            <a:t>:</a:t>
          </a:r>
          <a:endParaRPr lang="fa-IR" sz="2000" dirty="0">
            <a:solidFill>
              <a:schemeClr val="tx1"/>
            </a:solidFill>
          </a:endParaRPr>
        </a:p>
      </dgm:t>
    </dgm:pt>
    <dgm:pt modelId="{A3448A0D-BBBB-4EF2-A34D-ABC73745FA5F}" type="parTrans" cxnId="{322DFCB5-5E5C-48D1-A22D-5AC8EBFE0B53}">
      <dgm:prSet/>
      <dgm:spPr/>
      <dgm:t>
        <a:bodyPr/>
        <a:lstStyle/>
        <a:p>
          <a:endParaRPr lang="en-US"/>
        </a:p>
      </dgm:t>
    </dgm:pt>
    <dgm:pt modelId="{BCCC6411-B8B6-4FAC-92F7-23C4785BA749}" type="sibTrans" cxnId="{322DFCB5-5E5C-48D1-A22D-5AC8EBFE0B53}">
      <dgm:prSet/>
      <dgm:spPr/>
      <dgm:t>
        <a:bodyPr/>
        <a:lstStyle/>
        <a:p>
          <a:endParaRPr lang="en-US"/>
        </a:p>
      </dgm:t>
    </dgm:pt>
    <dgm:pt modelId="{B7C6DD4B-95EE-4E39-B6BC-9706025F4448}" type="pres">
      <dgm:prSet presAssocID="{9E18BAD7-40B1-4373-9A67-703EA6F268DD}" presName="linearFlow" presStyleCnt="0">
        <dgm:presLayoutVars>
          <dgm:dir/>
          <dgm:animLvl val="lvl"/>
          <dgm:resizeHandles val="exact"/>
        </dgm:presLayoutVars>
      </dgm:prSet>
      <dgm:spPr/>
      <dgm:t>
        <a:bodyPr/>
        <a:lstStyle/>
        <a:p>
          <a:endParaRPr lang="en-US"/>
        </a:p>
      </dgm:t>
    </dgm:pt>
    <dgm:pt modelId="{EFA747A4-4123-472E-8255-223932646389}" type="pres">
      <dgm:prSet presAssocID="{E97E3805-B44F-4236-8359-A0F4680ACAF4}" presName="composite" presStyleCnt="0"/>
      <dgm:spPr/>
    </dgm:pt>
    <dgm:pt modelId="{595FDA5B-605F-4638-B873-7AF949CF6384}" type="pres">
      <dgm:prSet presAssocID="{E97E3805-B44F-4236-8359-A0F4680ACAF4}" presName="parTx" presStyleLbl="node1" presStyleIdx="0" presStyleCnt="1">
        <dgm:presLayoutVars>
          <dgm:chMax val="0"/>
          <dgm:chPref val="0"/>
          <dgm:bulletEnabled val="1"/>
        </dgm:presLayoutVars>
      </dgm:prSet>
      <dgm:spPr/>
      <dgm:t>
        <a:bodyPr/>
        <a:lstStyle/>
        <a:p>
          <a:endParaRPr lang="en-US"/>
        </a:p>
      </dgm:t>
    </dgm:pt>
    <dgm:pt modelId="{723921C5-0ABD-4224-95EA-3FFBBADDF5E0}" type="pres">
      <dgm:prSet presAssocID="{E97E3805-B44F-4236-8359-A0F4680ACAF4}" presName="parSh" presStyleLbl="node1" presStyleIdx="0" presStyleCnt="1"/>
      <dgm:spPr/>
      <dgm:t>
        <a:bodyPr/>
        <a:lstStyle/>
        <a:p>
          <a:endParaRPr lang="en-US"/>
        </a:p>
      </dgm:t>
    </dgm:pt>
    <dgm:pt modelId="{2AE69F85-B772-4419-BD1A-9F3C866540DE}" type="pres">
      <dgm:prSet presAssocID="{E97E3805-B44F-4236-8359-A0F4680ACAF4}" presName="desTx" presStyleLbl="fgAcc1" presStyleIdx="0" presStyleCnt="1">
        <dgm:presLayoutVars>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8E0CF398-11A5-41EC-A5A3-16EA9C135D1C}" type="presOf" srcId="{9E18BAD7-40B1-4373-9A67-703EA6F268DD}" destId="{B7C6DD4B-95EE-4E39-B6BC-9706025F4448}" srcOrd="0" destOrd="0" presId="urn:microsoft.com/office/officeart/2005/8/layout/process3"/>
    <dgm:cxn modelId="{41D2D97A-3055-44B3-9D4E-3FBAF767E923}" type="presOf" srcId="{E97E3805-B44F-4236-8359-A0F4680ACAF4}" destId="{595FDA5B-605F-4638-B873-7AF949CF6384}" srcOrd="0" destOrd="0" presId="urn:microsoft.com/office/officeart/2005/8/layout/process3"/>
    <dgm:cxn modelId="{63AF84C5-6728-46A8-A67D-293319F21163}" type="presOf" srcId="{E97E3805-B44F-4236-8359-A0F4680ACAF4}" destId="{723921C5-0ABD-4224-95EA-3FFBBADDF5E0}" srcOrd="1" destOrd="0" presId="urn:microsoft.com/office/officeart/2005/8/layout/process3"/>
    <dgm:cxn modelId="{322DFCB5-5E5C-48D1-A22D-5AC8EBFE0B53}" srcId="{9E18BAD7-40B1-4373-9A67-703EA6F268DD}" destId="{E97E3805-B44F-4236-8359-A0F4680ACAF4}" srcOrd="0" destOrd="0" parTransId="{A3448A0D-BBBB-4EF2-A34D-ABC73745FA5F}" sibTransId="{BCCC6411-B8B6-4FAC-92F7-23C4785BA749}"/>
    <dgm:cxn modelId="{0942D608-F47A-416E-A6CE-91EDD24F0DF2}" type="presParOf" srcId="{B7C6DD4B-95EE-4E39-B6BC-9706025F4448}" destId="{EFA747A4-4123-472E-8255-223932646389}" srcOrd="0" destOrd="0" presId="urn:microsoft.com/office/officeart/2005/8/layout/process3"/>
    <dgm:cxn modelId="{D3DAEB9C-43AC-43DE-AFD1-EFE0630921A7}" type="presParOf" srcId="{EFA747A4-4123-472E-8255-223932646389}" destId="{595FDA5B-605F-4638-B873-7AF949CF6384}" srcOrd="0" destOrd="0" presId="urn:microsoft.com/office/officeart/2005/8/layout/process3"/>
    <dgm:cxn modelId="{1FFBA55C-C24E-462F-8C01-213171E7E698}" type="presParOf" srcId="{EFA747A4-4123-472E-8255-223932646389}" destId="{723921C5-0ABD-4224-95EA-3FFBBADDF5E0}" srcOrd="1" destOrd="0" presId="urn:microsoft.com/office/officeart/2005/8/layout/process3"/>
    <dgm:cxn modelId="{CD719EDA-A7D8-4FFC-85C0-3E44AFF9EE17}" type="presParOf" srcId="{EFA747A4-4123-472E-8255-223932646389}" destId="{2AE69F85-B772-4419-BD1A-9F3C866540D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A56C41-D997-4370-893D-FBCEACD81E74}" type="doc">
      <dgm:prSet loTypeId="urn:microsoft.com/office/officeart/2005/8/layout/arrow6" loCatId="relationship" qsTypeId="urn:microsoft.com/office/officeart/2005/8/quickstyle/simple4" qsCatId="simple" csTypeId="urn:microsoft.com/office/officeart/2005/8/colors/accent0_1" csCatId="mainScheme" phldr="1"/>
      <dgm:spPr/>
      <dgm:t>
        <a:bodyPr/>
        <a:lstStyle/>
        <a:p>
          <a:endParaRPr lang="en-US"/>
        </a:p>
      </dgm:t>
    </dgm:pt>
    <dgm:pt modelId="{34CB44D3-9E03-4925-980E-A90D24EC904A}">
      <dgm:prSet/>
      <dgm:spPr/>
      <dgm:t>
        <a:bodyPr/>
        <a:lstStyle/>
        <a:p>
          <a:pPr rtl="1"/>
          <a:r>
            <a:rPr lang="fa-IR" dirty="0" smtClean="0"/>
            <a:t>فرم استاندارد</a:t>
          </a:r>
          <a:endParaRPr lang="en-US" dirty="0"/>
        </a:p>
      </dgm:t>
    </dgm:pt>
    <dgm:pt modelId="{C1821780-D6B4-481A-8E31-69800615A228}" type="parTrans" cxnId="{4CE4B0DC-FEDD-4B42-AA7A-0D4729B1009F}">
      <dgm:prSet/>
      <dgm:spPr/>
      <dgm:t>
        <a:bodyPr/>
        <a:lstStyle/>
        <a:p>
          <a:endParaRPr lang="en-US"/>
        </a:p>
      </dgm:t>
    </dgm:pt>
    <dgm:pt modelId="{AE8B9761-E8A3-4D56-B4A2-E1FCE096DEE4}" type="sibTrans" cxnId="{4CE4B0DC-FEDD-4B42-AA7A-0D4729B1009F}">
      <dgm:prSet/>
      <dgm:spPr/>
      <dgm:t>
        <a:bodyPr/>
        <a:lstStyle/>
        <a:p>
          <a:endParaRPr lang="en-US"/>
        </a:p>
      </dgm:t>
    </dgm:pt>
    <dgm:pt modelId="{9B7461DC-CA06-427C-87AF-F865D0F77EA8}" type="pres">
      <dgm:prSet presAssocID="{3EA56C41-D997-4370-893D-FBCEACD81E74}" presName="compositeShape" presStyleCnt="0">
        <dgm:presLayoutVars>
          <dgm:chMax val="2"/>
          <dgm:dir/>
          <dgm:resizeHandles val="exact"/>
        </dgm:presLayoutVars>
      </dgm:prSet>
      <dgm:spPr/>
      <dgm:t>
        <a:bodyPr/>
        <a:lstStyle/>
        <a:p>
          <a:endParaRPr lang="en-US"/>
        </a:p>
      </dgm:t>
    </dgm:pt>
    <dgm:pt modelId="{750A8F41-61C7-4589-A0C4-3C1E693DE7D7}" type="pres">
      <dgm:prSet presAssocID="{3EA56C41-D997-4370-893D-FBCEACD81E74}" presName="ribbon" presStyleLbl="node1" presStyleIdx="0" presStyleCnt="1"/>
      <dgm:spPr/>
    </dgm:pt>
    <dgm:pt modelId="{4612475D-4CD2-445E-A68C-AFC3C0403680}" type="pres">
      <dgm:prSet presAssocID="{3EA56C41-D997-4370-893D-FBCEACD81E74}" presName="leftArrowText" presStyleLbl="node1" presStyleIdx="0" presStyleCnt="1" custScaleX="367747">
        <dgm:presLayoutVars>
          <dgm:chMax val="0"/>
          <dgm:bulletEnabled val="1"/>
        </dgm:presLayoutVars>
      </dgm:prSet>
      <dgm:spPr/>
      <dgm:t>
        <a:bodyPr/>
        <a:lstStyle/>
        <a:p>
          <a:endParaRPr lang="en-US"/>
        </a:p>
      </dgm:t>
    </dgm:pt>
    <dgm:pt modelId="{065873B2-AC54-45BE-BA39-73B635EA0A77}" type="pres">
      <dgm:prSet presAssocID="{3EA56C41-D997-4370-893D-FBCEACD81E74}" presName="rightArrowText" presStyleLbl="node1" presStyleIdx="0" presStyleCnt="1">
        <dgm:presLayoutVars>
          <dgm:chMax val="0"/>
          <dgm:bulletEnabled val="1"/>
        </dgm:presLayoutVars>
      </dgm:prSet>
      <dgm:spPr/>
    </dgm:pt>
  </dgm:ptLst>
  <dgm:cxnLst>
    <dgm:cxn modelId="{4CE4B0DC-FEDD-4B42-AA7A-0D4729B1009F}" srcId="{3EA56C41-D997-4370-893D-FBCEACD81E74}" destId="{34CB44D3-9E03-4925-980E-A90D24EC904A}" srcOrd="0" destOrd="0" parTransId="{C1821780-D6B4-481A-8E31-69800615A228}" sibTransId="{AE8B9761-E8A3-4D56-B4A2-E1FCE096DEE4}"/>
    <dgm:cxn modelId="{D61FE7C4-BAEB-4B3A-B34C-EC77618E4103}" type="presOf" srcId="{34CB44D3-9E03-4925-980E-A90D24EC904A}" destId="{4612475D-4CD2-445E-A68C-AFC3C0403680}" srcOrd="0" destOrd="0" presId="urn:microsoft.com/office/officeart/2005/8/layout/arrow6"/>
    <dgm:cxn modelId="{A95E7E74-17DE-4AB6-819A-72B1BC830745}" type="presOf" srcId="{3EA56C41-D997-4370-893D-FBCEACD81E74}" destId="{9B7461DC-CA06-427C-87AF-F865D0F77EA8}" srcOrd="0" destOrd="0" presId="urn:microsoft.com/office/officeart/2005/8/layout/arrow6"/>
    <dgm:cxn modelId="{21E553C8-3D3C-46DD-9F46-1BC4F943FBF9}" type="presParOf" srcId="{9B7461DC-CA06-427C-87AF-F865D0F77EA8}" destId="{750A8F41-61C7-4589-A0C4-3C1E693DE7D7}" srcOrd="0" destOrd="0" presId="urn:microsoft.com/office/officeart/2005/8/layout/arrow6"/>
    <dgm:cxn modelId="{2B87BCA1-1398-4E7B-AA65-8DBC87505AA6}" type="presParOf" srcId="{9B7461DC-CA06-427C-87AF-F865D0F77EA8}" destId="{4612475D-4CD2-445E-A68C-AFC3C0403680}" srcOrd="1" destOrd="0" presId="urn:microsoft.com/office/officeart/2005/8/layout/arrow6"/>
    <dgm:cxn modelId="{219AF8C0-DE6B-4612-9968-DA232CC1223D}" type="presParOf" srcId="{9B7461DC-CA06-427C-87AF-F865D0F77EA8}" destId="{065873B2-AC54-45BE-BA39-73B635EA0A7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A56C41-D997-4370-893D-FBCEACD81E74}" type="doc">
      <dgm:prSet loTypeId="urn:microsoft.com/office/officeart/2005/8/layout/arrow6" loCatId="relationship" qsTypeId="urn:microsoft.com/office/officeart/2005/8/quickstyle/simple4" qsCatId="simple" csTypeId="urn:microsoft.com/office/officeart/2005/8/colors/accent0_1" csCatId="mainScheme" phldr="1"/>
      <dgm:spPr/>
      <dgm:t>
        <a:bodyPr/>
        <a:lstStyle/>
        <a:p>
          <a:endParaRPr lang="en-US"/>
        </a:p>
      </dgm:t>
    </dgm:pt>
    <dgm:pt modelId="{34CB44D3-9E03-4925-980E-A90D24EC904A}">
      <dgm:prSet/>
      <dgm:spPr/>
      <dgm:t>
        <a:bodyPr/>
        <a:lstStyle/>
        <a:p>
          <a:pPr rtl="1"/>
          <a:r>
            <a:rPr lang="fa-IR" dirty="0" smtClean="0"/>
            <a:t>فرم استانداد</a:t>
          </a:r>
          <a:endParaRPr lang="en-US" dirty="0"/>
        </a:p>
      </dgm:t>
    </dgm:pt>
    <dgm:pt modelId="{C1821780-D6B4-481A-8E31-69800615A228}" type="parTrans" cxnId="{4CE4B0DC-FEDD-4B42-AA7A-0D4729B1009F}">
      <dgm:prSet/>
      <dgm:spPr/>
      <dgm:t>
        <a:bodyPr/>
        <a:lstStyle/>
        <a:p>
          <a:endParaRPr lang="en-US"/>
        </a:p>
      </dgm:t>
    </dgm:pt>
    <dgm:pt modelId="{AE8B9761-E8A3-4D56-B4A2-E1FCE096DEE4}" type="sibTrans" cxnId="{4CE4B0DC-FEDD-4B42-AA7A-0D4729B1009F}">
      <dgm:prSet/>
      <dgm:spPr/>
      <dgm:t>
        <a:bodyPr/>
        <a:lstStyle/>
        <a:p>
          <a:endParaRPr lang="en-US"/>
        </a:p>
      </dgm:t>
    </dgm:pt>
    <dgm:pt modelId="{9B7461DC-CA06-427C-87AF-F865D0F77EA8}" type="pres">
      <dgm:prSet presAssocID="{3EA56C41-D997-4370-893D-FBCEACD81E74}" presName="compositeShape" presStyleCnt="0">
        <dgm:presLayoutVars>
          <dgm:chMax val="2"/>
          <dgm:dir/>
          <dgm:resizeHandles val="exact"/>
        </dgm:presLayoutVars>
      </dgm:prSet>
      <dgm:spPr/>
      <dgm:t>
        <a:bodyPr/>
        <a:lstStyle/>
        <a:p>
          <a:endParaRPr lang="en-US"/>
        </a:p>
      </dgm:t>
    </dgm:pt>
    <dgm:pt modelId="{750A8F41-61C7-4589-A0C4-3C1E693DE7D7}" type="pres">
      <dgm:prSet presAssocID="{3EA56C41-D997-4370-893D-FBCEACD81E74}" presName="ribbon" presStyleLbl="node1" presStyleIdx="0" presStyleCnt="1"/>
      <dgm:spPr/>
    </dgm:pt>
    <dgm:pt modelId="{4612475D-4CD2-445E-A68C-AFC3C0403680}" type="pres">
      <dgm:prSet presAssocID="{3EA56C41-D997-4370-893D-FBCEACD81E74}" presName="leftArrowText" presStyleLbl="node1" presStyleIdx="0" presStyleCnt="1" custScaleX="367747">
        <dgm:presLayoutVars>
          <dgm:chMax val="0"/>
          <dgm:bulletEnabled val="1"/>
        </dgm:presLayoutVars>
      </dgm:prSet>
      <dgm:spPr/>
      <dgm:t>
        <a:bodyPr/>
        <a:lstStyle/>
        <a:p>
          <a:endParaRPr lang="en-US"/>
        </a:p>
      </dgm:t>
    </dgm:pt>
    <dgm:pt modelId="{065873B2-AC54-45BE-BA39-73B635EA0A77}" type="pres">
      <dgm:prSet presAssocID="{3EA56C41-D997-4370-893D-FBCEACD81E74}" presName="rightArrowText" presStyleLbl="node1" presStyleIdx="0" presStyleCnt="1">
        <dgm:presLayoutVars>
          <dgm:chMax val="0"/>
          <dgm:bulletEnabled val="1"/>
        </dgm:presLayoutVars>
      </dgm:prSet>
      <dgm:spPr/>
    </dgm:pt>
  </dgm:ptLst>
  <dgm:cxnLst>
    <dgm:cxn modelId="{4CE4B0DC-FEDD-4B42-AA7A-0D4729B1009F}" srcId="{3EA56C41-D997-4370-893D-FBCEACD81E74}" destId="{34CB44D3-9E03-4925-980E-A90D24EC904A}" srcOrd="0" destOrd="0" parTransId="{C1821780-D6B4-481A-8E31-69800615A228}" sibTransId="{AE8B9761-E8A3-4D56-B4A2-E1FCE096DEE4}"/>
    <dgm:cxn modelId="{928BA1BA-B7B3-4693-9C81-1286198F8205}" type="presOf" srcId="{34CB44D3-9E03-4925-980E-A90D24EC904A}" destId="{4612475D-4CD2-445E-A68C-AFC3C0403680}" srcOrd="0" destOrd="0" presId="urn:microsoft.com/office/officeart/2005/8/layout/arrow6"/>
    <dgm:cxn modelId="{7EB85BC8-9ADC-4D13-A88D-38DF3A728E66}" type="presOf" srcId="{3EA56C41-D997-4370-893D-FBCEACD81E74}" destId="{9B7461DC-CA06-427C-87AF-F865D0F77EA8}" srcOrd="0" destOrd="0" presId="urn:microsoft.com/office/officeart/2005/8/layout/arrow6"/>
    <dgm:cxn modelId="{C39B2947-367A-456F-BEFB-2D30FAE0D9DA}" type="presParOf" srcId="{9B7461DC-CA06-427C-87AF-F865D0F77EA8}" destId="{750A8F41-61C7-4589-A0C4-3C1E693DE7D7}" srcOrd="0" destOrd="0" presId="urn:microsoft.com/office/officeart/2005/8/layout/arrow6"/>
    <dgm:cxn modelId="{298DCFFB-AC46-4BCE-8E3A-64E7808739EA}" type="presParOf" srcId="{9B7461DC-CA06-427C-87AF-F865D0F77EA8}" destId="{4612475D-4CD2-445E-A68C-AFC3C0403680}" srcOrd="1" destOrd="0" presId="urn:microsoft.com/office/officeart/2005/8/layout/arrow6"/>
    <dgm:cxn modelId="{F448A9FD-D808-4D28-9F05-17D9EB257824}" type="presParOf" srcId="{9B7461DC-CA06-427C-87AF-F865D0F77EA8}" destId="{065873B2-AC54-45BE-BA39-73B635EA0A7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A56C41-D997-4370-893D-FBCEACD81E74}" type="doc">
      <dgm:prSet loTypeId="urn:microsoft.com/office/officeart/2005/8/layout/arrow6" loCatId="relationship" qsTypeId="urn:microsoft.com/office/officeart/2005/8/quickstyle/simple4" qsCatId="simple" csTypeId="urn:microsoft.com/office/officeart/2005/8/colors/accent0_1" csCatId="mainScheme" phldr="1"/>
      <dgm:spPr/>
      <dgm:t>
        <a:bodyPr/>
        <a:lstStyle/>
        <a:p>
          <a:endParaRPr lang="en-US"/>
        </a:p>
      </dgm:t>
    </dgm:pt>
    <dgm:pt modelId="{34CB44D3-9E03-4925-980E-A90D24EC904A}">
      <dgm:prSet/>
      <dgm:spPr/>
      <dgm:t>
        <a:bodyPr/>
        <a:lstStyle/>
        <a:p>
          <a:pPr rtl="1"/>
          <a:r>
            <a:rPr lang="fa-IR" dirty="0" smtClean="0"/>
            <a:t>فرم استانداد</a:t>
          </a:r>
          <a:endParaRPr lang="en-US" dirty="0"/>
        </a:p>
      </dgm:t>
    </dgm:pt>
    <dgm:pt modelId="{C1821780-D6B4-481A-8E31-69800615A228}" type="parTrans" cxnId="{4CE4B0DC-FEDD-4B42-AA7A-0D4729B1009F}">
      <dgm:prSet/>
      <dgm:spPr/>
      <dgm:t>
        <a:bodyPr/>
        <a:lstStyle/>
        <a:p>
          <a:endParaRPr lang="en-US"/>
        </a:p>
      </dgm:t>
    </dgm:pt>
    <dgm:pt modelId="{AE8B9761-E8A3-4D56-B4A2-E1FCE096DEE4}" type="sibTrans" cxnId="{4CE4B0DC-FEDD-4B42-AA7A-0D4729B1009F}">
      <dgm:prSet/>
      <dgm:spPr/>
      <dgm:t>
        <a:bodyPr/>
        <a:lstStyle/>
        <a:p>
          <a:endParaRPr lang="en-US"/>
        </a:p>
      </dgm:t>
    </dgm:pt>
    <dgm:pt modelId="{9B7461DC-CA06-427C-87AF-F865D0F77EA8}" type="pres">
      <dgm:prSet presAssocID="{3EA56C41-D997-4370-893D-FBCEACD81E74}" presName="compositeShape" presStyleCnt="0">
        <dgm:presLayoutVars>
          <dgm:chMax val="2"/>
          <dgm:dir/>
          <dgm:resizeHandles val="exact"/>
        </dgm:presLayoutVars>
      </dgm:prSet>
      <dgm:spPr/>
      <dgm:t>
        <a:bodyPr/>
        <a:lstStyle/>
        <a:p>
          <a:endParaRPr lang="en-US"/>
        </a:p>
      </dgm:t>
    </dgm:pt>
    <dgm:pt modelId="{750A8F41-61C7-4589-A0C4-3C1E693DE7D7}" type="pres">
      <dgm:prSet presAssocID="{3EA56C41-D997-4370-893D-FBCEACD81E74}" presName="ribbon" presStyleLbl="node1" presStyleIdx="0" presStyleCnt="1"/>
      <dgm:spPr/>
    </dgm:pt>
    <dgm:pt modelId="{4612475D-4CD2-445E-A68C-AFC3C0403680}" type="pres">
      <dgm:prSet presAssocID="{3EA56C41-D997-4370-893D-FBCEACD81E74}" presName="leftArrowText" presStyleLbl="node1" presStyleIdx="0" presStyleCnt="1" custScaleX="367747">
        <dgm:presLayoutVars>
          <dgm:chMax val="0"/>
          <dgm:bulletEnabled val="1"/>
        </dgm:presLayoutVars>
      </dgm:prSet>
      <dgm:spPr/>
      <dgm:t>
        <a:bodyPr/>
        <a:lstStyle/>
        <a:p>
          <a:endParaRPr lang="en-US"/>
        </a:p>
      </dgm:t>
    </dgm:pt>
    <dgm:pt modelId="{065873B2-AC54-45BE-BA39-73B635EA0A77}" type="pres">
      <dgm:prSet presAssocID="{3EA56C41-D997-4370-893D-FBCEACD81E74}" presName="rightArrowText" presStyleLbl="node1" presStyleIdx="0" presStyleCnt="1">
        <dgm:presLayoutVars>
          <dgm:chMax val="0"/>
          <dgm:bulletEnabled val="1"/>
        </dgm:presLayoutVars>
      </dgm:prSet>
      <dgm:spPr/>
    </dgm:pt>
  </dgm:ptLst>
  <dgm:cxnLst>
    <dgm:cxn modelId="{4CE4B0DC-FEDD-4B42-AA7A-0D4729B1009F}" srcId="{3EA56C41-D997-4370-893D-FBCEACD81E74}" destId="{34CB44D3-9E03-4925-980E-A90D24EC904A}" srcOrd="0" destOrd="0" parTransId="{C1821780-D6B4-481A-8E31-69800615A228}" sibTransId="{AE8B9761-E8A3-4D56-B4A2-E1FCE096DEE4}"/>
    <dgm:cxn modelId="{AC3C89E7-9B84-4DA5-A311-EA785C4671C9}" type="presOf" srcId="{34CB44D3-9E03-4925-980E-A90D24EC904A}" destId="{4612475D-4CD2-445E-A68C-AFC3C0403680}" srcOrd="0" destOrd="0" presId="urn:microsoft.com/office/officeart/2005/8/layout/arrow6"/>
    <dgm:cxn modelId="{E4D1B7E5-C722-41A2-B06F-A0B6E65E2545}" type="presOf" srcId="{3EA56C41-D997-4370-893D-FBCEACD81E74}" destId="{9B7461DC-CA06-427C-87AF-F865D0F77EA8}" srcOrd="0" destOrd="0" presId="urn:microsoft.com/office/officeart/2005/8/layout/arrow6"/>
    <dgm:cxn modelId="{941ABF76-C4F8-4879-A5FD-6599965D2750}" type="presParOf" srcId="{9B7461DC-CA06-427C-87AF-F865D0F77EA8}" destId="{750A8F41-61C7-4589-A0C4-3C1E693DE7D7}" srcOrd="0" destOrd="0" presId="urn:microsoft.com/office/officeart/2005/8/layout/arrow6"/>
    <dgm:cxn modelId="{55816B6D-53C8-4180-9243-69EE6DA1F7EF}" type="presParOf" srcId="{9B7461DC-CA06-427C-87AF-F865D0F77EA8}" destId="{4612475D-4CD2-445E-A68C-AFC3C0403680}" srcOrd="1" destOrd="0" presId="urn:microsoft.com/office/officeart/2005/8/layout/arrow6"/>
    <dgm:cxn modelId="{C2468B70-5F03-4C46-A5FD-BFC37E586B95}" type="presParOf" srcId="{9B7461DC-CA06-427C-87AF-F865D0F77EA8}" destId="{065873B2-AC54-45BE-BA39-73B635EA0A7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A52048F-72F2-4E50-905D-34DF8F787835}" type="doc">
      <dgm:prSet loTypeId="urn:microsoft.com/office/officeart/2005/8/layout/hProcess9" loCatId="process" qsTypeId="urn:microsoft.com/office/officeart/2005/8/quickstyle/simple4" qsCatId="simple" csTypeId="urn:microsoft.com/office/officeart/2005/8/colors/accent2_1" csCatId="accent2"/>
      <dgm:spPr/>
      <dgm:t>
        <a:bodyPr/>
        <a:lstStyle/>
        <a:p>
          <a:endParaRPr lang="en-US"/>
        </a:p>
      </dgm:t>
    </dgm:pt>
    <dgm:pt modelId="{EB0107F0-3666-42CF-A957-D6202FDE1240}">
      <dgm:prSet/>
      <dgm:spPr/>
      <dgm:t>
        <a:bodyPr/>
        <a:lstStyle/>
        <a:p>
          <a:pPr rtl="1"/>
          <a:r>
            <a:rPr lang="fa-IR" dirty="0" smtClean="0"/>
            <a:t>(تشخیص ) х (وقوع) х (شدت) = </a:t>
          </a:r>
          <a:r>
            <a:rPr lang="en-US" dirty="0" smtClean="0"/>
            <a:t>RPN</a:t>
          </a:r>
          <a:endParaRPr lang="en-US" b="1" dirty="0"/>
        </a:p>
      </dgm:t>
    </dgm:pt>
    <dgm:pt modelId="{7F29B415-E095-4364-994E-158A1C05C1DA}" type="parTrans" cxnId="{8E409200-5C21-4320-AE7C-D33814C52EFE}">
      <dgm:prSet/>
      <dgm:spPr/>
      <dgm:t>
        <a:bodyPr/>
        <a:lstStyle/>
        <a:p>
          <a:endParaRPr lang="en-US"/>
        </a:p>
      </dgm:t>
    </dgm:pt>
    <dgm:pt modelId="{BCD95012-3B85-4BD7-8C08-57F10F8AD883}" type="sibTrans" cxnId="{8E409200-5C21-4320-AE7C-D33814C52EFE}">
      <dgm:prSet/>
      <dgm:spPr/>
      <dgm:t>
        <a:bodyPr/>
        <a:lstStyle/>
        <a:p>
          <a:endParaRPr lang="en-US"/>
        </a:p>
      </dgm:t>
    </dgm:pt>
    <dgm:pt modelId="{B88C67C0-5C21-4529-849B-15884327743A}" type="pres">
      <dgm:prSet presAssocID="{1A52048F-72F2-4E50-905D-34DF8F787835}" presName="CompostProcess" presStyleCnt="0">
        <dgm:presLayoutVars>
          <dgm:dir/>
          <dgm:resizeHandles val="exact"/>
        </dgm:presLayoutVars>
      </dgm:prSet>
      <dgm:spPr/>
      <dgm:t>
        <a:bodyPr/>
        <a:lstStyle/>
        <a:p>
          <a:endParaRPr lang="en-US"/>
        </a:p>
      </dgm:t>
    </dgm:pt>
    <dgm:pt modelId="{46B41A79-D54E-45C1-B0D5-6A4C91745826}" type="pres">
      <dgm:prSet presAssocID="{1A52048F-72F2-4E50-905D-34DF8F787835}" presName="arrow" presStyleLbl="bgShp" presStyleIdx="0" presStyleCnt="1"/>
      <dgm:spPr/>
    </dgm:pt>
    <dgm:pt modelId="{E1CA5142-B1BC-4FA2-B04C-70AA45E272DE}" type="pres">
      <dgm:prSet presAssocID="{1A52048F-72F2-4E50-905D-34DF8F787835}" presName="linearProcess" presStyleCnt="0"/>
      <dgm:spPr/>
    </dgm:pt>
    <dgm:pt modelId="{D2490A82-6D37-4F0D-8B61-3D1A1EE7AD48}" type="pres">
      <dgm:prSet presAssocID="{EB0107F0-3666-42CF-A957-D6202FDE1240}" presName="textNode" presStyleLbl="node1" presStyleIdx="0" presStyleCnt="1">
        <dgm:presLayoutVars>
          <dgm:bulletEnabled val="1"/>
        </dgm:presLayoutVars>
      </dgm:prSet>
      <dgm:spPr/>
      <dgm:t>
        <a:bodyPr/>
        <a:lstStyle/>
        <a:p>
          <a:endParaRPr lang="en-US"/>
        </a:p>
      </dgm:t>
    </dgm:pt>
  </dgm:ptLst>
  <dgm:cxnLst>
    <dgm:cxn modelId="{8E409200-5C21-4320-AE7C-D33814C52EFE}" srcId="{1A52048F-72F2-4E50-905D-34DF8F787835}" destId="{EB0107F0-3666-42CF-A957-D6202FDE1240}" srcOrd="0" destOrd="0" parTransId="{7F29B415-E095-4364-994E-158A1C05C1DA}" sibTransId="{BCD95012-3B85-4BD7-8C08-57F10F8AD883}"/>
    <dgm:cxn modelId="{C7B12897-5DCD-4280-A091-0058691486B9}" type="presOf" srcId="{1A52048F-72F2-4E50-905D-34DF8F787835}" destId="{B88C67C0-5C21-4529-849B-15884327743A}" srcOrd="0" destOrd="0" presId="urn:microsoft.com/office/officeart/2005/8/layout/hProcess9"/>
    <dgm:cxn modelId="{93FFB81F-06B0-4E51-A019-7C3FDC44D636}" type="presOf" srcId="{EB0107F0-3666-42CF-A957-D6202FDE1240}" destId="{D2490A82-6D37-4F0D-8B61-3D1A1EE7AD48}" srcOrd="0" destOrd="0" presId="urn:microsoft.com/office/officeart/2005/8/layout/hProcess9"/>
    <dgm:cxn modelId="{6572E6EB-F4AF-4200-89F5-77B7E0198D5F}" type="presParOf" srcId="{B88C67C0-5C21-4529-849B-15884327743A}" destId="{46B41A79-D54E-45C1-B0D5-6A4C91745826}" srcOrd="0" destOrd="0" presId="urn:microsoft.com/office/officeart/2005/8/layout/hProcess9"/>
    <dgm:cxn modelId="{F0D69E80-981B-43E8-A643-3B1EC5BC98EB}" type="presParOf" srcId="{B88C67C0-5C21-4529-849B-15884327743A}" destId="{E1CA5142-B1BC-4FA2-B04C-70AA45E272DE}" srcOrd="1" destOrd="0" presId="urn:microsoft.com/office/officeart/2005/8/layout/hProcess9"/>
    <dgm:cxn modelId="{3F82672D-93E4-4EAC-A624-39025263B0C4}" type="presParOf" srcId="{E1CA5142-B1BC-4FA2-B04C-70AA45E272DE}" destId="{D2490A82-6D37-4F0D-8B61-3D1A1EE7AD48}"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EA56C41-D997-4370-893D-FBCEACD81E74}" type="doc">
      <dgm:prSet loTypeId="urn:microsoft.com/office/officeart/2005/8/layout/arrow6" loCatId="relationship" qsTypeId="urn:microsoft.com/office/officeart/2005/8/quickstyle/simple4" qsCatId="simple" csTypeId="urn:microsoft.com/office/officeart/2005/8/colors/accent0_1" csCatId="mainScheme" phldr="1"/>
      <dgm:spPr/>
      <dgm:t>
        <a:bodyPr/>
        <a:lstStyle/>
        <a:p>
          <a:endParaRPr lang="en-US"/>
        </a:p>
      </dgm:t>
    </dgm:pt>
    <dgm:pt modelId="{34CB44D3-9E03-4925-980E-A90D24EC904A}">
      <dgm:prSet/>
      <dgm:spPr/>
      <dgm:t>
        <a:bodyPr/>
        <a:lstStyle/>
        <a:p>
          <a:pPr rtl="1"/>
          <a:r>
            <a:rPr lang="fa-IR" dirty="0" smtClean="0"/>
            <a:t>فرم استاندارد</a:t>
          </a:r>
          <a:endParaRPr lang="en-US" dirty="0"/>
        </a:p>
      </dgm:t>
    </dgm:pt>
    <dgm:pt modelId="{C1821780-D6B4-481A-8E31-69800615A228}" type="parTrans" cxnId="{4CE4B0DC-FEDD-4B42-AA7A-0D4729B1009F}">
      <dgm:prSet/>
      <dgm:spPr/>
      <dgm:t>
        <a:bodyPr/>
        <a:lstStyle/>
        <a:p>
          <a:endParaRPr lang="en-US"/>
        </a:p>
      </dgm:t>
    </dgm:pt>
    <dgm:pt modelId="{AE8B9761-E8A3-4D56-B4A2-E1FCE096DEE4}" type="sibTrans" cxnId="{4CE4B0DC-FEDD-4B42-AA7A-0D4729B1009F}">
      <dgm:prSet/>
      <dgm:spPr/>
      <dgm:t>
        <a:bodyPr/>
        <a:lstStyle/>
        <a:p>
          <a:endParaRPr lang="en-US"/>
        </a:p>
      </dgm:t>
    </dgm:pt>
    <dgm:pt modelId="{9B7461DC-CA06-427C-87AF-F865D0F77EA8}" type="pres">
      <dgm:prSet presAssocID="{3EA56C41-D997-4370-893D-FBCEACD81E74}" presName="compositeShape" presStyleCnt="0">
        <dgm:presLayoutVars>
          <dgm:chMax val="2"/>
          <dgm:dir/>
          <dgm:resizeHandles val="exact"/>
        </dgm:presLayoutVars>
      </dgm:prSet>
      <dgm:spPr/>
      <dgm:t>
        <a:bodyPr/>
        <a:lstStyle/>
        <a:p>
          <a:endParaRPr lang="en-US"/>
        </a:p>
      </dgm:t>
    </dgm:pt>
    <dgm:pt modelId="{750A8F41-61C7-4589-A0C4-3C1E693DE7D7}" type="pres">
      <dgm:prSet presAssocID="{3EA56C41-D997-4370-893D-FBCEACD81E74}" presName="ribbon" presStyleLbl="node1" presStyleIdx="0" presStyleCnt="1"/>
      <dgm:spPr/>
    </dgm:pt>
    <dgm:pt modelId="{4612475D-4CD2-445E-A68C-AFC3C0403680}" type="pres">
      <dgm:prSet presAssocID="{3EA56C41-D997-4370-893D-FBCEACD81E74}" presName="leftArrowText" presStyleLbl="node1" presStyleIdx="0" presStyleCnt="1" custScaleX="367747">
        <dgm:presLayoutVars>
          <dgm:chMax val="0"/>
          <dgm:bulletEnabled val="1"/>
        </dgm:presLayoutVars>
      </dgm:prSet>
      <dgm:spPr/>
      <dgm:t>
        <a:bodyPr/>
        <a:lstStyle/>
        <a:p>
          <a:endParaRPr lang="en-US"/>
        </a:p>
      </dgm:t>
    </dgm:pt>
    <dgm:pt modelId="{065873B2-AC54-45BE-BA39-73B635EA0A77}" type="pres">
      <dgm:prSet presAssocID="{3EA56C41-D997-4370-893D-FBCEACD81E74}" presName="rightArrowText" presStyleLbl="node1" presStyleIdx="0" presStyleCnt="1">
        <dgm:presLayoutVars>
          <dgm:chMax val="0"/>
          <dgm:bulletEnabled val="1"/>
        </dgm:presLayoutVars>
      </dgm:prSet>
      <dgm:spPr/>
    </dgm:pt>
  </dgm:ptLst>
  <dgm:cxnLst>
    <dgm:cxn modelId="{4CE4B0DC-FEDD-4B42-AA7A-0D4729B1009F}" srcId="{3EA56C41-D997-4370-893D-FBCEACD81E74}" destId="{34CB44D3-9E03-4925-980E-A90D24EC904A}" srcOrd="0" destOrd="0" parTransId="{C1821780-D6B4-481A-8E31-69800615A228}" sibTransId="{AE8B9761-E8A3-4D56-B4A2-E1FCE096DEE4}"/>
    <dgm:cxn modelId="{BAB57ED7-2184-4AA3-BE55-C249DDA871F4}" type="presOf" srcId="{3EA56C41-D997-4370-893D-FBCEACD81E74}" destId="{9B7461DC-CA06-427C-87AF-F865D0F77EA8}" srcOrd="0" destOrd="0" presId="urn:microsoft.com/office/officeart/2005/8/layout/arrow6"/>
    <dgm:cxn modelId="{3BB9B7CD-4443-46E3-8FC7-F73B22FAF739}" type="presOf" srcId="{34CB44D3-9E03-4925-980E-A90D24EC904A}" destId="{4612475D-4CD2-445E-A68C-AFC3C0403680}" srcOrd="0" destOrd="0" presId="urn:microsoft.com/office/officeart/2005/8/layout/arrow6"/>
    <dgm:cxn modelId="{CB3F82FA-97C6-419B-B370-7E809DA20205}" type="presParOf" srcId="{9B7461DC-CA06-427C-87AF-F865D0F77EA8}" destId="{750A8F41-61C7-4589-A0C4-3C1E693DE7D7}" srcOrd="0" destOrd="0" presId="urn:microsoft.com/office/officeart/2005/8/layout/arrow6"/>
    <dgm:cxn modelId="{534AB1F7-F558-4265-9580-F0615C419C68}" type="presParOf" srcId="{9B7461DC-CA06-427C-87AF-F865D0F77EA8}" destId="{4612475D-4CD2-445E-A68C-AFC3C0403680}" srcOrd="1" destOrd="0" presId="urn:microsoft.com/office/officeart/2005/8/layout/arrow6"/>
    <dgm:cxn modelId="{B47DCF6A-CA53-46D2-897E-6D8216ACF10C}" type="presParOf" srcId="{9B7461DC-CA06-427C-87AF-F865D0F77EA8}" destId="{065873B2-AC54-45BE-BA39-73B635EA0A77}"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615810-14E0-4E7D-9B0C-D87A22169203}" type="doc">
      <dgm:prSet loTypeId="urn:microsoft.com/office/officeart/2005/8/layout/hProcess11" loCatId="process" qsTypeId="urn:microsoft.com/office/officeart/2005/8/quickstyle/3d2#1" qsCatId="3D" csTypeId="urn:microsoft.com/office/officeart/2005/8/colors/colorful2" csCatId="colorful"/>
      <dgm:spPr/>
      <dgm:t>
        <a:bodyPr/>
        <a:lstStyle/>
        <a:p>
          <a:endParaRPr lang="en-US"/>
        </a:p>
      </dgm:t>
    </dgm:pt>
    <dgm:pt modelId="{D048507E-637E-40A6-91B1-8177C3C174F9}">
      <dgm:prSet custT="1"/>
      <dgm:spPr/>
      <dgm:t>
        <a:bodyPr/>
        <a:lstStyle/>
        <a:p>
          <a:pPr rtl="1"/>
          <a:r>
            <a:rPr lang="fa-IR" sz="2000" b="1" dirty="0" smtClean="0"/>
            <a:t>مقدمه</a:t>
          </a:r>
          <a:endParaRPr lang="en-US" sz="2000" dirty="0"/>
        </a:p>
      </dgm:t>
    </dgm:pt>
    <dgm:pt modelId="{BDCA84F2-0EDE-400B-8468-D0E3A00C9640}" type="parTrans" cxnId="{FB0F0DE9-A3A3-485A-877B-B8A054C48AE2}">
      <dgm:prSet/>
      <dgm:spPr/>
      <dgm:t>
        <a:bodyPr/>
        <a:lstStyle/>
        <a:p>
          <a:endParaRPr lang="en-US"/>
        </a:p>
      </dgm:t>
    </dgm:pt>
    <dgm:pt modelId="{8766EFA3-CD8F-4982-ACFF-ADF79D3BEE83}" type="sibTrans" cxnId="{FB0F0DE9-A3A3-485A-877B-B8A054C48AE2}">
      <dgm:prSet/>
      <dgm:spPr/>
      <dgm:t>
        <a:bodyPr/>
        <a:lstStyle/>
        <a:p>
          <a:endParaRPr lang="en-US"/>
        </a:p>
      </dgm:t>
    </dgm:pt>
    <dgm:pt modelId="{06AD1AA5-1D72-4E5F-8084-DE30A0565595}" type="pres">
      <dgm:prSet presAssocID="{62615810-14E0-4E7D-9B0C-D87A22169203}" presName="Name0" presStyleCnt="0">
        <dgm:presLayoutVars>
          <dgm:dir/>
          <dgm:resizeHandles val="exact"/>
        </dgm:presLayoutVars>
      </dgm:prSet>
      <dgm:spPr/>
      <dgm:t>
        <a:bodyPr/>
        <a:lstStyle/>
        <a:p>
          <a:endParaRPr lang="en-US"/>
        </a:p>
      </dgm:t>
    </dgm:pt>
    <dgm:pt modelId="{C0378D20-7938-494C-8699-8530C99CE56F}" type="pres">
      <dgm:prSet presAssocID="{62615810-14E0-4E7D-9B0C-D87A22169203}" presName="arrow" presStyleLbl="bgShp" presStyleIdx="0" presStyleCnt="1" custLinFactNeighborY="-28125"/>
      <dgm:spPr/>
      <dgm:t>
        <a:bodyPr/>
        <a:lstStyle/>
        <a:p>
          <a:endParaRPr lang="en-US"/>
        </a:p>
      </dgm:t>
    </dgm:pt>
    <dgm:pt modelId="{26045BB0-9F24-4A1F-A271-EF6586DD9631}" type="pres">
      <dgm:prSet presAssocID="{62615810-14E0-4E7D-9B0C-D87A22169203}" presName="points" presStyleCnt="0"/>
      <dgm:spPr/>
      <dgm:t>
        <a:bodyPr/>
        <a:lstStyle/>
        <a:p>
          <a:endParaRPr lang="en-US"/>
        </a:p>
      </dgm:t>
    </dgm:pt>
    <dgm:pt modelId="{5B05B981-F05F-49A8-A822-A749B24A6170}" type="pres">
      <dgm:prSet presAssocID="{D048507E-637E-40A6-91B1-8177C3C174F9}" presName="compositeA" presStyleCnt="0"/>
      <dgm:spPr/>
      <dgm:t>
        <a:bodyPr/>
        <a:lstStyle/>
        <a:p>
          <a:endParaRPr lang="en-US"/>
        </a:p>
      </dgm:t>
    </dgm:pt>
    <dgm:pt modelId="{C59CA786-450E-46BE-B033-62CB753C1586}" type="pres">
      <dgm:prSet presAssocID="{D048507E-637E-40A6-91B1-8177C3C174F9}" presName="textA" presStyleLbl="revTx" presStyleIdx="0" presStyleCnt="1">
        <dgm:presLayoutVars>
          <dgm:bulletEnabled val="1"/>
        </dgm:presLayoutVars>
      </dgm:prSet>
      <dgm:spPr/>
      <dgm:t>
        <a:bodyPr/>
        <a:lstStyle/>
        <a:p>
          <a:endParaRPr lang="en-US"/>
        </a:p>
      </dgm:t>
    </dgm:pt>
    <dgm:pt modelId="{3A822BC8-AEB7-489C-954F-DB28F0AB5A71}" type="pres">
      <dgm:prSet presAssocID="{D048507E-637E-40A6-91B1-8177C3C174F9}" presName="circleA" presStyleLbl="node1" presStyleIdx="0" presStyleCnt="1"/>
      <dgm:spPr/>
      <dgm:t>
        <a:bodyPr/>
        <a:lstStyle/>
        <a:p>
          <a:endParaRPr lang="en-US"/>
        </a:p>
      </dgm:t>
    </dgm:pt>
    <dgm:pt modelId="{D1E90CFE-7B1A-475E-ACCD-1617503AE51D}" type="pres">
      <dgm:prSet presAssocID="{D048507E-637E-40A6-91B1-8177C3C174F9}" presName="spaceA" presStyleCnt="0"/>
      <dgm:spPr/>
      <dgm:t>
        <a:bodyPr/>
        <a:lstStyle/>
        <a:p>
          <a:endParaRPr lang="en-US"/>
        </a:p>
      </dgm:t>
    </dgm:pt>
  </dgm:ptLst>
  <dgm:cxnLst>
    <dgm:cxn modelId="{1522A6F9-E40E-475B-99AE-490CEFA10D08}" type="presOf" srcId="{62615810-14E0-4E7D-9B0C-D87A22169203}" destId="{06AD1AA5-1D72-4E5F-8084-DE30A0565595}" srcOrd="0" destOrd="0" presId="urn:microsoft.com/office/officeart/2005/8/layout/hProcess11"/>
    <dgm:cxn modelId="{3522D7BD-5ACB-4E64-910C-C0B7E5EFE6CC}" type="presOf" srcId="{D048507E-637E-40A6-91B1-8177C3C174F9}" destId="{C59CA786-450E-46BE-B033-62CB753C1586}" srcOrd="0" destOrd="0" presId="urn:microsoft.com/office/officeart/2005/8/layout/hProcess11"/>
    <dgm:cxn modelId="{FB0F0DE9-A3A3-485A-877B-B8A054C48AE2}" srcId="{62615810-14E0-4E7D-9B0C-D87A22169203}" destId="{D048507E-637E-40A6-91B1-8177C3C174F9}" srcOrd="0" destOrd="0" parTransId="{BDCA84F2-0EDE-400B-8468-D0E3A00C9640}" sibTransId="{8766EFA3-CD8F-4982-ACFF-ADF79D3BEE83}"/>
    <dgm:cxn modelId="{31CE3B43-25C7-452B-8C39-6F2CEB4F0559}" type="presParOf" srcId="{06AD1AA5-1D72-4E5F-8084-DE30A0565595}" destId="{C0378D20-7938-494C-8699-8530C99CE56F}" srcOrd="0" destOrd="0" presId="urn:microsoft.com/office/officeart/2005/8/layout/hProcess11"/>
    <dgm:cxn modelId="{EF0B48AA-DD91-4C87-82FD-2F41D86D129B}" type="presParOf" srcId="{06AD1AA5-1D72-4E5F-8084-DE30A0565595}" destId="{26045BB0-9F24-4A1F-A271-EF6586DD9631}" srcOrd="1" destOrd="0" presId="urn:microsoft.com/office/officeart/2005/8/layout/hProcess11"/>
    <dgm:cxn modelId="{8B2BB4B3-3701-4F48-B31A-1AF27491A03A}" type="presParOf" srcId="{26045BB0-9F24-4A1F-A271-EF6586DD9631}" destId="{5B05B981-F05F-49A8-A822-A749B24A6170}" srcOrd="0" destOrd="0" presId="urn:microsoft.com/office/officeart/2005/8/layout/hProcess11"/>
    <dgm:cxn modelId="{B2B1384C-5D78-434E-9F24-C4B8B7AFAD31}" type="presParOf" srcId="{5B05B981-F05F-49A8-A822-A749B24A6170}" destId="{C59CA786-450E-46BE-B033-62CB753C1586}" srcOrd="0" destOrd="0" presId="urn:microsoft.com/office/officeart/2005/8/layout/hProcess11"/>
    <dgm:cxn modelId="{6B0D8B46-4D24-4DDC-8772-AA4955455EDB}" type="presParOf" srcId="{5B05B981-F05F-49A8-A822-A749B24A6170}" destId="{3A822BC8-AEB7-489C-954F-DB28F0AB5A71}" srcOrd="1" destOrd="0" presId="urn:microsoft.com/office/officeart/2005/8/layout/hProcess11"/>
    <dgm:cxn modelId="{3E39DB14-4A03-453F-9EC1-154BACAF89EE}" type="presParOf" srcId="{5B05B981-F05F-49A8-A822-A749B24A6170}" destId="{D1E90CFE-7B1A-475E-ACCD-1617503AE51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217AA0D-1574-4D0C-98B9-B5DC0124A48A}"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553757AD-D3DE-44FF-981B-2DAC30EB9A97}">
      <dgm:prSet phldrT="[Text]" custT="1"/>
      <dgm:spPr/>
      <dgm:t>
        <a:bodyPr/>
        <a:lstStyle/>
        <a:p>
          <a:pPr rtl="1"/>
          <a:r>
            <a:rPr lang="en-US" sz="1000" dirty="0" smtClean="0">
              <a:cs typeface="B Titr" pitchFamily="2" charset="-78"/>
            </a:rPr>
            <a:t> -1</a:t>
          </a:r>
          <a:r>
            <a:rPr lang="fa-IR" sz="1000" dirty="0" smtClean="0">
              <a:cs typeface="B Titr" pitchFamily="2" charset="-78"/>
            </a:rPr>
            <a:t>کنترل هایی که از وقوع یا حالت آثار خرابی پیشگیری می کندد و یا نرخ آن را کاهش می دهند.</a:t>
          </a:r>
          <a:endParaRPr lang="en-US" sz="1000" dirty="0">
            <a:cs typeface="B Titr" pitchFamily="2" charset="-78"/>
          </a:endParaRPr>
        </a:p>
      </dgm:t>
    </dgm:pt>
    <dgm:pt modelId="{E8D762C8-6C86-4851-A250-95C9A2F87751}" type="parTrans" cxnId="{FE494D62-F9D6-4704-8B1F-C2B9D3D4D012}">
      <dgm:prSet/>
      <dgm:spPr/>
      <dgm:t>
        <a:bodyPr/>
        <a:lstStyle/>
        <a:p>
          <a:endParaRPr lang="en-US"/>
        </a:p>
      </dgm:t>
    </dgm:pt>
    <dgm:pt modelId="{E8A8C902-1866-4311-91AF-6564CB5F85C6}" type="sibTrans" cxnId="{FE494D62-F9D6-4704-8B1F-C2B9D3D4D012}">
      <dgm:prSet/>
      <dgm:spPr/>
      <dgm:t>
        <a:bodyPr/>
        <a:lstStyle/>
        <a:p>
          <a:endParaRPr lang="en-US"/>
        </a:p>
      </dgm:t>
    </dgm:pt>
    <dgm:pt modelId="{D3EEDAD0-BD25-408A-95C5-CBFEFC5493DF}">
      <dgm:prSet phldrT="[Text]" custT="1"/>
      <dgm:spPr/>
      <dgm:t>
        <a:bodyPr/>
        <a:lstStyle/>
        <a:p>
          <a:pPr rtl="1"/>
          <a:r>
            <a:rPr lang="en-US" sz="1000" dirty="0" smtClean="0">
              <a:cs typeface="B Titr" pitchFamily="2" charset="-78"/>
            </a:rPr>
            <a:t> -2</a:t>
          </a:r>
          <a:r>
            <a:rPr lang="fa-IR" sz="1000" dirty="0" smtClean="0">
              <a:cs typeface="B Titr" pitchFamily="2" charset="-78"/>
            </a:rPr>
            <a:t>کنترل هایی که علت / علل خرابی را تشخیص داده و زمینه اتخاذ اقدامات اصلاحی را فراهم می کنند.</a:t>
          </a:r>
          <a:endParaRPr lang="en-US" sz="1000" dirty="0">
            <a:cs typeface="B Titr" pitchFamily="2" charset="-78"/>
          </a:endParaRPr>
        </a:p>
      </dgm:t>
    </dgm:pt>
    <dgm:pt modelId="{3FB269D1-BA4B-4297-BF76-777CA47D6CB3}" type="parTrans" cxnId="{D4F0D96B-7E4A-4095-9F46-54D275DF7E3B}">
      <dgm:prSet/>
      <dgm:spPr/>
      <dgm:t>
        <a:bodyPr/>
        <a:lstStyle/>
        <a:p>
          <a:endParaRPr lang="en-US"/>
        </a:p>
      </dgm:t>
    </dgm:pt>
    <dgm:pt modelId="{E7E90A89-460A-4CE2-9806-3C3B3276FC81}" type="sibTrans" cxnId="{D4F0D96B-7E4A-4095-9F46-54D275DF7E3B}">
      <dgm:prSet/>
      <dgm:spPr/>
      <dgm:t>
        <a:bodyPr/>
        <a:lstStyle/>
        <a:p>
          <a:endParaRPr lang="en-US"/>
        </a:p>
      </dgm:t>
    </dgm:pt>
    <dgm:pt modelId="{851EFD6D-6BB5-4CC5-83B7-A89C008181D9}">
      <dgm:prSet phldrT="[Text]"/>
      <dgm:spPr/>
      <dgm:t>
        <a:bodyPr/>
        <a:lstStyle/>
        <a:p>
          <a:pPr rtl="1"/>
          <a:r>
            <a:rPr lang="en-US" dirty="0" smtClean="0">
              <a:cs typeface="B Titr" pitchFamily="2" charset="-78"/>
            </a:rPr>
            <a:t> -3</a:t>
          </a:r>
          <a:r>
            <a:rPr lang="fa-IR" dirty="0" smtClean="0">
              <a:cs typeface="B Titr" pitchFamily="2" charset="-78"/>
            </a:rPr>
            <a:t>کنترل هایی که حالت خرابی را شناسایی می کنند.</a:t>
          </a:r>
          <a:endParaRPr lang="en-US" dirty="0">
            <a:cs typeface="B Titr" pitchFamily="2" charset="-78"/>
          </a:endParaRPr>
        </a:p>
      </dgm:t>
    </dgm:pt>
    <dgm:pt modelId="{831C8E0A-2494-4CAD-84AC-F9A4FF8676C0}" type="parTrans" cxnId="{7B95C836-AD00-4758-898F-AB4C99BBAD68}">
      <dgm:prSet/>
      <dgm:spPr/>
      <dgm:t>
        <a:bodyPr/>
        <a:lstStyle/>
        <a:p>
          <a:endParaRPr lang="en-US"/>
        </a:p>
      </dgm:t>
    </dgm:pt>
    <dgm:pt modelId="{4C331888-B4C9-46D5-BA7D-06323DA2B569}" type="sibTrans" cxnId="{7B95C836-AD00-4758-898F-AB4C99BBAD68}">
      <dgm:prSet/>
      <dgm:spPr/>
      <dgm:t>
        <a:bodyPr/>
        <a:lstStyle/>
        <a:p>
          <a:endParaRPr lang="en-US"/>
        </a:p>
      </dgm:t>
    </dgm:pt>
    <dgm:pt modelId="{1AF32238-6101-4C50-A7EE-FCB976BD60E4}" type="pres">
      <dgm:prSet presAssocID="{E217AA0D-1574-4D0C-98B9-B5DC0124A48A}" presName="outerComposite" presStyleCnt="0">
        <dgm:presLayoutVars>
          <dgm:chMax val="5"/>
          <dgm:dir/>
          <dgm:resizeHandles val="exact"/>
        </dgm:presLayoutVars>
      </dgm:prSet>
      <dgm:spPr/>
      <dgm:t>
        <a:bodyPr/>
        <a:lstStyle/>
        <a:p>
          <a:endParaRPr lang="en-US"/>
        </a:p>
      </dgm:t>
    </dgm:pt>
    <dgm:pt modelId="{0FE6DC9B-FF3B-44A8-82A0-1BFE1F9D19F2}" type="pres">
      <dgm:prSet presAssocID="{E217AA0D-1574-4D0C-98B9-B5DC0124A48A}" presName="dummyMaxCanvas" presStyleCnt="0">
        <dgm:presLayoutVars/>
      </dgm:prSet>
      <dgm:spPr/>
    </dgm:pt>
    <dgm:pt modelId="{CAF1EBE8-0F72-4737-AA93-C623A45E6111}" type="pres">
      <dgm:prSet presAssocID="{E217AA0D-1574-4D0C-98B9-B5DC0124A48A}" presName="ThreeNodes_1" presStyleLbl="node1" presStyleIdx="0" presStyleCnt="3">
        <dgm:presLayoutVars>
          <dgm:bulletEnabled val="1"/>
        </dgm:presLayoutVars>
      </dgm:prSet>
      <dgm:spPr/>
      <dgm:t>
        <a:bodyPr/>
        <a:lstStyle/>
        <a:p>
          <a:endParaRPr lang="en-US"/>
        </a:p>
      </dgm:t>
    </dgm:pt>
    <dgm:pt modelId="{3F375117-4BD2-4E50-9BFB-B88C4F15CFCB}" type="pres">
      <dgm:prSet presAssocID="{E217AA0D-1574-4D0C-98B9-B5DC0124A48A}" presName="ThreeNodes_2" presStyleLbl="node1" presStyleIdx="1" presStyleCnt="3">
        <dgm:presLayoutVars>
          <dgm:bulletEnabled val="1"/>
        </dgm:presLayoutVars>
      </dgm:prSet>
      <dgm:spPr/>
      <dgm:t>
        <a:bodyPr/>
        <a:lstStyle/>
        <a:p>
          <a:endParaRPr lang="en-US"/>
        </a:p>
      </dgm:t>
    </dgm:pt>
    <dgm:pt modelId="{5CFE4B71-EFC9-4E9F-A387-D1C842A1478D}" type="pres">
      <dgm:prSet presAssocID="{E217AA0D-1574-4D0C-98B9-B5DC0124A48A}" presName="ThreeNodes_3" presStyleLbl="node1" presStyleIdx="2" presStyleCnt="3">
        <dgm:presLayoutVars>
          <dgm:bulletEnabled val="1"/>
        </dgm:presLayoutVars>
      </dgm:prSet>
      <dgm:spPr/>
      <dgm:t>
        <a:bodyPr/>
        <a:lstStyle/>
        <a:p>
          <a:endParaRPr lang="en-US"/>
        </a:p>
      </dgm:t>
    </dgm:pt>
    <dgm:pt modelId="{8EE28EFE-483B-4875-A490-EE0C328DA1B2}" type="pres">
      <dgm:prSet presAssocID="{E217AA0D-1574-4D0C-98B9-B5DC0124A48A}" presName="ThreeConn_1-2" presStyleLbl="fgAccFollowNode1" presStyleIdx="0" presStyleCnt="2">
        <dgm:presLayoutVars>
          <dgm:bulletEnabled val="1"/>
        </dgm:presLayoutVars>
      </dgm:prSet>
      <dgm:spPr/>
      <dgm:t>
        <a:bodyPr/>
        <a:lstStyle/>
        <a:p>
          <a:endParaRPr lang="en-US"/>
        </a:p>
      </dgm:t>
    </dgm:pt>
    <dgm:pt modelId="{3E8C595A-7C9C-4906-BF8C-3C51A51972B3}" type="pres">
      <dgm:prSet presAssocID="{E217AA0D-1574-4D0C-98B9-B5DC0124A48A}" presName="ThreeConn_2-3" presStyleLbl="fgAccFollowNode1" presStyleIdx="1" presStyleCnt="2">
        <dgm:presLayoutVars>
          <dgm:bulletEnabled val="1"/>
        </dgm:presLayoutVars>
      </dgm:prSet>
      <dgm:spPr/>
      <dgm:t>
        <a:bodyPr/>
        <a:lstStyle/>
        <a:p>
          <a:endParaRPr lang="en-US"/>
        </a:p>
      </dgm:t>
    </dgm:pt>
    <dgm:pt modelId="{7612A60C-0771-4231-BC0C-65BD2363FA20}" type="pres">
      <dgm:prSet presAssocID="{E217AA0D-1574-4D0C-98B9-B5DC0124A48A}" presName="ThreeNodes_1_text" presStyleLbl="node1" presStyleIdx="2" presStyleCnt="3">
        <dgm:presLayoutVars>
          <dgm:bulletEnabled val="1"/>
        </dgm:presLayoutVars>
      </dgm:prSet>
      <dgm:spPr/>
      <dgm:t>
        <a:bodyPr/>
        <a:lstStyle/>
        <a:p>
          <a:endParaRPr lang="en-US"/>
        </a:p>
      </dgm:t>
    </dgm:pt>
    <dgm:pt modelId="{70695FB6-0D0E-496E-90B9-4C3BEB2A04D5}" type="pres">
      <dgm:prSet presAssocID="{E217AA0D-1574-4D0C-98B9-B5DC0124A48A}" presName="ThreeNodes_2_text" presStyleLbl="node1" presStyleIdx="2" presStyleCnt="3">
        <dgm:presLayoutVars>
          <dgm:bulletEnabled val="1"/>
        </dgm:presLayoutVars>
      </dgm:prSet>
      <dgm:spPr/>
      <dgm:t>
        <a:bodyPr/>
        <a:lstStyle/>
        <a:p>
          <a:endParaRPr lang="en-US"/>
        </a:p>
      </dgm:t>
    </dgm:pt>
    <dgm:pt modelId="{60217D0E-4F2B-45C3-B07F-074299380C36}" type="pres">
      <dgm:prSet presAssocID="{E217AA0D-1574-4D0C-98B9-B5DC0124A48A}" presName="ThreeNodes_3_text" presStyleLbl="node1" presStyleIdx="2" presStyleCnt="3">
        <dgm:presLayoutVars>
          <dgm:bulletEnabled val="1"/>
        </dgm:presLayoutVars>
      </dgm:prSet>
      <dgm:spPr/>
      <dgm:t>
        <a:bodyPr/>
        <a:lstStyle/>
        <a:p>
          <a:endParaRPr lang="en-US"/>
        </a:p>
      </dgm:t>
    </dgm:pt>
  </dgm:ptLst>
  <dgm:cxnLst>
    <dgm:cxn modelId="{C160A479-8F96-47C6-8BCB-CAD65B9EEB3E}" type="presOf" srcId="{E217AA0D-1574-4D0C-98B9-B5DC0124A48A}" destId="{1AF32238-6101-4C50-A7EE-FCB976BD60E4}" srcOrd="0" destOrd="0" presId="urn:microsoft.com/office/officeart/2005/8/layout/vProcess5"/>
    <dgm:cxn modelId="{FE494D62-F9D6-4704-8B1F-C2B9D3D4D012}" srcId="{E217AA0D-1574-4D0C-98B9-B5DC0124A48A}" destId="{553757AD-D3DE-44FF-981B-2DAC30EB9A97}" srcOrd="0" destOrd="0" parTransId="{E8D762C8-6C86-4851-A250-95C9A2F87751}" sibTransId="{E8A8C902-1866-4311-91AF-6564CB5F85C6}"/>
    <dgm:cxn modelId="{D4F0D96B-7E4A-4095-9F46-54D275DF7E3B}" srcId="{E217AA0D-1574-4D0C-98B9-B5DC0124A48A}" destId="{D3EEDAD0-BD25-408A-95C5-CBFEFC5493DF}" srcOrd="1" destOrd="0" parTransId="{3FB269D1-BA4B-4297-BF76-777CA47D6CB3}" sibTransId="{E7E90A89-460A-4CE2-9806-3C3B3276FC81}"/>
    <dgm:cxn modelId="{DE171E29-315D-49AC-A451-E2E3D3D8BDCF}" type="presOf" srcId="{553757AD-D3DE-44FF-981B-2DAC30EB9A97}" destId="{CAF1EBE8-0F72-4737-AA93-C623A45E6111}" srcOrd="0" destOrd="0" presId="urn:microsoft.com/office/officeart/2005/8/layout/vProcess5"/>
    <dgm:cxn modelId="{2DB617D5-CBCF-4482-919F-1FB7717196B9}" type="presOf" srcId="{D3EEDAD0-BD25-408A-95C5-CBFEFC5493DF}" destId="{70695FB6-0D0E-496E-90B9-4C3BEB2A04D5}" srcOrd="1" destOrd="0" presId="urn:microsoft.com/office/officeart/2005/8/layout/vProcess5"/>
    <dgm:cxn modelId="{741781D2-B9E2-4A49-8667-365AAEE3D3A5}" type="presOf" srcId="{E8A8C902-1866-4311-91AF-6564CB5F85C6}" destId="{8EE28EFE-483B-4875-A490-EE0C328DA1B2}" srcOrd="0" destOrd="0" presId="urn:microsoft.com/office/officeart/2005/8/layout/vProcess5"/>
    <dgm:cxn modelId="{70A119C0-8DA6-48CF-93EA-4F2E945975BE}" type="presOf" srcId="{851EFD6D-6BB5-4CC5-83B7-A89C008181D9}" destId="{60217D0E-4F2B-45C3-B07F-074299380C36}" srcOrd="1" destOrd="0" presId="urn:microsoft.com/office/officeart/2005/8/layout/vProcess5"/>
    <dgm:cxn modelId="{A6E47CFE-9F99-40C0-BD8C-6B5F52BDEB92}" type="presOf" srcId="{E7E90A89-460A-4CE2-9806-3C3B3276FC81}" destId="{3E8C595A-7C9C-4906-BF8C-3C51A51972B3}" srcOrd="0" destOrd="0" presId="urn:microsoft.com/office/officeart/2005/8/layout/vProcess5"/>
    <dgm:cxn modelId="{270F4AA3-E282-4B4E-A07F-91E450799479}" type="presOf" srcId="{553757AD-D3DE-44FF-981B-2DAC30EB9A97}" destId="{7612A60C-0771-4231-BC0C-65BD2363FA20}" srcOrd="1" destOrd="0" presId="urn:microsoft.com/office/officeart/2005/8/layout/vProcess5"/>
    <dgm:cxn modelId="{8FFFA8B5-C50D-43AA-9BB9-6E0C0EEC0C68}" type="presOf" srcId="{D3EEDAD0-BD25-408A-95C5-CBFEFC5493DF}" destId="{3F375117-4BD2-4E50-9BFB-B88C4F15CFCB}" srcOrd="0" destOrd="0" presId="urn:microsoft.com/office/officeart/2005/8/layout/vProcess5"/>
    <dgm:cxn modelId="{7B95C836-AD00-4758-898F-AB4C99BBAD68}" srcId="{E217AA0D-1574-4D0C-98B9-B5DC0124A48A}" destId="{851EFD6D-6BB5-4CC5-83B7-A89C008181D9}" srcOrd="2" destOrd="0" parTransId="{831C8E0A-2494-4CAD-84AC-F9A4FF8676C0}" sibTransId="{4C331888-B4C9-46D5-BA7D-06323DA2B569}"/>
    <dgm:cxn modelId="{AB281833-4BA4-40B0-A08E-72F32B7E5C63}" type="presOf" srcId="{851EFD6D-6BB5-4CC5-83B7-A89C008181D9}" destId="{5CFE4B71-EFC9-4E9F-A387-D1C842A1478D}" srcOrd="0" destOrd="0" presId="urn:microsoft.com/office/officeart/2005/8/layout/vProcess5"/>
    <dgm:cxn modelId="{DF0F2FA6-CF3E-44CA-B43A-5AF3C34DB671}" type="presParOf" srcId="{1AF32238-6101-4C50-A7EE-FCB976BD60E4}" destId="{0FE6DC9B-FF3B-44A8-82A0-1BFE1F9D19F2}" srcOrd="0" destOrd="0" presId="urn:microsoft.com/office/officeart/2005/8/layout/vProcess5"/>
    <dgm:cxn modelId="{3E664F32-8F7F-4B96-A658-CEFA9C04F096}" type="presParOf" srcId="{1AF32238-6101-4C50-A7EE-FCB976BD60E4}" destId="{CAF1EBE8-0F72-4737-AA93-C623A45E6111}" srcOrd="1" destOrd="0" presId="urn:microsoft.com/office/officeart/2005/8/layout/vProcess5"/>
    <dgm:cxn modelId="{CA6F61E1-5084-4938-9AE1-04784DCEF897}" type="presParOf" srcId="{1AF32238-6101-4C50-A7EE-FCB976BD60E4}" destId="{3F375117-4BD2-4E50-9BFB-B88C4F15CFCB}" srcOrd="2" destOrd="0" presId="urn:microsoft.com/office/officeart/2005/8/layout/vProcess5"/>
    <dgm:cxn modelId="{D7F434FF-0A8F-4634-B25C-42D420EFCACD}" type="presParOf" srcId="{1AF32238-6101-4C50-A7EE-FCB976BD60E4}" destId="{5CFE4B71-EFC9-4E9F-A387-D1C842A1478D}" srcOrd="3" destOrd="0" presId="urn:microsoft.com/office/officeart/2005/8/layout/vProcess5"/>
    <dgm:cxn modelId="{9DA372BE-B24C-46A5-B701-A7E9EA09306D}" type="presParOf" srcId="{1AF32238-6101-4C50-A7EE-FCB976BD60E4}" destId="{8EE28EFE-483B-4875-A490-EE0C328DA1B2}" srcOrd="4" destOrd="0" presId="urn:microsoft.com/office/officeart/2005/8/layout/vProcess5"/>
    <dgm:cxn modelId="{E99CBFEA-A209-453A-B302-9A02C9CC041A}" type="presParOf" srcId="{1AF32238-6101-4C50-A7EE-FCB976BD60E4}" destId="{3E8C595A-7C9C-4906-BF8C-3C51A51972B3}" srcOrd="5" destOrd="0" presId="urn:microsoft.com/office/officeart/2005/8/layout/vProcess5"/>
    <dgm:cxn modelId="{C7F7D217-2E1D-4A7E-AD07-5EC11B63BE67}" type="presParOf" srcId="{1AF32238-6101-4C50-A7EE-FCB976BD60E4}" destId="{7612A60C-0771-4231-BC0C-65BD2363FA20}" srcOrd="6" destOrd="0" presId="urn:microsoft.com/office/officeart/2005/8/layout/vProcess5"/>
    <dgm:cxn modelId="{62D0A1A8-788A-4FE5-B8D2-B6B65100B78F}" type="presParOf" srcId="{1AF32238-6101-4C50-A7EE-FCB976BD60E4}" destId="{70695FB6-0D0E-496E-90B9-4C3BEB2A04D5}" srcOrd="7" destOrd="0" presId="urn:microsoft.com/office/officeart/2005/8/layout/vProcess5"/>
    <dgm:cxn modelId="{9F4962B5-B418-4C81-AE99-5A3BEC85527B}" type="presParOf" srcId="{1AF32238-6101-4C50-A7EE-FCB976BD60E4}" destId="{60217D0E-4F2B-45C3-B07F-074299380C36}" srcOrd="8" destOrd="0" presId="urn:microsoft.com/office/officeart/2005/8/layout/vProcess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EA56C41-D997-4370-893D-FBCEACD81E74}" type="doc">
      <dgm:prSet loTypeId="urn:microsoft.com/office/officeart/2005/8/layout/arrow6" loCatId="relationship" qsTypeId="urn:microsoft.com/office/officeart/2005/8/quickstyle/simple4" qsCatId="simple" csTypeId="urn:microsoft.com/office/officeart/2005/8/colors/accent0_1" csCatId="mainScheme" phldr="1"/>
      <dgm:spPr/>
      <dgm:t>
        <a:bodyPr/>
        <a:lstStyle/>
        <a:p>
          <a:endParaRPr lang="en-US"/>
        </a:p>
      </dgm:t>
    </dgm:pt>
    <dgm:pt modelId="{34CB44D3-9E03-4925-980E-A90D24EC904A}">
      <dgm:prSet/>
      <dgm:spPr/>
      <dgm:t>
        <a:bodyPr/>
        <a:lstStyle/>
        <a:p>
          <a:pPr rtl="1"/>
          <a:r>
            <a:rPr lang="fa-IR" dirty="0" smtClean="0"/>
            <a:t>فرم استانداد</a:t>
          </a:r>
          <a:endParaRPr lang="en-US" dirty="0"/>
        </a:p>
      </dgm:t>
    </dgm:pt>
    <dgm:pt modelId="{C1821780-D6B4-481A-8E31-69800615A228}" type="parTrans" cxnId="{4CE4B0DC-FEDD-4B42-AA7A-0D4729B1009F}">
      <dgm:prSet/>
      <dgm:spPr/>
      <dgm:t>
        <a:bodyPr/>
        <a:lstStyle/>
        <a:p>
          <a:endParaRPr lang="en-US"/>
        </a:p>
      </dgm:t>
    </dgm:pt>
    <dgm:pt modelId="{AE8B9761-E8A3-4D56-B4A2-E1FCE096DEE4}" type="sibTrans" cxnId="{4CE4B0DC-FEDD-4B42-AA7A-0D4729B1009F}">
      <dgm:prSet/>
      <dgm:spPr/>
      <dgm:t>
        <a:bodyPr/>
        <a:lstStyle/>
        <a:p>
          <a:endParaRPr lang="en-US"/>
        </a:p>
      </dgm:t>
    </dgm:pt>
    <dgm:pt modelId="{9B7461DC-CA06-427C-87AF-F865D0F77EA8}" type="pres">
      <dgm:prSet presAssocID="{3EA56C41-D997-4370-893D-FBCEACD81E74}" presName="compositeShape" presStyleCnt="0">
        <dgm:presLayoutVars>
          <dgm:chMax val="2"/>
          <dgm:dir/>
          <dgm:resizeHandles val="exact"/>
        </dgm:presLayoutVars>
      </dgm:prSet>
      <dgm:spPr/>
      <dgm:t>
        <a:bodyPr/>
        <a:lstStyle/>
        <a:p>
          <a:endParaRPr lang="en-US"/>
        </a:p>
      </dgm:t>
    </dgm:pt>
    <dgm:pt modelId="{750A8F41-61C7-4589-A0C4-3C1E693DE7D7}" type="pres">
      <dgm:prSet presAssocID="{3EA56C41-D997-4370-893D-FBCEACD81E74}" presName="ribbon" presStyleLbl="node1" presStyleIdx="0" presStyleCnt="1"/>
      <dgm:spPr/>
    </dgm:pt>
    <dgm:pt modelId="{4612475D-4CD2-445E-A68C-AFC3C0403680}" type="pres">
      <dgm:prSet presAssocID="{3EA56C41-D997-4370-893D-FBCEACD81E74}" presName="leftArrowText" presStyleLbl="node1" presStyleIdx="0" presStyleCnt="1" custScaleX="367747">
        <dgm:presLayoutVars>
          <dgm:chMax val="0"/>
          <dgm:bulletEnabled val="1"/>
        </dgm:presLayoutVars>
      </dgm:prSet>
      <dgm:spPr/>
      <dgm:t>
        <a:bodyPr/>
        <a:lstStyle/>
        <a:p>
          <a:endParaRPr lang="en-US"/>
        </a:p>
      </dgm:t>
    </dgm:pt>
    <dgm:pt modelId="{065873B2-AC54-45BE-BA39-73B635EA0A77}" type="pres">
      <dgm:prSet presAssocID="{3EA56C41-D997-4370-893D-FBCEACD81E74}" presName="rightArrowText" presStyleLbl="node1" presStyleIdx="0" presStyleCnt="1">
        <dgm:presLayoutVars>
          <dgm:chMax val="0"/>
          <dgm:bulletEnabled val="1"/>
        </dgm:presLayoutVars>
      </dgm:prSet>
      <dgm:spPr/>
    </dgm:pt>
  </dgm:ptLst>
  <dgm:cxnLst>
    <dgm:cxn modelId="{4CE4B0DC-FEDD-4B42-AA7A-0D4729B1009F}" srcId="{3EA56C41-D997-4370-893D-FBCEACD81E74}" destId="{34CB44D3-9E03-4925-980E-A90D24EC904A}" srcOrd="0" destOrd="0" parTransId="{C1821780-D6B4-481A-8E31-69800615A228}" sibTransId="{AE8B9761-E8A3-4D56-B4A2-E1FCE096DEE4}"/>
    <dgm:cxn modelId="{17F4B8E0-BD8D-4DE9-89E1-950AF5CDCFC5}" type="presOf" srcId="{34CB44D3-9E03-4925-980E-A90D24EC904A}" destId="{4612475D-4CD2-445E-A68C-AFC3C0403680}" srcOrd="0" destOrd="0" presId="urn:microsoft.com/office/officeart/2005/8/layout/arrow6"/>
    <dgm:cxn modelId="{78535EA6-E67E-484B-B4F5-3AC59DE27219}" type="presOf" srcId="{3EA56C41-D997-4370-893D-FBCEACD81E74}" destId="{9B7461DC-CA06-427C-87AF-F865D0F77EA8}" srcOrd="0" destOrd="0" presId="urn:microsoft.com/office/officeart/2005/8/layout/arrow6"/>
    <dgm:cxn modelId="{5317A1B9-E6CF-417F-AF82-424E98F4D408}" type="presParOf" srcId="{9B7461DC-CA06-427C-87AF-F865D0F77EA8}" destId="{750A8F41-61C7-4589-A0C4-3C1E693DE7D7}" srcOrd="0" destOrd="0" presId="urn:microsoft.com/office/officeart/2005/8/layout/arrow6"/>
    <dgm:cxn modelId="{EBA4A907-F8EA-4DA6-9F58-1C3EBD4B4EF3}" type="presParOf" srcId="{9B7461DC-CA06-427C-87AF-F865D0F77EA8}" destId="{4612475D-4CD2-445E-A68C-AFC3C0403680}" srcOrd="1" destOrd="0" presId="urn:microsoft.com/office/officeart/2005/8/layout/arrow6"/>
    <dgm:cxn modelId="{CFD1E368-1785-4CC3-80E7-280AF323A5E5}" type="presParOf" srcId="{9B7461DC-CA06-427C-87AF-F865D0F77EA8}" destId="{065873B2-AC54-45BE-BA39-73B635EA0A7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C930525-274D-47F6-87C3-FB738522C83F}" type="doc">
      <dgm:prSet loTypeId="urn:microsoft.com/office/officeart/2005/8/layout/hProcess3" loCatId="process" qsTypeId="urn:microsoft.com/office/officeart/2005/8/quickstyle/3d8" qsCatId="3D" csTypeId="urn:microsoft.com/office/officeart/2005/8/colors/accent2_1" csCatId="accent2" phldr="1"/>
      <dgm:spPr/>
      <dgm:t>
        <a:bodyPr/>
        <a:lstStyle/>
        <a:p>
          <a:endParaRPr lang="en-US"/>
        </a:p>
      </dgm:t>
    </dgm:pt>
    <dgm:pt modelId="{E53C9237-1E91-4C0D-8294-97136B97F1E4}">
      <dgm:prSet custT="1"/>
      <dgm:spPr/>
      <dgm:t>
        <a:bodyPr/>
        <a:lstStyle/>
        <a:p>
          <a:pPr rtl="1"/>
          <a:r>
            <a:rPr lang="fa-IR" sz="1400" b="1" dirty="0" smtClean="0"/>
            <a:t>نمونه فرم استاندارد </a:t>
          </a:r>
          <a:r>
            <a:rPr lang="en-US" sz="1400" b="1" dirty="0" smtClean="0"/>
            <a:t>FMEA</a:t>
          </a:r>
          <a:endParaRPr lang="en-US" sz="1400" dirty="0"/>
        </a:p>
      </dgm:t>
    </dgm:pt>
    <dgm:pt modelId="{A982D96E-4315-49A1-9DF5-D10B542160F3}" type="parTrans" cxnId="{1A3E3998-10E4-4ADB-8BC0-326C968BDE36}">
      <dgm:prSet/>
      <dgm:spPr/>
      <dgm:t>
        <a:bodyPr/>
        <a:lstStyle/>
        <a:p>
          <a:endParaRPr lang="en-US"/>
        </a:p>
      </dgm:t>
    </dgm:pt>
    <dgm:pt modelId="{119B7C16-ED87-446A-AA00-FE1424B552A8}" type="sibTrans" cxnId="{1A3E3998-10E4-4ADB-8BC0-326C968BDE36}">
      <dgm:prSet/>
      <dgm:spPr/>
      <dgm:t>
        <a:bodyPr/>
        <a:lstStyle/>
        <a:p>
          <a:endParaRPr lang="en-US"/>
        </a:p>
      </dgm:t>
    </dgm:pt>
    <dgm:pt modelId="{F889D296-5130-4746-BE3B-D74EA4ABB742}">
      <dgm:prSet/>
      <dgm:spPr/>
      <dgm:t>
        <a:bodyPr/>
        <a:lstStyle/>
        <a:p>
          <a:pPr rtl="1"/>
          <a:endParaRPr lang="en-US" dirty="0"/>
        </a:p>
      </dgm:t>
    </dgm:pt>
    <dgm:pt modelId="{AB791145-64B4-4590-9450-3E664E91035E}" type="parTrans" cxnId="{E81A4684-3546-43B9-94B8-B82657E8722A}">
      <dgm:prSet/>
      <dgm:spPr/>
      <dgm:t>
        <a:bodyPr/>
        <a:lstStyle/>
        <a:p>
          <a:endParaRPr lang="en-US"/>
        </a:p>
      </dgm:t>
    </dgm:pt>
    <dgm:pt modelId="{2ED6541A-9E90-404C-A977-BC2E5E758577}" type="sibTrans" cxnId="{E81A4684-3546-43B9-94B8-B82657E8722A}">
      <dgm:prSet/>
      <dgm:spPr/>
      <dgm:t>
        <a:bodyPr/>
        <a:lstStyle/>
        <a:p>
          <a:endParaRPr lang="en-US"/>
        </a:p>
      </dgm:t>
    </dgm:pt>
    <dgm:pt modelId="{DD2ADFE4-1344-413F-B83D-60382AEAEC2A}" type="pres">
      <dgm:prSet presAssocID="{CC930525-274D-47F6-87C3-FB738522C83F}" presName="Name0" presStyleCnt="0">
        <dgm:presLayoutVars>
          <dgm:dir/>
          <dgm:animLvl val="lvl"/>
          <dgm:resizeHandles val="exact"/>
        </dgm:presLayoutVars>
      </dgm:prSet>
      <dgm:spPr/>
      <dgm:t>
        <a:bodyPr/>
        <a:lstStyle/>
        <a:p>
          <a:endParaRPr lang="en-US"/>
        </a:p>
      </dgm:t>
    </dgm:pt>
    <dgm:pt modelId="{AB6ACFD0-955B-4D4D-A136-6EFF995F5181}" type="pres">
      <dgm:prSet presAssocID="{CC930525-274D-47F6-87C3-FB738522C83F}" presName="dummy" presStyleCnt="0"/>
      <dgm:spPr/>
    </dgm:pt>
    <dgm:pt modelId="{314959C5-6F67-4FDE-B956-056FA39C8D43}" type="pres">
      <dgm:prSet presAssocID="{CC930525-274D-47F6-87C3-FB738522C83F}" presName="linH" presStyleCnt="0"/>
      <dgm:spPr/>
    </dgm:pt>
    <dgm:pt modelId="{E0DEE895-B7F3-4718-92E7-AE40140FCA6E}" type="pres">
      <dgm:prSet presAssocID="{CC930525-274D-47F6-87C3-FB738522C83F}" presName="padding1" presStyleCnt="0"/>
      <dgm:spPr/>
    </dgm:pt>
    <dgm:pt modelId="{562EEA7D-C738-47F0-8D8F-EF317A5A5284}" type="pres">
      <dgm:prSet presAssocID="{E53C9237-1E91-4C0D-8294-97136B97F1E4}" presName="linV" presStyleCnt="0"/>
      <dgm:spPr/>
    </dgm:pt>
    <dgm:pt modelId="{DD73744F-8694-4BBD-B050-3B693B952CD9}" type="pres">
      <dgm:prSet presAssocID="{E53C9237-1E91-4C0D-8294-97136B97F1E4}" presName="spVertical1" presStyleCnt="0"/>
      <dgm:spPr/>
    </dgm:pt>
    <dgm:pt modelId="{1DA48977-3EE7-46D3-8663-EAEBD1C63A5D}" type="pres">
      <dgm:prSet presAssocID="{E53C9237-1E91-4C0D-8294-97136B97F1E4}" presName="parTx" presStyleLbl="revTx" presStyleIdx="0" presStyleCnt="2" custScaleX="225917">
        <dgm:presLayoutVars>
          <dgm:chMax val="0"/>
          <dgm:chPref val="0"/>
          <dgm:bulletEnabled val="1"/>
        </dgm:presLayoutVars>
      </dgm:prSet>
      <dgm:spPr/>
      <dgm:t>
        <a:bodyPr/>
        <a:lstStyle/>
        <a:p>
          <a:endParaRPr lang="en-US"/>
        </a:p>
      </dgm:t>
    </dgm:pt>
    <dgm:pt modelId="{383C8D7D-ED50-4395-A644-480398DE66C0}" type="pres">
      <dgm:prSet presAssocID="{E53C9237-1E91-4C0D-8294-97136B97F1E4}" presName="spVertical2" presStyleCnt="0"/>
      <dgm:spPr/>
    </dgm:pt>
    <dgm:pt modelId="{9DABD491-5579-47ED-AD7F-B9D616246459}" type="pres">
      <dgm:prSet presAssocID="{E53C9237-1E91-4C0D-8294-97136B97F1E4}" presName="spVertical3" presStyleCnt="0"/>
      <dgm:spPr/>
    </dgm:pt>
    <dgm:pt modelId="{94BC0DE1-91D9-4597-90D0-EEF8D32AD19A}" type="pres">
      <dgm:prSet presAssocID="{119B7C16-ED87-446A-AA00-FE1424B552A8}" presName="space" presStyleCnt="0"/>
      <dgm:spPr/>
    </dgm:pt>
    <dgm:pt modelId="{A7EB273A-CA91-4DC6-9FDD-C31F8FE6F940}" type="pres">
      <dgm:prSet presAssocID="{F889D296-5130-4746-BE3B-D74EA4ABB742}" presName="linV" presStyleCnt="0"/>
      <dgm:spPr/>
    </dgm:pt>
    <dgm:pt modelId="{3A9474A7-1FE6-45C6-B6E6-550B1103362B}" type="pres">
      <dgm:prSet presAssocID="{F889D296-5130-4746-BE3B-D74EA4ABB742}" presName="spVertical1" presStyleCnt="0"/>
      <dgm:spPr/>
    </dgm:pt>
    <dgm:pt modelId="{3E6D453E-22B0-493B-8EC5-BF4CA5B588E8}" type="pres">
      <dgm:prSet presAssocID="{F889D296-5130-4746-BE3B-D74EA4ABB742}" presName="parTx" presStyleLbl="revTx" presStyleIdx="1" presStyleCnt="2">
        <dgm:presLayoutVars>
          <dgm:chMax val="0"/>
          <dgm:chPref val="0"/>
          <dgm:bulletEnabled val="1"/>
        </dgm:presLayoutVars>
      </dgm:prSet>
      <dgm:spPr/>
      <dgm:t>
        <a:bodyPr/>
        <a:lstStyle/>
        <a:p>
          <a:endParaRPr lang="en-US"/>
        </a:p>
      </dgm:t>
    </dgm:pt>
    <dgm:pt modelId="{4189B787-FF4B-4CCE-8378-BC1155E426A1}" type="pres">
      <dgm:prSet presAssocID="{F889D296-5130-4746-BE3B-D74EA4ABB742}" presName="spVertical2" presStyleCnt="0"/>
      <dgm:spPr/>
    </dgm:pt>
    <dgm:pt modelId="{5781F425-E2C3-4632-A00F-FBDEE551C465}" type="pres">
      <dgm:prSet presAssocID="{F889D296-5130-4746-BE3B-D74EA4ABB742}" presName="spVertical3" presStyleCnt="0"/>
      <dgm:spPr/>
    </dgm:pt>
    <dgm:pt modelId="{B8D727D4-5923-4F22-B403-F40C578C50AE}" type="pres">
      <dgm:prSet presAssocID="{CC930525-274D-47F6-87C3-FB738522C83F}" presName="padding2" presStyleCnt="0"/>
      <dgm:spPr/>
    </dgm:pt>
    <dgm:pt modelId="{0DF25E34-5E92-45CA-97B3-EAA6D980C428}" type="pres">
      <dgm:prSet presAssocID="{CC930525-274D-47F6-87C3-FB738522C83F}" presName="negArrow" presStyleCnt="0"/>
      <dgm:spPr/>
    </dgm:pt>
    <dgm:pt modelId="{D6CC3C36-A0C5-43D1-B7A7-E9EDB335A421}" type="pres">
      <dgm:prSet presAssocID="{CC930525-274D-47F6-87C3-FB738522C83F}" presName="backgroundArrow" presStyleLbl="node1" presStyleIdx="0" presStyleCnt="1" custScaleY="179536" custLinFactNeighborX="6077" custLinFactNeighborY="27626"/>
      <dgm:spPr/>
    </dgm:pt>
  </dgm:ptLst>
  <dgm:cxnLst>
    <dgm:cxn modelId="{E81A4684-3546-43B9-94B8-B82657E8722A}" srcId="{CC930525-274D-47F6-87C3-FB738522C83F}" destId="{F889D296-5130-4746-BE3B-D74EA4ABB742}" srcOrd="1" destOrd="0" parTransId="{AB791145-64B4-4590-9450-3E664E91035E}" sibTransId="{2ED6541A-9E90-404C-A977-BC2E5E758577}"/>
    <dgm:cxn modelId="{AFF63977-5C14-49E8-A17E-AE545CE78F09}" type="presOf" srcId="{E53C9237-1E91-4C0D-8294-97136B97F1E4}" destId="{1DA48977-3EE7-46D3-8663-EAEBD1C63A5D}" srcOrd="0" destOrd="0" presId="urn:microsoft.com/office/officeart/2005/8/layout/hProcess3"/>
    <dgm:cxn modelId="{7B29DACE-54DA-4C6D-AAA7-150DD8D393E1}" type="presOf" srcId="{CC930525-274D-47F6-87C3-FB738522C83F}" destId="{DD2ADFE4-1344-413F-B83D-60382AEAEC2A}" srcOrd="0" destOrd="0" presId="urn:microsoft.com/office/officeart/2005/8/layout/hProcess3"/>
    <dgm:cxn modelId="{1A3E3998-10E4-4ADB-8BC0-326C968BDE36}" srcId="{CC930525-274D-47F6-87C3-FB738522C83F}" destId="{E53C9237-1E91-4C0D-8294-97136B97F1E4}" srcOrd="0" destOrd="0" parTransId="{A982D96E-4315-49A1-9DF5-D10B542160F3}" sibTransId="{119B7C16-ED87-446A-AA00-FE1424B552A8}"/>
    <dgm:cxn modelId="{424E2B00-DA49-42B8-8BED-E666BCD6B3EE}" type="presOf" srcId="{F889D296-5130-4746-BE3B-D74EA4ABB742}" destId="{3E6D453E-22B0-493B-8EC5-BF4CA5B588E8}" srcOrd="0" destOrd="0" presId="urn:microsoft.com/office/officeart/2005/8/layout/hProcess3"/>
    <dgm:cxn modelId="{B5CA3B40-93A0-4A40-9B50-89CD16D6CCE1}" type="presParOf" srcId="{DD2ADFE4-1344-413F-B83D-60382AEAEC2A}" destId="{AB6ACFD0-955B-4D4D-A136-6EFF995F5181}" srcOrd="0" destOrd="0" presId="urn:microsoft.com/office/officeart/2005/8/layout/hProcess3"/>
    <dgm:cxn modelId="{EFA61FE3-F4B5-4325-94FE-ECC2437375F7}" type="presParOf" srcId="{DD2ADFE4-1344-413F-B83D-60382AEAEC2A}" destId="{314959C5-6F67-4FDE-B956-056FA39C8D43}" srcOrd="1" destOrd="0" presId="urn:microsoft.com/office/officeart/2005/8/layout/hProcess3"/>
    <dgm:cxn modelId="{31F0685C-A562-4984-B237-4F13C1AB96A9}" type="presParOf" srcId="{314959C5-6F67-4FDE-B956-056FA39C8D43}" destId="{E0DEE895-B7F3-4718-92E7-AE40140FCA6E}" srcOrd="0" destOrd="0" presId="urn:microsoft.com/office/officeart/2005/8/layout/hProcess3"/>
    <dgm:cxn modelId="{3F672225-DABD-425B-8F2E-B1ECD34E68B9}" type="presParOf" srcId="{314959C5-6F67-4FDE-B956-056FA39C8D43}" destId="{562EEA7D-C738-47F0-8D8F-EF317A5A5284}" srcOrd="1" destOrd="0" presId="urn:microsoft.com/office/officeart/2005/8/layout/hProcess3"/>
    <dgm:cxn modelId="{724504C5-4C71-4A4D-BC8C-CB3BA6C90E10}" type="presParOf" srcId="{562EEA7D-C738-47F0-8D8F-EF317A5A5284}" destId="{DD73744F-8694-4BBD-B050-3B693B952CD9}" srcOrd="0" destOrd="0" presId="urn:microsoft.com/office/officeart/2005/8/layout/hProcess3"/>
    <dgm:cxn modelId="{4F9B33E5-E67E-4FD1-AFEB-666068A124AA}" type="presParOf" srcId="{562EEA7D-C738-47F0-8D8F-EF317A5A5284}" destId="{1DA48977-3EE7-46D3-8663-EAEBD1C63A5D}" srcOrd="1" destOrd="0" presId="urn:microsoft.com/office/officeart/2005/8/layout/hProcess3"/>
    <dgm:cxn modelId="{8A8EB702-EE6B-4E54-982D-3F27C77BFFD4}" type="presParOf" srcId="{562EEA7D-C738-47F0-8D8F-EF317A5A5284}" destId="{383C8D7D-ED50-4395-A644-480398DE66C0}" srcOrd="2" destOrd="0" presId="urn:microsoft.com/office/officeart/2005/8/layout/hProcess3"/>
    <dgm:cxn modelId="{3E8E4F38-F8D4-4BDC-BD60-D74D5A293BC2}" type="presParOf" srcId="{562EEA7D-C738-47F0-8D8F-EF317A5A5284}" destId="{9DABD491-5579-47ED-AD7F-B9D616246459}" srcOrd="3" destOrd="0" presId="urn:microsoft.com/office/officeart/2005/8/layout/hProcess3"/>
    <dgm:cxn modelId="{CCD1215B-415F-4584-90B9-5269924DC60E}" type="presParOf" srcId="{314959C5-6F67-4FDE-B956-056FA39C8D43}" destId="{94BC0DE1-91D9-4597-90D0-EEF8D32AD19A}" srcOrd="2" destOrd="0" presId="urn:microsoft.com/office/officeart/2005/8/layout/hProcess3"/>
    <dgm:cxn modelId="{DBC7C40B-1EAA-4E6A-849F-6ADA0A55D958}" type="presParOf" srcId="{314959C5-6F67-4FDE-B956-056FA39C8D43}" destId="{A7EB273A-CA91-4DC6-9FDD-C31F8FE6F940}" srcOrd="3" destOrd="0" presId="urn:microsoft.com/office/officeart/2005/8/layout/hProcess3"/>
    <dgm:cxn modelId="{E4F77613-7175-4C92-B672-4D3A569CE429}" type="presParOf" srcId="{A7EB273A-CA91-4DC6-9FDD-C31F8FE6F940}" destId="{3A9474A7-1FE6-45C6-B6E6-550B1103362B}" srcOrd="0" destOrd="0" presId="urn:microsoft.com/office/officeart/2005/8/layout/hProcess3"/>
    <dgm:cxn modelId="{1F2C9724-8711-47CB-AE40-6810350545A5}" type="presParOf" srcId="{A7EB273A-CA91-4DC6-9FDD-C31F8FE6F940}" destId="{3E6D453E-22B0-493B-8EC5-BF4CA5B588E8}" srcOrd="1" destOrd="0" presId="urn:microsoft.com/office/officeart/2005/8/layout/hProcess3"/>
    <dgm:cxn modelId="{9A4AAF26-D4A9-4BEB-B038-1CD5D28EF020}" type="presParOf" srcId="{A7EB273A-CA91-4DC6-9FDD-C31F8FE6F940}" destId="{4189B787-FF4B-4CCE-8378-BC1155E426A1}" srcOrd="2" destOrd="0" presId="urn:microsoft.com/office/officeart/2005/8/layout/hProcess3"/>
    <dgm:cxn modelId="{93DE2449-85B3-405C-AB6C-E8FAFC80A1C1}" type="presParOf" srcId="{A7EB273A-CA91-4DC6-9FDD-C31F8FE6F940}" destId="{5781F425-E2C3-4632-A00F-FBDEE551C465}" srcOrd="3" destOrd="0" presId="urn:microsoft.com/office/officeart/2005/8/layout/hProcess3"/>
    <dgm:cxn modelId="{3D41B974-A53F-4C8C-A96A-E7D8D1D58C9E}" type="presParOf" srcId="{314959C5-6F67-4FDE-B956-056FA39C8D43}" destId="{B8D727D4-5923-4F22-B403-F40C578C50AE}" srcOrd="4" destOrd="0" presId="urn:microsoft.com/office/officeart/2005/8/layout/hProcess3"/>
    <dgm:cxn modelId="{3546EA4C-19BF-4267-9F90-B24DD1F17360}" type="presParOf" srcId="{314959C5-6F67-4FDE-B956-056FA39C8D43}" destId="{0DF25E34-5E92-45CA-97B3-EAA6D980C428}" srcOrd="5" destOrd="0" presId="urn:microsoft.com/office/officeart/2005/8/layout/hProcess3"/>
    <dgm:cxn modelId="{9B1D8EF4-DF75-4924-B353-229F373A7D57}" type="presParOf" srcId="{314959C5-6F67-4FDE-B956-056FA39C8D43}" destId="{D6CC3C36-A0C5-43D1-B7A7-E9EDB335A421}"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0FC85CD-EE6A-4366-BA61-15B842CDBEC4}" type="doc">
      <dgm:prSet loTypeId="urn:microsoft.com/office/officeart/2005/8/layout/hList1" loCatId="list" qsTypeId="urn:microsoft.com/office/officeart/2005/8/quickstyle/3d8" qsCatId="3D" csTypeId="urn:microsoft.com/office/officeart/2005/8/colors/accent1_2" csCatId="accent1"/>
      <dgm:spPr/>
      <dgm:t>
        <a:bodyPr/>
        <a:lstStyle/>
        <a:p>
          <a:endParaRPr lang="en-US"/>
        </a:p>
      </dgm:t>
    </dgm:pt>
    <dgm:pt modelId="{43754DC4-24DC-475C-9B6B-0B7AD25F150D}">
      <dgm:prSet custT="1"/>
      <dgm:spPr/>
      <dgm:t>
        <a:bodyPr/>
        <a:lstStyle/>
        <a:p>
          <a:pPr rtl="1"/>
          <a:r>
            <a:rPr lang="fa-IR" sz="1600" b="1" dirty="0" smtClean="0">
              <a:solidFill>
                <a:schemeClr val="tx1"/>
              </a:solidFill>
            </a:rPr>
            <a:t>معیار </a:t>
          </a:r>
          <a:r>
            <a:rPr lang="fa-IR" sz="2000" b="1" dirty="0" smtClean="0">
              <a:solidFill>
                <a:schemeClr val="tx1"/>
              </a:solidFill>
            </a:rPr>
            <a:t>های ارزیابی درجه تشخیص</a:t>
          </a:r>
          <a:endParaRPr lang="en-US" sz="2000" dirty="0">
            <a:solidFill>
              <a:schemeClr val="tx1"/>
            </a:solidFill>
          </a:endParaRPr>
        </a:p>
      </dgm:t>
    </dgm:pt>
    <dgm:pt modelId="{32194214-DC7C-4EF0-BB70-8A87D537C39B}" type="parTrans" cxnId="{A314FDBA-7689-4B99-AB28-7B12D4DD2814}">
      <dgm:prSet/>
      <dgm:spPr/>
      <dgm:t>
        <a:bodyPr/>
        <a:lstStyle/>
        <a:p>
          <a:endParaRPr lang="en-US"/>
        </a:p>
      </dgm:t>
    </dgm:pt>
    <dgm:pt modelId="{69832B09-200F-4A09-BB69-C38AE44D73DB}" type="sibTrans" cxnId="{A314FDBA-7689-4B99-AB28-7B12D4DD2814}">
      <dgm:prSet/>
      <dgm:spPr/>
      <dgm:t>
        <a:bodyPr/>
        <a:lstStyle/>
        <a:p>
          <a:endParaRPr lang="en-US"/>
        </a:p>
      </dgm:t>
    </dgm:pt>
    <dgm:pt modelId="{5FAE36C2-612A-4ACE-A181-DA25785894E5}" type="pres">
      <dgm:prSet presAssocID="{E0FC85CD-EE6A-4366-BA61-15B842CDBEC4}" presName="Name0" presStyleCnt="0">
        <dgm:presLayoutVars>
          <dgm:dir/>
          <dgm:animLvl val="lvl"/>
          <dgm:resizeHandles val="exact"/>
        </dgm:presLayoutVars>
      </dgm:prSet>
      <dgm:spPr/>
      <dgm:t>
        <a:bodyPr/>
        <a:lstStyle/>
        <a:p>
          <a:endParaRPr lang="en-US"/>
        </a:p>
      </dgm:t>
    </dgm:pt>
    <dgm:pt modelId="{2F87DBBA-880C-4AA0-95FD-32FC2A2FF774}" type="pres">
      <dgm:prSet presAssocID="{43754DC4-24DC-475C-9B6B-0B7AD25F150D}" presName="composite" presStyleCnt="0"/>
      <dgm:spPr/>
    </dgm:pt>
    <dgm:pt modelId="{D1D9B785-4960-4D9F-A52A-C01D72A9F58B}" type="pres">
      <dgm:prSet presAssocID="{43754DC4-24DC-475C-9B6B-0B7AD25F150D}" presName="parTx" presStyleLbl="alignNode1" presStyleIdx="0" presStyleCnt="1">
        <dgm:presLayoutVars>
          <dgm:chMax val="0"/>
          <dgm:chPref val="0"/>
          <dgm:bulletEnabled val="1"/>
        </dgm:presLayoutVars>
      </dgm:prSet>
      <dgm:spPr/>
      <dgm:t>
        <a:bodyPr/>
        <a:lstStyle/>
        <a:p>
          <a:endParaRPr lang="en-US"/>
        </a:p>
      </dgm:t>
    </dgm:pt>
    <dgm:pt modelId="{F55EFEAE-E6D6-47E4-B232-57946FB5C33D}" type="pres">
      <dgm:prSet presAssocID="{43754DC4-24DC-475C-9B6B-0B7AD25F150D}" presName="desTx" presStyleLbl="alignAccFollowNode1" presStyleIdx="0" presStyleCnt="1">
        <dgm:presLayoutVars>
          <dgm:bulletEnabled val="1"/>
        </dgm:presLayoutVars>
      </dgm:prSet>
      <dgm:spPr/>
    </dgm:pt>
  </dgm:ptLst>
  <dgm:cxnLst>
    <dgm:cxn modelId="{A314FDBA-7689-4B99-AB28-7B12D4DD2814}" srcId="{E0FC85CD-EE6A-4366-BA61-15B842CDBEC4}" destId="{43754DC4-24DC-475C-9B6B-0B7AD25F150D}" srcOrd="0" destOrd="0" parTransId="{32194214-DC7C-4EF0-BB70-8A87D537C39B}" sibTransId="{69832B09-200F-4A09-BB69-C38AE44D73DB}"/>
    <dgm:cxn modelId="{18471048-D953-4655-BED9-DBBB91D4D1E7}" type="presOf" srcId="{E0FC85CD-EE6A-4366-BA61-15B842CDBEC4}" destId="{5FAE36C2-612A-4ACE-A181-DA25785894E5}" srcOrd="0" destOrd="0" presId="urn:microsoft.com/office/officeart/2005/8/layout/hList1"/>
    <dgm:cxn modelId="{75A82959-9F9E-4BB5-BE39-779D82F5A49B}" type="presOf" srcId="{43754DC4-24DC-475C-9B6B-0B7AD25F150D}" destId="{D1D9B785-4960-4D9F-A52A-C01D72A9F58B}" srcOrd="0" destOrd="0" presId="urn:microsoft.com/office/officeart/2005/8/layout/hList1"/>
    <dgm:cxn modelId="{EF28E7D0-0DEA-4CD5-AB39-266242B4E84B}" type="presParOf" srcId="{5FAE36C2-612A-4ACE-A181-DA25785894E5}" destId="{2F87DBBA-880C-4AA0-95FD-32FC2A2FF774}" srcOrd="0" destOrd="0" presId="urn:microsoft.com/office/officeart/2005/8/layout/hList1"/>
    <dgm:cxn modelId="{07FF5E07-F412-4F3B-B78F-1268A61BA66F}" type="presParOf" srcId="{2F87DBBA-880C-4AA0-95FD-32FC2A2FF774}" destId="{D1D9B785-4960-4D9F-A52A-C01D72A9F58B}" srcOrd="0" destOrd="0" presId="urn:microsoft.com/office/officeart/2005/8/layout/hList1"/>
    <dgm:cxn modelId="{884E74C1-BEF4-45D4-B1AB-48EB1F7045B6}" type="presParOf" srcId="{2F87DBBA-880C-4AA0-95FD-32FC2A2FF774}" destId="{F55EFEAE-E6D6-47E4-B232-57946FB5C3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28CF309-550A-4A09-884D-D31BFC99D787}" type="doc">
      <dgm:prSet loTypeId="urn:microsoft.com/office/officeart/2005/8/layout/lProcess3" loCatId="process" qsTypeId="urn:microsoft.com/office/officeart/2005/8/quickstyle/simple1" qsCatId="simple" csTypeId="urn:microsoft.com/office/officeart/2005/8/colors/colorful1#2" csCatId="colorful" phldr="1"/>
      <dgm:spPr/>
      <dgm:t>
        <a:bodyPr/>
        <a:lstStyle/>
        <a:p>
          <a:endParaRPr lang="en-US"/>
        </a:p>
      </dgm:t>
    </dgm:pt>
    <dgm:pt modelId="{1611D0EC-970B-4365-AA8B-5649240F8749}">
      <dgm:prSet/>
      <dgm:spPr>
        <a:solidFill>
          <a:schemeClr val="accent2">
            <a:lumMod val="60000"/>
            <a:lumOff val="40000"/>
          </a:schemeClr>
        </a:solidFill>
      </dgm:spPr>
      <dgm:t>
        <a:bodyPr/>
        <a:lstStyle/>
        <a:p>
          <a:pPr rtl="1"/>
          <a:r>
            <a:rPr lang="fa-IR" dirty="0" smtClean="0">
              <a:solidFill>
                <a:schemeClr val="tx1"/>
              </a:solidFill>
              <a:cs typeface="B Titr" pitchFamily="2" charset="-78"/>
            </a:rPr>
            <a:t>در ابتدا باید مشتریان سازمان و نیاز مندی های آن ها به طور کامل مشخص شده باشند سپس مفاهیم محصول  یا فرایند مورد نظر بسط داده می شوند.</a:t>
          </a:r>
          <a:endParaRPr lang="en-US" dirty="0">
            <a:solidFill>
              <a:schemeClr val="tx1"/>
            </a:solidFill>
            <a:cs typeface="B Titr" pitchFamily="2" charset="-78"/>
          </a:endParaRPr>
        </a:p>
      </dgm:t>
    </dgm:pt>
    <dgm:pt modelId="{E8D176DD-A7D4-4B7E-A4C7-4A382D7630A8}" type="parTrans" cxnId="{F746D4F2-4614-4765-AB99-DB8234468235}">
      <dgm:prSet/>
      <dgm:spPr/>
      <dgm:t>
        <a:bodyPr/>
        <a:lstStyle/>
        <a:p>
          <a:endParaRPr lang="en-US"/>
        </a:p>
      </dgm:t>
    </dgm:pt>
    <dgm:pt modelId="{65F6C48A-E793-4E02-8CF1-81FFE50AE36F}" type="sibTrans" cxnId="{F746D4F2-4614-4765-AB99-DB8234468235}">
      <dgm:prSet/>
      <dgm:spPr/>
      <dgm:t>
        <a:bodyPr/>
        <a:lstStyle/>
        <a:p>
          <a:endParaRPr lang="en-US"/>
        </a:p>
      </dgm:t>
    </dgm:pt>
    <dgm:pt modelId="{9CDDE578-975B-4475-B556-AE5CA9A52A46}">
      <dgm:prSet/>
      <dgm:spPr/>
      <dgm:t>
        <a:bodyPr/>
        <a:lstStyle/>
        <a:p>
          <a:pPr rtl="1"/>
          <a:r>
            <a:rPr lang="fa-IR" dirty="0" smtClean="0">
              <a:solidFill>
                <a:schemeClr val="tx1"/>
              </a:solidFill>
              <a:cs typeface="B Titr" pitchFamily="2" charset="-78"/>
            </a:rPr>
            <a:t>در این قسمت فرایند یا محصول مشخص شده و دانش فنی لازم راجه به آن ها جمع آوری می گردد. </a:t>
          </a:r>
          <a:r>
            <a:rPr lang="en-US" dirty="0" smtClean="0">
              <a:solidFill>
                <a:schemeClr val="tx1"/>
              </a:solidFill>
              <a:cs typeface="B Titr" pitchFamily="2" charset="-78"/>
            </a:rPr>
            <a:t>FMEA</a:t>
          </a:r>
          <a:r>
            <a:rPr lang="fa-IR" dirty="0" smtClean="0">
              <a:solidFill>
                <a:schemeClr val="tx1"/>
              </a:solidFill>
              <a:cs typeface="B Titr" pitchFamily="2" charset="-78"/>
            </a:rPr>
            <a:t> نیازمند فعالیت تیمی است. تعداد افراد تیم بستگی به پیچیدگی فرایند یا محصول مورد بررسی دارد. اما بهتر است تعداد افراد تیم از 6 نفر بیشتر نشود. در صورت پیچیدگی، می توان کمیته های مختلف تشکیل داد. این کار، باعث می شود که هر فعالیتی که تعریف می شود، مورد توافق تمام واحدهای سازمان باشد و لذا در مرحله اجرا مشکلی پیش نیاید. </a:t>
          </a:r>
          <a:endParaRPr lang="en-US" dirty="0">
            <a:solidFill>
              <a:schemeClr val="tx1"/>
            </a:solidFill>
            <a:cs typeface="B Titr" pitchFamily="2" charset="-78"/>
          </a:endParaRPr>
        </a:p>
      </dgm:t>
    </dgm:pt>
    <dgm:pt modelId="{5ADA2BBB-5DEC-4D54-BE03-D20BA45F8543}" type="parTrans" cxnId="{BDA1025A-4D68-4642-A9D3-19767F3D4207}">
      <dgm:prSet/>
      <dgm:spPr/>
      <dgm:t>
        <a:bodyPr/>
        <a:lstStyle/>
        <a:p>
          <a:endParaRPr lang="en-US"/>
        </a:p>
      </dgm:t>
    </dgm:pt>
    <dgm:pt modelId="{DB13D1DD-620C-4460-89A0-030365D6BC9F}" type="sibTrans" cxnId="{BDA1025A-4D68-4642-A9D3-19767F3D4207}">
      <dgm:prSet/>
      <dgm:spPr/>
      <dgm:t>
        <a:bodyPr/>
        <a:lstStyle/>
        <a:p>
          <a:endParaRPr lang="en-US"/>
        </a:p>
      </dgm:t>
    </dgm:pt>
    <dgm:pt modelId="{88BE5CF4-9A07-4F10-A8D5-DE9D12DF3FCF}" type="pres">
      <dgm:prSet presAssocID="{E28CF309-550A-4A09-884D-D31BFC99D787}" presName="Name0" presStyleCnt="0">
        <dgm:presLayoutVars>
          <dgm:chPref val="3"/>
          <dgm:dir/>
          <dgm:animLvl val="lvl"/>
          <dgm:resizeHandles/>
        </dgm:presLayoutVars>
      </dgm:prSet>
      <dgm:spPr/>
      <dgm:t>
        <a:bodyPr/>
        <a:lstStyle/>
        <a:p>
          <a:endParaRPr lang="en-US"/>
        </a:p>
      </dgm:t>
    </dgm:pt>
    <dgm:pt modelId="{DA71A626-6BE0-4E1D-A2DE-297BB24FCF14}" type="pres">
      <dgm:prSet presAssocID="{1611D0EC-970B-4365-AA8B-5649240F8749}" presName="horFlow" presStyleCnt="0"/>
      <dgm:spPr/>
    </dgm:pt>
    <dgm:pt modelId="{27FB9AA2-5B3B-4F4E-9966-47E76E0AB693}" type="pres">
      <dgm:prSet presAssocID="{1611D0EC-970B-4365-AA8B-5649240F8749}" presName="bigChev" presStyleLbl="node1" presStyleIdx="0" presStyleCnt="2" custScaleX="238695"/>
      <dgm:spPr/>
      <dgm:t>
        <a:bodyPr/>
        <a:lstStyle/>
        <a:p>
          <a:endParaRPr lang="en-US"/>
        </a:p>
      </dgm:t>
    </dgm:pt>
    <dgm:pt modelId="{AE707127-67C3-4548-A2D0-CF8556BAC21B}" type="pres">
      <dgm:prSet presAssocID="{1611D0EC-970B-4365-AA8B-5649240F8749}" presName="vSp" presStyleCnt="0"/>
      <dgm:spPr/>
    </dgm:pt>
    <dgm:pt modelId="{E3975C10-8900-4B5A-AF1C-746BB3AC70E5}" type="pres">
      <dgm:prSet presAssocID="{9CDDE578-975B-4475-B556-AE5CA9A52A46}" presName="horFlow" presStyleCnt="0"/>
      <dgm:spPr/>
    </dgm:pt>
    <dgm:pt modelId="{F74BE59E-1457-46AA-9158-7ADDB3344A63}" type="pres">
      <dgm:prSet presAssocID="{9CDDE578-975B-4475-B556-AE5CA9A52A46}" presName="bigChev" presStyleLbl="node1" presStyleIdx="1" presStyleCnt="2" custScaleX="238695"/>
      <dgm:spPr/>
      <dgm:t>
        <a:bodyPr/>
        <a:lstStyle/>
        <a:p>
          <a:endParaRPr lang="en-US"/>
        </a:p>
      </dgm:t>
    </dgm:pt>
  </dgm:ptLst>
  <dgm:cxnLst>
    <dgm:cxn modelId="{BDA1025A-4D68-4642-A9D3-19767F3D4207}" srcId="{E28CF309-550A-4A09-884D-D31BFC99D787}" destId="{9CDDE578-975B-4475-B556-AE5CA9A52A46}" srcOrd="1" destOrd="0" parTransId="{5ADA2BBB-5DEC-4D54-BE03-D20BA45F8543}" sibTransId="{DB13D1DD-620C-4460-89A0-030365D6BC9F}"/>
    <dgm:cxn modelId="{F746D4F2-4614-4765-AB99-DB8234468235}" srcId="{E28CF309-550A-4A09-884D-D31BFC99D787}" destId="{1611D0EC-970B-4365-AA8B-5649240F8749}" srcOrd="0" destOrd="0" parTransId="{E8D176DD-A7D4-4B7E-A4C7-4A382D7630A8}" sibTransId="{65F6C48A-E793-4E02-8CF1-81FFE50AE36F}"/>
    <dgm:cxn modelId="{C0BED20C-75A0-4A3F-8E64-6887C0BA285F}" type="presOf" srcId="{E28CF309-550A-4A09-884D-D31BFC99D787}" destId="{88BE5CF4-9A07-4F10-A8D5-DE9D12DF3FCF}" srcOrd="0" destOrd="0" presId="urn:microsoft.com/office/officeart/2005/8/layout/lProcess3"/>
    <dgm:cxn modelId="{CECF2F8D-7649-4D66-BA9E-BA9898E73650}" type="presOf" srcId="{9CDDE578-975B-4475-B556-AE5CA9A52A46}" destId="{F74BE59E-1457-46AA-9158-7ADDB3344A63}" srcOrd="0" destOrd="0" presId="urn:microsoft.com/office/officeart/2005/8/layout/lProcess3"/>
    <dgm:cxn modelId="{67227F2E-0D14-4495-AA37-BB70A02C5921}" type="presOf" srcId="{1611D0EC-970B-4365-AA8B-5649240F8749}" destId="{27FB9AA2-5B3B-4F4E-9966-47E76E0AB693}" srcOrd="0" destOrd="0" presId="urn:microsoft.com/office/officeart/2005/8/layout/lProcess3"/>
    <dgm:cxn modelId="{BEC31DBC-AD56-4A4A-8FD5-6815C118CF4B}" type="presParOf" srcId="{88BE5CF4-9A07-4F10-A8D5-DE9D12DF3FCF}" destId="{DA71A626-6BE0-4E1D-A2DE-297BB24FCF14}" srcOrd="0" destOrd="0" presId="urn:microsoft.com/office/officeart/2005/8/layout/lProcess3"/>
    <dgm:cxn modelId="{95F80AFE-3DE9-44AC-858D-E67BA2DDE46F}" type="presParOf" srcId="{DA71A626-6BE0-4E1D-A2DE-297BB24FCF14}" destId="{27FB9AA2-5B3B-4F4E-9966-47E76E0AB693}" srcOrd="0" destOrd="0" presId="urn:microsoft.com/office/officeart/2005/8/layout/lProcess3"/>
    <dgm:cxn modelId="{B59C3482-3590-46B6-8468-66DA72FBCA88}" type="presParOf" srcId="{88BE5CF4-9A07-4F10-A8D5-DE9D12DF3FCF}" destId="{AE707127-67C3-4548-A2D0-CF8556BAC21B}" srcOrd="1" destOrd="0" presId="urn:microsoft.com/office/officeart/2005/8/layout/lProcess3"/>
    <dgm:cxn modelId="{137769C7-1005-4C0B-9762-B1A451038235}" type="presParOf" srcId="{88BE5CF4-9A07-4F10-A8D5-DE9D12DF3FCF}" destId="{E3975C10-8900-4B5A-AF1C-746BB3AC70E5}" srcOrd="2" destOrd="0" presId="urn:microsoft.com/office/officeart/2005/8/layout/lProcess3"/>
    <dgm:cxn modelId="{7352328C-D629-4CCE-9305-EF2A803971EA}" type="presParOf" srcId="{E3975C10-8900-4B5A-AF1C-746BB3AC70E5}" destId="{F74BE59E-1457-46AA-9158-7ADDB3344A6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56785D1-F3B4-4F3E-918E-C3A82DD00185}" type="doc">
      <dgm:prSet loTypeId="urn:microsoft.com/office/officeart/2005/8/layout/pyramid2" loCatId="pyramid" qsTypeId="urn:microsoft.com/office/officeart/2005/8/quickstyle/3d2#4" qsCatId="3D" csTypeId="urn:microsoft.com/office/officeart/2005/8/colors/accent2_1" csCatId="accent2" phldr="1"/>
      <dgm:spPr/>
      <dgm:t>
        <a:bodyPr/>
        <a:lstStyle/>
        <a:p>
          <a:endParaRPr lang="en-US"/>
        </a:p>
      </dgm:t>
    </dgm:pt>
    <dgm:pt modelId="{930CA6F2-8238-4B31-97D3-423FA5B92571}">
      <dgm:prSet/>
      <dgm:spPr/>
      <dgm:t>
        <a:bodyPr/>
        <a:lstStyle/>
        <a:p>
          <a:pPr rtl="1"/>
          <a:r>
            <a:rPr lang="fa-IR" b="1" dirty="0" smtClean="0"/>
            <a:t>انواع </a:t>
          </a:r>
          <a:r>
            <a:rPr lang="en-US" b="1" dirty="0" smtClean="0"/>
            <a:t>FMEA</a:t>
          </a:r>
          <a:r>
            <a:rPr lang="fa-IR" b="1" dirty="0" smtClean="0"/>
            <a:t> را نام ببرید؟</a:t>
          </a:r>
          <a:endParaRPr lang="en-US" dirty="0"/>
        </a:p>
      </dgm:t>
    </dgm:pt>
    <dgm:pt modelId="{D9C41419-8DA7-486C-92F2-53CD2716DD0F}" type="parTrans" cxnId="{C335C471-3619-4015-B3D8-6CDD1EC7A3F8}">
      <dgm:prSet/>
      <dgm:spPr/>
      <dgm:t>
        <a:bodyPr/>
        <a:lstStyle/>
        <a:p>
          <a:endParaRPr lang="en-US"/>
        </a:p>
      </dgm:t>
    </dgm:pt>
    <dgm:pt modelId="{2E36C08E-F8AD-4924-A9B1-544CFD4C866D}" type="sibTrans" cxnId="{C335C471-3619-4015-B3D8-6CDD1EC7A3F8}">
      <dgm:prSet/>
      <dgm:spPr/>
      <dgm:t>
        <a:bodyPr/>
        <a:lstStyle/>
        <a:p>
          <a:endParaRPr lang="en-US"/>
        </a:p>
      </dgm:t>
    </dgm:pt>
    <dgm:pt modelId="{D06E8A8A-2ED5-453C-8A06-D94F7FE2C4AE}">
      <dgm:prSet/>
      <dgm:spPr/>
      <dgm:t>
        <a:bodyPr/>
        <a:lstStyle/>
        <a:p>
          <a:pPr rtl="1"/>
          <a:r>
            <a:rPr lang="en-US" dirty="0" smtClean="0"/>
            <a:t>FMEA  </a:t>
          </a:r>
          <a:r>
            <a:rPr lang="fa-IR" dirty="0" smtClean="0"/>
            <a:t> برای طراحی سیستم ها و زیر سیستم ها از ابتدایی ترین مرحله.</a:t>
          </a:r>
          <a:endParaRPr lang="en-US" dirty="0"/>
        </a:p>
      </dgm:t>
    </dgm:pt>
    <dgm:pt modelId="{D051B7FE-8240-47D3-B2AA-A4936A7637CB}" type="parTrans" cxnId="{612078AD-4005-455D-A350-5C001D7F710C}">
      <dgm:prSet/>
      <dgm:spPr/>
      <dgm:t>
        <a:bodyPr/>
        <a:lstStyle/>
        <a:p>
          <a:endParaRPr lang="en-US"/>
        </a:p>
      </dgm:t>
    </dgm:pt>
    <dgm:pt modelId="{4C982A3E-DDB0-43E3-BBFD-7792B50D1442}" type="sibTrans" cxnId="{612078AD-4005-455D-A350-5C001D7F710C}">
      <dgm:prSet/>
      <dgm:spPr/>
      <dgm:t>
        <a:bodyPr/>
        <a:lstStyle/>
        <a:p>
          <a:endParaRPr lang="en-US"/>
        </a:p>
      </dgm:t>
    </dgm:pt>
    <dgm:pt modelId="{E8A4B53E-14EB-4100-A52B-327F1EEE7FB3}">
      <dgm:prSet/>
      <dgm:spPr/>
      <dgm:t>
        <a:bodyPr/>
        <a:lstStyle/>
        <a:p>
          <a:pPr rtl="1"/>
          <a:r>
            <a:rPr lang="en-US" dirty="0" smtClean="0"/>
            <a:t>Design FMEA</a:t>
          </a:r>
          <a:r>
            <a:rPr lang="fa-IR" dirty="0" smtClean="0"/>
            <a:t> برای طراحی قطعات جدید  و یا اعمال تغییرات در طرح های جاری.</a:t>
          </a:r>
          <a:endParaRPr lang="en-US" dirty="0"/>
        </a:p>
      </dgm:t>
    </dgm:pt>
    <dgm:pt modelId="{4C5ACE05-512F-4E44-9158-795A5254263E}" type="parTrans" cxnId="{C82AC4ED-BA7E-44CA-84EC-309FFE39005E}">
      <dgm:prSet/>
      <dgm:spPr/>
      <dgm:t>
        <a:bodyPr/>
        <a:lstStyle/>
        <a:p>
          <a:endParaRPr lang="en-US"/>
        </a:p>
      </dgm:t>
    </dgm:pt>
    <dgm:pt modelId="{075A161A-5F47-4AD2-9193-7B78D798003D}" type="sibTrans" cxnId="{C82AC4ED-BA7E-44CA-84EC-309FFE39005E}">
      <dgm:prSet/>
      <dgm:spPr/>
      <dgm:t>
        <a:bodyPr/>
        <a:lstStyle/>
        <a:p>
          <a:endParaRPr lang="en-US"/>
        </a:p>
      </dgm:t>
    </dgm:pt>
    <dgm:pt modelId="{1E5546E8-8FC5-406B-809D-AD81C6CEE76E}">
      <dgm:prSet/>
      <dgm:spPr/>
      <dgm:t>
        <a:bodyPr/>
        <a:lstStyle/>
        <a:p>
          <a:pPr rtl="1"/>
          <a:r>
            <a:rPr lang="en-US" dirty="0" smtClean="0"/>
            <a:t>Process FMEA</a:t>
          </a:r>
          <a:r>
            <a:rPr lang="fa-IR" dirty="0" smtClean="0"/>
            <a:t> برای طراحی و یا توسعه فرآیند های تولید و مونتاژ.</a:t>
          </a:r>
          <a:endParaRPr lang="en-US" dirty="0"/>
        </a:p>
      </dgm:t>
    </dgm:pt>
    <dgm:pt modelId="{7C55D703-4E4B-4F22-9AD6-7D42CC48A3A4}" type="parTrans" cxnId="{859904EB-808E-4E16-A499-A5F2F9ECEBD4}">
      <dgm:prSet/>
      <dgm:spPr/>
      <dgm:t>
        <a:bodyPr/>
        <a:lstStyle/>
        <a:p>
          <a:endParaRPr lang="en-US"/>
        </a:p>
      </dgm:t>
    </dgm:pt>
    <dgm:pt modelId="{4BE1B047-0E37-4C97-8EC2-4987EF568486}" type="sibTrans" cxnId="{859904EB-808E-4E16-A499-A5F2F9ECEBD4}">
      <dgm:prSet/>
      <dgm:spPr/>
      <dgm:t>
        <a:bodyPr/>
        <a:lstStyle/>
        <a:p>
          <a:endParaRPr lang="en-US"/>
        </a:p>
      </dgm:t>
    </dgm:pt>
    <dgm:pt modelId="{D950EB9F-6797-4EE3-99AF-CA995A56C693}">
      <dgm:prSet/>
      <dgm:spPr/>
      <dgm:t>
        <a:bodyPr/>
        <a:lstStyle/>
        <a:p>
          <a:pPr rtl="1"/>
          <a:r>
            <a:rPr lang="en-US" dirty="0" smtClean="0"/>
            <a:t>Service FMEA</a:t>
          </a:r>
          <a:r>
            <a:rPr lang="fa-IR" dirty="0" smtClean="0"/>
            <a:t> برای طراحی و یا توسعه فعالیت ها و ارائه خدمات.</a:t>
          </a:r>
          <a:endParaRPr lang="en-US" dirty="0"/>
        </a:p>
      </dgm:t>
    </dgm:pt>
    <dgm:pt modelId="{5C325139-88D6-4006-906E-08749CFD487B}" type="parTrans" cxnId="{20A49C57-9203-4F5E-8EB5-FD38F4B78038}">
      <dgm:prSet/>
      <dgm:spPr/>
      <dgm:t>
        <a:bodyPr/>
        <a:lstStyle/>
        <a:p>
          <a:endParaRPr lang="en-US"/>
        </a:p>
      </dgm:t>
    </dgm:pt>
    <dgm:pt modelId="{5B336ACC-8DD4-492E-8EFC-A995161AA271}" type="sibTrans" cxnId="{20A49C57-9203-4F5E-8EB5-FD38F4B78038}">
      <dgm:prSet/>
      <dgm:spPr/>
      <dgm:t>
        <a:bodyPr/>
        <a:lstStyle/>
        <a:p>
          <a:endParaRPr lang="en-US"/>
        </a:p>
      </dgm:t>
    </dgm:pt>
    <dgm:pt modelId="{877868FB-BD72-44AF-973D-055C7F85551E}">
      <dgm:prSet/>
      <dgm:spPr/>
      <dgm:t>
        <a:bodyPr/>
        <a:lstStyle/>
        <a:p>
          <a:pPr rtl="1"/>
          <a:r>
            <a:rPr lang="en-US" dirty="0" smtClean="0"/>
            <a:t>Machinery FMEA</a:t>
          </a:r>
          <a:r>
            <a:rPr lang="fa-IR" dirty="0" smtClean="0"/>
            <a:t> برای طراحی ماشین آلات.</a:t>
          </a:r>
          <a:endParaRPr lang="en-US" dirty="0"/>
        </a:p>
      </dgm:t>
    </dgm:pt>
    <dgm:pt modelId="{34C7EB38-FAB5-4BA7-8F26-11817B6A1EEB}" type="parTrans" cxnId="{ECC8427B-5FAD-442B-8BEA-F81AF9B3E5E8}">
      <dgm:prSet/>
      <dgm:spPr/>
      <dgm:t>
        <a:bodyPr/>
        <a:lstStyle/>
        <a:p>
          <a:endParaRPr lang="en-US"/>
        </a:p>
      </dgm:t>
    </dgm:pt>
    <dgm:pt modelId="{961A689E-F733-4196-B6E2-51031B4DEBBF}" type="sibTrans" cxnId="{ECC8427B-5FAD-442B-8BEA-F81AF9B3E5E8}">
      <dgm:prSet/>
      <dgm:spPr/>
      <dgm:t>
        <a:bodyPr/>
        <a:lstStyle/>
        <a:p>
          <a:endParaRPr lang="en-US"/>
        </a:p>
      </dgm:t>
    </dgm:pt>
    <dgm:pt modelId="{BCC49893-5D41-49A2-885A-D1CFA9A19443}" type="pres">
      <dgm:prSet presAssocID="{756785D1-F3B4-4F3E-918E-C3A82DD00185}" presName="compositeShape" presStyleCnt="0">
        <dgm:presLayoutVars>
          <dgm:dir/>
          <dgm:resizeHandles/>
        </dgm:presLayoutVars>
      </dgm:prSet>
      <dgm:spPr/>
      <dgm:t>
        <a:bodyPr/>
        <a:lstStyle/>
        <a:p>
          <a:endParaRPr lang="en-US"/>
        </a:p>
      </dgm:t>
    </dgm:pt>
    <dgm:pt modelId="{5C3308DE-5582-4A1C-985F-149CF372E2D2}" type="pres">
      <dgm:prSet presAssocID="{756785D1-F3B4-4F3E-918E-C3A82DD00185}" presName="pyramid" presStyleLbl="node1" presStyleIdx="0" presStyleCnt="1" custScaleX="128935"/>
      <dgm:spPr/>
    </dgm:pt>
    <dgm:pt modelId="{4B9BF108-F1BB-4CF1-AEB2-884C2D6E2802}" type="pres">
      <dgm:prSet presAssocID="{756785D1-F3B4-4F3E-918E-C3A82DD00185}" presName="theList" presStyleCnt="0"/>
      <dgm:spPr/>
    </dgm:pt>
    <dgm:pt modelId="{B017C855-7F01-42F6-BC5E-D85AA6DE27E8}" type="pres">
      <dgm:prSet presAssocID="{930CA6F2-8238-4B31-97D3-423FA5B92571}" presName="aNode" presStyleLbl="fgAcc1" presStyleIdx="0" presStyleCnt="6" custScaleX="128935" custScaleY="147001">
        <dgm:presLayoutVars>
          <dgm:bulletEnabled val="1"/>
        </dgm:presLayoutVars>
      </dgm:prSet>
      <dgm:spPr/>
      <dgm:t>
        <a:bodyPr/>
        <a:lstStyle/>
        <a:p>
          <a:endParaRPr lang="en-US"/>
        </a:p>
      </dgm:t>
    </dgm:pt>
    <dgm:pt modelId="{FD2869E3-A2A0-4952-8A99-A8205D513227}" type="pres">
      <dgm:prSet presAssocID="{930CA6F2-8238-4B31-97D3-423FA5B92571}" presName="aSpace" presStyleCnt="0"/>
      <dgm:spPr/>
    </dgm:pt>
    <dgm:pt modelId="{D77E16C6-0FFF-4446-893E-6B65DF1CCD3C}" type="pres">
      <dgm:prSet presAssocID="{D06E8A8A-2ED5-453C-8A06-D94F7FE2C4AE}" presName="aNode" presStyleLbl="fgAcc1" presStyleIdx="1" presStyleCnt="6" custScaleX="128935" custScaleY="147001">
        <dgm:presLayoutVars>
          <dgm:bulletEnabled val="1"/>
        </dgm:presLayoutVars>
      </dgm:prSet>
      <dgm:spPr/>
      <dgm:t>
        <a:bodyPr/>
        <a:lstStyle/>
        <a:p>
          <a:endParaRPr lang="en-US"/>
        </a:p>
      </dgm:t>
    </dgm:pt>
    <dgm:pt modelId="{25578552-6E8F-460D-B4D3-8D8D946123E7}" type="pres">
      <dgm:prSet presAssocID="{D06E8A8A-2ED5-453C-8A06-D94F7FE2C4AE}" presName="aSpace" presStyleCnt="0"/>
      <dgm:spPr/>
    </dgm:pt>
    <dgm:pt modelId="{84D50702-3419-4449-981E-C082AF48236C}" type="pres">
      <dgm:prSet presAssocID="{E8A4B53E-14EB-4100-A52B-327F1EEE7FB3}" presName="aNode" presStyleLbl="fgAcc1" presStyleIdx="2" presStyleCnt="6" custScaleX="128935" custScaleY="147001">
        <dgm:presLayoutVars>
          <dgm:bulletEnabled val="1"/>
        </dgm:presLayoutVars>
      </dgm:prSet>
      <dgm:spPr/>
      <dgm:t>
        <a:bodyPr/>
        <a:lstStyle/>
        <a:p>
          <a:endParaRPr lang="en-US"/>
        </a:p>
      </dgm:t>
    </dgm:pt>
    <dgm:pt modelId="{83487EBD-3C08-4DFC-922B-BCCA11AFAF08}" type="pres">
      <dgm:prSet presAssocID="{E8A4B53E-14EB-4100-A52B-327F1EEE7FB3}" presName="aSpace" presStyleCnt="0"/>
      <dgm:spPr/>
    </dgm:pt>
    <dgm:pt modelId="{22CBC9F6-913E-4CAA-9DC0-BD5D5A63840E}" type="pres">
      <dgm:prSet presAssocID="{1E5546E8-8FC5-406B-809D-AD81C6CEE76E}" presName="aNode" presStyleLbl="fgAcc1" presStyleIdx="3" presStyleCnt="6" custScaleX="128935" custScaleY="147001">
        <dgm:presLayoutVars>
          <dgm:bulletEnabled val="1"/>
        </dgm:presLayoutVars>
      </dgm:prSet>
      <dgm:spPr/>
      <dgm:t>
        <a:bodyPr/>
        <a:lstStyle/>
        <a:p>
          <a:endParaRPr lang="en-US"/>
        </a:p>
      </dgm:t>
    </dgm:pt>
    <dgm:pt modelId="{3584F859-AA1D-458D-A6C0-7DD395F1B3F2}" type="pres">
      <dgm:prSet presAssocID="{1E5546E8-8FC5-406B-809D-AD81C6CEE76E}" presName="aSpace" presStyleCnt="0"/>
      <dgm:spPr/>
    </dgm:pt>
    <dgm:pt modelId="{6B11E90B-66AB-4E12-8B04-74CBF6809B03}" type="pres">
      <dgm:prSet presAssocID="{D950EB9F-6797-4EE3-99AF-CA995A56C693}" presName="aNode" presStyleLbl="fgAcc1" presStyleIdx="4" presStyleCnt="6" custScaleX="128935" custScaleY="147001">
        <dgm:presLayoutVars>
          <dgm:bulletEnabled val="1"/>
        </dgm:presLayoutVars>
      </dgm:prSet>
      <dgm:spPr/>
      <dgm:t>
        <a:bodyPr/>
        <a:lstStyle/>
        <a:p>
          <a:endParaRPr lang="en-US"/>
        </a:p>
      </dgm:t>
    </dgm:pt>
    <dgm:pt modelId="{518476E9-7FF5-486C-B92B-4F35DC1E7214}" type="pres">
      <dgm:prSet presAssocID="{D950EB9F-6797-4EE3-99AF-CA995A56C693}" presName="aSpace" presStyleCnt="0"/>
      <dgm:spPr/>
    </dgm:pt>
    <dgm:pt modelId="{F2A94695-6D16-4D71-8781-EC4C29DC9EB8}" type="pres">
      <dgm:prSet presAssocID="{877868FB-BD72-44AF-973D-055C7F85551E}" presName="aNode" presStyleLbl="fgAcc1" presStyleIdx="5" presStyleCnt="6" custScaleX="128935" custScaleY="147001">
        <dgm:presLayoutVars>
          <dgm:bulletEnabled val="1"/>
        </dgm:presLayoutVars>
      </dgm:prSet>
      <dgm:spPr/>
      <dgm:t>
        <a:bodyPr/>
        <a:lstStyle/>
        <a:p>
          <a:endParaRPr lang="en-US"/>
        </a:p>
      </dgm:t>
    </dgm:pt>
    <dgm:pt modelId="{6381481F-E8A5-4885-B400-96EE03CA45BB}" type="pres">
      <dgm:prSet presAssocID="{877868FB-BD72-44AF-973D-055C7F85551E}" presName="aSpace" presStyleCnt="0"/>
      <dgm:spPr/>
    </dgm:pt>
  </dgm:ptLst>
  <dgm:cxnLst>
    <dgm:cxn modelId="{A6FD861B-0753-46BB-BC02-0D2CC42BA2C4}" type="presOf" srcId="{877868FB-BD72-44AF-973D-055C7F85551E}" destId="{F2A94695-6D16-4D71-8781-EC4C29DC9EB8}" srcOrd="0" destOrd="0" presId="urn:microsoft.com/office/officeart/2005/8/layout/pyramid2"/>
    <dgm:cxn modelId="{859904EB-808E-4E16-A499-A5F2F9ECEBD4}" srcId="{756785D1-F3B4-4F3E-918E-C3A82DD00185}" destId="{1E5546E8-8FC5-406B-809D-AD81C6CEE76E}" srcOrd="3" destOrd="0" parTransId="{7C55D703-4E4B-4F22-9AD6-7D42CC48A3A4}" sibTransId="{4BE1B047-0E37-4C97-8EC2-4987EF568486}"/>
    <dgm:cxn modelId="{0566C0FA-0F27-4B0D-8700-C4021331DF82}" type="presOf" srcId="{D950EB9F-6797-4EE3-99AF-CA995A56C693}" destId="{6B11E90B-66AB-4E12-8B04-74CBF6809B03}" srcOrd="0" destOrd="0" presId="urn:microsoft.com/office/officeart/2005/8/layout/pyramid2"/>
    <dgm:cxn modelId="{05846942-F280-4084-9359-9F5FD151F5AC}" type="presOf" srcId="{756785D1-F3B4-4F3E-918E-C3A82DD00185}" destId="{BCC49893-5D41-49A2-885A-D1CFA9A19443}" srcOrd="0" destOrd="0" presId="urn:microsoft.com/office/officeart/2005/8/layout/pyramid2"/>
    <dgm:cxn modelId="{C82AC4ED-BA7E-44CA-84EC-309FFE39005E}" srcId="{756785D1-F3B4-4F3E-918E-C3A82DD00185}" destId="{E8A4B53E-14EB-4100-A52B-327F1EEE7FB3}" srcOrd="2" destOrd="0" parTransId="{4C5ACE05-512F-4E44-9158-795A5254263E}" sibTransId="{075A161A-5F47-4AD2-9193-7B78D798003D}"/>
    <dgm:cxn modelId="{F8041397-1DD7-4189-A5BA-390994D5F22F}" type="presOf" srcId="{E8A4B53E-14EB-4100-A52B-327F1EEE7FB3}" destId="{84D50702-3419-4449-981E-C082AF48236C}" srcOrd="0" destOrd="0" presId="urn:microsoft.com/office/officeart/2005/8/layout/pyramid2"/>
    <dgm:cxn modelId="{70452EB8-D241-4F21-885F-35E11A625ADF}" type="presOf" srcId="{1E5546E8-8FC5-406B-809D-AD81C6CEE76E}" destId="{22CBC9F6-913E-4CAA-9DC0-BD5D5A63840E}" srcOrd="0" destOrd="0" presId="urn:microsoft.com/office/officeart/2005/8/layout/pyramid2"/>
    <dgm:cxn modelId="{612078AD-4005-455D-A350-5C001D7F710C}" srcId="{756785D1-F3B4-4F3E-918E-C3A82DD00185}" destId="{D06E8A8A-2ED5-453C-8A06-D94F7FE2C4AE}" srcOrd="1" destOrd="0" parTransId="{D051B7FE-8240-47D3-B2AA-A4936A7637CB}" sibTransId="{4C982A3E-DDB0-43E3-BBFD-7792B50D1442}"/>
    <dgm:cxn modelId="{20A49C57-9203-4F5E-8EB5-FD38F4B78038}" srcId="{756785D1-F3B4-4F3E-918E-C3A82DD00185}" destId="{D950EB9F-6797-4EE3-99AF-CA995A56C693}" srcOrd="4" destOrd="0" parTransId="{5C325139-88D6-4006-906E-08749CFD487B}" sibTransId="{5B336ACC-8DD4-492E-8EFC-A995161AA271}"/>
    <dgm:cxn modelId="{ECC8427B-5FAD-442B-8BEA-F81AF9B3E5E8}" srcId="{756785D1-F3B4-4F3E-918E-C3A82DD00185}" destId="{877868FB-BD72-44AF-973D-055C7F85551E}" srcOrd="5" destOrd="0" parTransId="{34C7EB38-FAB5-4BA7-8F26-11817B6A1EEB}" sibTransId="{961A689E-F733-4196-B6E2-51031B4DEBBF}"/>
    <dgm:cxn modelId="{C335C471-3619-4015-B3D8-6CDD1EC7A3F8}" srcId="{756785D1-F3B4-4F3E-918E-C3A82DD00185}" destId="{930CA6F2-8238-4B31-97D3-423FA5B92571}" srcOrd="0" destOrd="0" parTransId="{D9C41419-8DA7-486C-92F2-53CD2716DD0F}" sibTransId="{2E36C08E-F8AD-4924-A9B1-544CFD4C866D}"/>
    <dgm:cxn modelId="{96353882-31BD-498E-9A0C-38DAC6EF28EC}" type="presOf" srcId="{930CA6F2-8238-4B31-97D3-423FA5B92571}" destId="{B017C855-7F01-42F6-BC5E-D85AA6DE27E8}" srcOrd="0" destOrd="0" presId="urn:microsoft.com/office/officeart/2005/8/layout/pyramid2"/>
    <dgm:cxn modelId="{FAFE1386-7391-47DA-9878-AE4F460F4304}" type="presOf" srcId="{D06E8A8A-2ED5-453C-8A06-D94F7FE2C4AE}" destId="{D77E16C6-0FFF-4446-893E-6B65DF1CCD3C}" srcOrd="0" destOrd="0" presId="urn:microsoft.com/office/officeart/2005/8/layout/pyramid2"/>
    <dgm:cxn modelId="{C7963A52-181E-4E8F-A91C-CB81AD1CC363}" type="presParOf" srcId="{BCC49893-5D41-49A2-885A-D1CFA9A19443}" destId="{5C3308DE-5582-4A1C-985F-149CF372E2D2}" srcOrd="0" destOrd="0" presId="urn:microsoft.com/office/officeart/2005/8/layout/pyramid2"/>
    <dgm:cxn modelId="{E40E1C6A-6CD5-43A1-BDED-52172BDF9B48}" type="presParOf" srcId="{BCC49893-5D41-49A2-885A-D1CFA9A19443}" destId="{4B9BF108-F1BB-4CF1-AEB2-884C2D6E2802}" srcOrd="1" destOrd="0" presId="urn:microsoft.com/office/officeart/2005/8/layout/pyramid2"/>
    <dgm:cxn modelId="{1E459C7B-1DDE-430D-B6BF-E42D90185047}" type="presParOf" srcId="{4B9BF108-F1BB-4CF1-AEB2-884C2D6E2802}" destId="{B017C855-7F01-42F6-BC5E-D85AA6DE27E8}" srcOrd="0" destOrd="0" presId="urn:microsoft.com/office/officeart/2005/8/layout/pyramid2"/>
    <dgm:cxn modelId="{08395D11-26E3-4578-A871-139DB5DAE538}" type="presParOf" srcId="{4B9BF108-F1BB-4CF1-AEB2-884C2D6E2802}" destId="{FD2869E3-A2A0-4952-8A99-A8205D513227}" srcOrd="1" destOrd="0" presId="urn:microsoft.com/office/officeart/2005/8/layout/pyramid2"/>
    <dgm:cxn modelId="{2B83BBE3-C64A-4B6D-B9F4-4D00F98C82BD}" type="presParOf" srcId="{4B9BF108-F1BB-4CF1-AEB2-884C2D6E2802}" destId="{D77E16C6-0FFF-4446-893E-6B65DF1CCD3C}" srcOrd="2" destOrd="0" presId="urn:microsoft.com/office/officeart/2005/8/layout/pyramid2"/>
    <dgm:cxn modelId="{7D347419-722E-4384-B25E-C83821E7D775}" type="presParOf" srcId="{4B9BF108-F1BB-4CF1-AEB2-884C2D6E2802}" destId="{25578552-6E8F-460D-B4D3-8D8D946123E7}" srcOrd="3" destOrd="0" presId="urn:microsoft.com/office/officeart/2005/8/layout/pyramid2"/>
    <dgm:cxn modelId="{23DA2D79-9F80-476B-B579-719AC337883F}" type="presParOf" srcId="{4B9BF108-F1BB-4CF1-AEB2-884C2D6E2802}" destId="{84D50702-3419-4449-981E-C082AF48236C}" srcOrd="4" destOrd="0" presId="urn:microsoft.com/office/officeart/2005/8/layout/pyramid2"/>
    <dgm:cxn modelId="{19859BFC-3A94-448A-82FE-5CD14331B67A}" type="presParOf" srcId="{4B9BF108-F1BB-4CF1-AEB2-884C2D6E2802}" destId="{83487EBD-3C08-4DFC-922B-BCCA11AFAF08}" srcOrd="5" destOrd="0" presId="urn:microsoft.com/office/officeart/2005/8/layout/pyramid2"/>
    <dgm:cxn modelId="{CCD45082-82D1-430E-AB02-189D8AB827FD}" type="presParOf" srcId="{4B9BF108-F1BB-4CF1-AEB2-884C2D6E2802}" destId="{22CBC9F6-913E-4CAA-9DC0-BD5D5A63840E}" srcOrd="6" destOrd="0" presId="urn:microsoft.com/office/officeart/2005/8/layout/pyramid2"/>
    <dgm:cxn modelId="{4A3352A9-54EB-47AA-B9C8-9AD3CF036243}" type="presParOf" srcId="{4B9BF108-F1BB-4CF1-AEB2-884C2D6E2802}" destId="{3584F859-AA1D-458D-A6C0-7DD395F1B3F2}" srcOrd="7" destOrd="0" presId="urn:microsoft.com/office/officeart/2005/8/layout/pyramid2"/>
    <dgm:cxn modelId="{5D495823-E55B-40F8-B539-9A5307712B9D}" type="presParOf" srcId="{4B9BF108-F1BB-4CF1-AEB2-884C2D6E2802}" destId="{6B11E90B-66AB-4E12-8B04-74CBF6809B03}" srcOrd="8" destOrd="0" presId="urn:microsoft.com/office/officeart/2005/8/layout/pyramid2"/>
    <dgm:cxn modelId="{59AA2D83-B5B9-4075-A3F0-E5DC654EEE02}" type="presParOf" srcId="{4B9BF108-F1BB-4CF1-AEB2-884C2D6E2802}" destId="{518476E9-7FF5-486C-B92B-4F35DC1E7214}" srcOrd="9" destOrd="0" presId="urn:microsoft.com/office/officeart/2005/8/layout/pyramid2"/>
    <dgm:cxn modelId="{BEF798D0-13D4-47C3-9F94-DE64A732B238}" type="presParOf" srcId="{4B9BF108-F1BB-4CF1-AEB2-884C2D6E2802}" destId="{F2A94695-6D16-4D71-8781-EC4C29DC9EB8}" srcOrd="10" destOrd="0" presId="urn:microsoft.com/office/officeart/2005/8/layout/pyramid2"/>
    <dgm:cxn modelId="{979B7FA5-9E76-434A-BE52-0186A612D0E3}" type="presParOf" srcId="{4B9BF108-F1BB-4CF1-AEB2-884C2D6E2802}" destId="{6381481F-E8A5-4885-B400-96EE03CA45BB}"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7CC84E7-AEB8-418A-8B41-3293D7887C30}" type="doc">
      <dgm:prSet loTypeId="urn:microsoft.com/office/officeart/2005/8/layout/vList2" loCatId="list" qsTypeId="urn:microsoft.com/office/officeart/2005/8/quickstyle/3d8" qsCatId="3D" csTypeId="urn:microsoft.com/office/officeart/2005/8/colors/accent2_1" csCatId="accent2"/>
      <dgm:spPr/>
      <dgm:t>
        <a:bodyPr/>
        <a:lstStyle/>
        <a:p>
          <a:endParaRPr lang="en-US"/>
        </a:p>
      </dgm:t>
    </dgm:pt>
    <dgm:pt modelId="{9AEC34C5-AD1E-4EC2-82F6-4DBA29B8D091}">
      <dgm:prSet/>
      <dgm:spPr/>
      <dgm:t>
        <a:bodyPr/>
        <a:lstStyle/>
        <a:p>
          <a:pPr rtl="1"/>
          <a:r>
            <a:rPr lang="fa-IR" dirty="0" smtClean="0"/>
            <a:t>حالات خرابی بالقوه فرایند را که به محصول مرتبط می باشد، شناسایی می کند.</a:t>
          </a:r>
          <a:endParaRPr lang="en-US" dirty="0"/>
        </a:p>
      </dgm:t>
    </dgm:pt>
    <dgm:pt modelId="{EB7A25D0-0991-451C-9046-52D021160CBF}" type="parTrans" cxnId="{F98B1104-B2AA-480A-8A3C-073D15D7CA56}">
      <dgm:prSet/>
      <dgm:spPr/>
      <dgm:t>
        <a:bodyPr/>
        <a:lstStyle/>
        <a:p>
          <a:endParaRPr lang="en-US"/>
        </a:p>
      </dgm:t>
    </dgm:pt>
    <dgm:pt modelId="{C50C2AFD-48FE-423B-B1DB-5066B7935E41}" type="sibTrans" cxnId="{F98B1104-B2AA-480A-8A3C-073D15D7CA56}">
      <dgm:prSet/>
      <dgm:spPr/>
      <dgm:t>
        <a:bodyPr/>
        <a:lstStyle/>
        <a:p>
          <a:endParaRPr lang="en-US"/>
        </a:p>
      </dgm:t>
    </dgm:pt>
    <dgm:pt modelId="{1FBFF588-F1C0-4538-AB45-4CE074603B97}">
      <dgm:prSet/>
      <dgm:spPr/>
      <dgm:t>
        <a:bodyPr/>
        <a:lstStyle/>
        <a:p>
          <a:pPr rtl="1"/>
          <a:r>
            <a:rPr lang="fa-IR" dirty="0" smtClean="0"/>
            <a:t>آثار بالقوه ناشی از خرابی ها را در نزد مشتری ارزیابی می کند.</a:t>
          </a:r>
          <a:endParaRPr lang="en-US" dirty="0"/>
        </a:p>
      </dgm:t>
    </dgm:pt>
    <dgm:pt modelId="{669861D6-488D-4704-95B0-D8B3ACD6573F}" type="parTrans" cxnId="{F2C5FF00-D7F6-4371-991E-1AAE093C0F74}">
      <dgm:prSet/>
      <dgm:spPr/>
      <dgm:t>
        <a:bodyPr/>
        <a:lstStyle/>
        <a:p>
          <a:endParaRPr lang="en-US"/>
        </a:p>
      </dgm:t>
    </dgm:pt>
    <dgm:pt modelId="{3C5050FD-A1AE-4567-B081-EE5422D8476D}" type="sibTrans" cxnId="{F2C5FF00-D7F6-4371-991E-1AAE093C0F74}">
      <dgm:prSet/>
      <dgm:spPr/>
      <dgm:t>
        <a:bodyPr/>
        <a:lstStyle/>
        <a:p>
          <a:endParaRPr lang="en-US"/>
        </a:p>
      </dgm:t>
    </dgm:pt>
    <dgm:pt modelId="{69A97F10-DAD9-4ADC-A073-7B6DD1E2A2A6}">
      <dgm:prSet/>
      <dgm:spPr/>
      <dgm:t>
        <a:bodyPr/>
        <a:lstStyle/>
        <a:p>
          <a:pPr rtl="1"/>
          <a:r>
            <a:rPr lang="fa-IR" dirty="0" smtClean="0"/>
            <a:t>علل بالقوه خرابی فرایند ساخت یا مونتاژ و همچنین متغییرهای فرایند را که باید برای کاهش " وقوع" یا شناسایی شرایط خرابی، کنترل شوند، شناسایی می کند.</a:t>
          </a:r>
          <a:endParaRPr lang="en-US" dirty="0"/>
        </a:p>
      </dgm:t>
    </dgm:pt>
    <dgm:pt modelId="{D6DB3928-D070-4455-8E3D-47A5A43A5F26}" type="parTrans" cxnId="{8EB47D3E-EE15-4FEA-B7E5-7EA42B2FD48F}">
      <dgm:prSet/>
      <dgm:spPr/>
      <dgm:t>
        <a:bodyPr/>
        <a:lstStyle/>
        <a:p>
          <a:endParaRPr lang="en-US"/>
        </a:p>
      </dgm:t>
    </dgm:pt>
    <dgm:pt modelId="{4A4501C1-7D79-4AFA-BD28-D5391B90D5A7}" type="sibTrans" cxnId="{8EB47D3E-EE15-4FEA-B7E5-7EA42B2FD48F}">
      <dgm:prSet/>
      <dgm:spPr/>
      <dgm:t>
        <a:bodyPr/>
        <a:lstStyle/>
        <a:p>
          <a:endParaRPr lang="en-US"/>
        </a:p>
      </dgm:t>
    </dgm:pt>
    <dgm:pt modelId="{4C855B1C-F2F4-494D-93DE-E76C580460A2}">
      <dgm:prSet/>
      <dgm:spPr/>
      <dgm:t>
        <a:bodyPr/>
        <a:lstStyle/>
        <a:p>
          <a:pPr rtl="1"/>
          <a:r>
            <a:rPr lang="fa-IR" dirty="0" smtClean="0"/>
            <a:t>یک لیست از حالات بالقوه خرابی فرایند تهیه نموده و در نتیجه یک لیست اولویت بندی برای اقدامات اصلاحی فراهم می نماید.</a:t>
          </a:r>
          <a:endParaRPr lang="en-US" dirty="0"/>
        </a:p>
      </dgm:t>
    </dgm:pt>
    <dgm:pt modelId="{4DB5741F-90AF-4C3B-9180-98E479DE1646}" type="parTrans" cxnId="{B0F9AFBC-4301-45FF-B7BB-94DF65ABA865}">
      <dgm:prSet/>
      <dgm:spPr/>
      <dgm:t>
        <a:bodyPr/>
        <a:lstStyle/>
        <a:p>
          <a:endParaRPr lang="en-US"/>
        </a:p>
      </dgm:t>
    </dgm:pt>
    <dgm:pt modelId="{ABAA05C2-9465-4A9F-AF9A-4765C11DD2D9}" type="sibTrans" cxnId="{B0F9AFBC-4301-45FF-B7BB-94DF65ABA865}">
      <dgm:prSet/>
      <dgm:spPr/>
      <dgm:t>
        <a:bodyPr/>
        <a:lstStyle/>
        <a:p>
          <a:endParaRPr lang="en-US"/>
        </a:p>
      </dgm:t>
    </dgm:pt>
    <dgm:pt modelId="{8B0873FB-CF00-4D88-B33C-B347A5893818}" type="pres">
      <dgm:prSet presAssocID="{47CC84E7-AEB8-418A-8B41-3293D7887C30}" presName="linear" presStyleCnt="0">
        <dgm:presLayoutVars>
          <dgm:animLvl val="lvl"/>
          <dgm:resizeHandles val="exact"/>
        </dgm:presLayoutVars>
      </dgm:prSet>
      <dgm:spPr/>
      <dgm:t>
        <a:bodyPr/>
        <a:lstStyle/>
        <a:p>
          <a:endParaRPr lang="en-US"/>
        </a:p>
      </dgm:t>
    </dgm:pt>
    <dgm:pt modelId="{8BF0A60F-E1C1-4BD9-8B2C-16B051B04C08}" type="pres">
      <dgm:prSet presAssocID="{9AEC34C5-AD1E-4EC2-82F6-4DBA29B8D091}" presName="parentText" presStyleLbl="node1" presStyleIdx="0" presStyleCnt="4">
        <dgm:presLayoutVars>
          <dgm:chMax val="0"/>
          <dgm:bulletEnabled val="1"/>
        </dgm:presLayoutVars>
      </dgm:prSet>
      <dgm:spPr/>
      <dgm:t>
        <a:bodyPr/>
        <a:lstStyle/>
        <a:p>
          <a:endParaRPr lang="en-US"/>
        </a:p>
      </dgm:t>
    </dgm:pt>
    <dgm:pt modelId="{B008E1C6-A910-484F-9129-0CC0114E36A7}" type="pres">
      <dgm:prSet presAssocID="{C50C2AFD-48FE-423B-B1DB-5066B7935E41}" presName="spacer" presStyleCnt="0"/>
      <dgm:spPr/>
    </dgm:pt>
    <dgm:pt modelId="{E024F6FF-9D53-4B26-B329-2AEE2BE9ABBA}" type="pres">
      <dgm:prSet presAssocID="{1FBFF588-F1C0-4538-AB45-4CE074603B97}" presName="parentText" presStyleLbl="node1" presStyleIdx="1" presStyleCnt="4">
        <dgm:presLayoutVars>
          <dgm:chMax val="0"/>
          <dgm:bulletEnabled val="1"/>
        </dgm:presLayoutVars>
      </dgm:prSet>
      <dgm:spPr/>
      <dgm:t>
        <a:bodyPr/>
        <a:lstStyle/>
        <a:p>
          <a:endParaRPr lang="en-US"/>
        </a:p>
      </dgm:t>
    </dgm:pt>
    <dgm:pt modelId="{B461DB80-A2C1-4968-A677-56913BCEF921}" type="pres">
      <dgm:prSet presAssocID="{3C5050FD-A1AE-4567-B081-EE5422D8476D}" presName="spacer" presStyleCnt="0"/>
      <dgm:spPr/>
    </dgm:pt>
    <dgm:pt modelId="{A785683F-CAA1-400E-9C26-6FF36B4D46AD}" type="pres">
      <dgm:prSet presAssocID="{69A97F10-DAD9-4ADC-A073-7B6DD1E2A2A6}" presName="parentText" presStyleLbl="node1" presStyleIdx="2" presStyleCnt="4">
        <dgm:presLayoutVars>
          <dgm:chMax val="0"/>
          <dgm:bulletEnabled val="1"/>
        </dgm:presLayoutVars>
      </dgm:prSet>
      <dgm:spPr/>
      <dgm:t>
        <a:bodyPr/>
        <a:lstStyle/>
        <a:p>
          <a:endParaRPr lang="en-US"/>
        </a:p>
      </dgm:t>
    </dgm:pt>
    <dgm:pt modelId="{3DAAA04B-A614-46A6-BEE8-4522AB6DA097}" type="pres">
      <dgm:prSet presAssocID="{4A4501C1-7D79-4AFA-BD28-D5391B90D5A7}" presName="spacer" presStyleCnt="0"/>
      <dgm:spPr/>
    </dgm:pt>
    <dgm:pt modelId="{AAFC54C9-D626-44AA-A597-3B1E7D966D6E}" type="pres">
      <dgm:prSet presAssocID="{4C855B1C-F2F4-494D-93DE-E76C580460A2}" presName="parentText" presStyleLbl="node1" presStyleIdx="3" presStyleCnt="4">
        <dgm:presLayoutVars>
          <dgm:chMax val="0"/>
          <dgm:bulletEnabled val="1"/>
        </dgm:presLayoutVars>
      </dgm:prSet>
      <dgm:spPr/>
      <dgm:t>
        <a:bodyPr/>
        <a:lstStyle/>
        <a:p>
          <a:endParaRPr lang="en-US"/>
        </a:p>
      </dgm:t>
    </dgm:pt>
  </dgm:ptLst>
  <dgm:cxnLst>
    <dgm:cxn modelId="{5116A372-C584-45A4-9E02-0CC90BB0C8FC}" type="presOf" srcId="{9AEC34C5-AD1E-4EC2-82F6-4DBA29B8D091}" destId="{8BF0A60F-E1C1-4BD9-8B2C-16B051B04C08}" srcOrd="0" destOrd="0" presId="urn:microsoft.com/office/officeart/2005/8/layout/vList2"/>
    <dgm:cxn modelId="{F2C5FF00-D7F6-4371-991E-1AAE093C0F74}" srcId="{47CC84E7-AEB8-418A-8B41-3293D7887C30}" destId="{1FBFF588-F1C0-4538-AB45-4CE074603B97}" srcOrd="1" destOrd="0" parTransId="{669861D6-488D-4704-95B0-D8B3ACD6573F}" sibTransId="{3C5050FD-A1AE-4567-B081-EE5422D8476D}"/>
    <dgm:cxn modelId="{915522B2-8FDB-41A0-8034-10A1657F333B}" type="presOf" srcId="{1FBFF588-F1C0-4538-AB45-4CE074603B97}" destId="{E024F6FF-9D53-4B26-B329-2AEE2BE9ABBA}" srcOrd="0" destOrd="0" presId="urn:microsoft.com/office/officeart/2005/8/layout/vList2"/>
    <dgm:cxn modelId="{209C1C11-CD94-437A-8ADD-A5C2A58B464B}" type="presOf" srcId="{4C855B1C-F2F4-494D-93DE-E76C580460A2}" destId="{AAFC54C9-D626-44AA-A597-3B1E7D966D6E}" srcOrd="0" destOrd="0" presId="urn:microsoft.com/office/officeart/2005/8/layout/vList2"/>
    <dgm:cxn modelId="{B0F9AFBC-4301-45FF-B7BB-94DF65ABA865}" srcId="{47CC84E7-AEB8-418A-8B41-3293D7887C30}" destId="{4C855B1C-F2F4-494D-93DE-E76C580460A2}" srcOrd="3" destOrd="0" parTransId="{4DB5741F-90AF-4C3B-9180-98E479DE1646}" sibTransId="{ABAA05C2-9465-4A9F-AF9A-4765C11DD2D9}"/>
    <dgm:cxn modelId="{31A3194E-E81A-42FB-9619-B25C75EBF9F3}" type="presOf" srcId="{47CC84E7-AEB8-418A-8B41-3293D7887C30}" destId="{8B0873FB-CF00-4D88-B33C-B347A5893818}" srcOrd="0" destOrd="0" presId="urn:microsoft.com/office/officeart/2005/8/layout/vList2"/>
    <dgm:cxn modelId="{F98B1104-B2AA-480A-8A3C-073D15D7CA56}" srcId="{47CC84E7-AEB8-418A-8B41-3293D7887C30}" destId="{9AEC34C5-AD1E-4EC2-82F6-4DBA29B8D091}" srcOrd="0" destOrd="0" parTransId="{EB7A25D0-0991-451C-9046-52D021160CBF}" sibTransId="{C50C2AFD-48FE-423B-B1DB-5066B7935E41}"/>
    <dgm:cxn modelId="{2BDDDC70-A509-42EE-9490-90F3150574B3}" type="presOf" srcId="{69A97F10-DAD9-4ADC-A073-7B6DD1E2A2A6}" destId="{A785683F-CAA1-400E-9C26-6FF36B4D46AD}" srcOrd="0" destOrd="0" presId="urn:microsoft.com/office/officeart/2005/8/layout/vList2"/>
    <dgm:cxn modelId="{8EB47D3E-EE15-4FEA-B7E5-7EA42B2FD48F}" srcId="{47CC84E7-AEB8-418A-8B41-3293D7887C30}" destId="{69A97F10-DAD9-4ADC-A073-7B6DD1E2A2A6}" srcOrd="2" destOrd="0" parTransId="{D6DB3928-D070-4455-8E3D-47A5A43A5F26}" sibTransId="{4A4501C1-7D79-4AFA-BD28-D5391B90D5A7}"/>
    <dgm:cxn modelId="{9588F27D-C239-46FC-9700-ABC1C8520DB1}" type="presParOf" srcId="{8B0873FB-CF00-4D88-B33C-B347A5893818}" destId="{8BF0A60F-E1C1-4BD9-8B2C-16B051B04C08}" srcOrd="0" destOrd="0" presId="urn:microsoft.com/office/officeart/2005/8/layout/vList2"/>
    <dgm:cxn modelId="{0AA0E766-3DCC-4D6A-89A1-8ED66583749C}" type="presParOf" srcId="{8B0873FB-CF00-4D88-B33C-B347A5893818}" destId="{B008E1C6-A910-484F-9129-0CC0114E36A7}" srcOrd="1" destOrd="0" presId="urn:microsoft.com/office/officeart/2005/8/layout/vList2"/>
    <dgm:cxn modelId="{1421C237-03A7-4870-AB95-CED9E8D7C7B9}" type="presParOf" srcId="{8B0873FB-CF00-4D88-B33C-B347A5893818}" destId="{E024F6FF-9D53-4B26-B329-2AEE2BE9ABBA}" srcOrd="2" destOrd="0" presId="urn:microsoft.com/office/officeart/2005/8/layout/vList2"/>
    <dgm:cxn modelId="{BCA0F061-616E-4630-AE98-0D3EBD3E8A4C}" type="presParOf" srcId="{8B0873FB-CF00-4D88-B33C-B347A5893818}" destId="{B461DB80-A2C1-4968-A677-56913BCEF921}" srcOrd="3" destOrd="0" presId="urn:microsoft.com/office/officeart/2005/8/layout/vList2"/>
    <dgm:cxn modelId="{CAEE2900-45F4-4D14-9D24-8BF27FD8B58D}" type="presParOf" srcId="{8B0873FB-CF00-4D88-B33C-B347A5893818}" destId="{A785683F-CAA1-400E-9C26-6FF36B4D46AD}" srcOrd="4" destOrd="0" presId="urn:microsoft.com/office/officeart/2005/8/layout/vList2"/>
    <dgm:cxn modelId="{1DB509B4-62EC-4A55-9597-A621E204A78F}" type="presParOf" srcId="{8B0873FB-CF00-4D88-B33C-B347A5893818}" destId="{3DAAA04B-A614-46A6-BEE8-4522AB6DA097}" srcOrd="5" destOrd="0" presId="urn:microsoft.com/office/officeart/2005/8/layout/vList2"/>
    <dgm:cxn modelId="{3A44F678-657E-49F5-A29D-2E7695F6198D}" type="presParOf" srcId="{8B0873FB-CF00-4D88-B33C-B347A5893818}" destId="{AAFC54C9-D626-44AA-A597-3B1E7D966D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8F8E642-308E-425C-8EDD-E435793F96BA}" type="doc">
      <dgm:prSet loTypeId="urn:microsoft.com/office/officeart/2005/8/layout/matrix3" loCatId="matrix" qsTypeId="urn:microsoft.com/office/officeart/2005/8/quickstyle/3d2#5" qsCatId="3D" csTypeId="urn:microsoft.com/office/officeart/2005/8/colors/accent0_1" csCatId="mainScheme" phldr="1"/>
      <dgm:spPr/>
      <dgm:t>
        <a:bodyPr/>
        <a:lstStyle/>
        <a:p>
          <a:endParaRPr lang="en-US"/>
        </a:p>
      </dgm:t>
    </dgm:pt>
    <dgm:pt modelId="{42AC383C-F8AA-4E71-B080-AE43A4076781}">
      <dgm:prSet/>
      <dgm:spPr/>
      <dgm:t>
        <a:bodyPr/>
        <a:lstStyle/>
        <a:p>
          <a:pPr rtl="1"/>
          <a:r>
            <a:rPr lang="fa-IR" dirty="0" smtClean="0">
              <a:cs typeface="B Titr" pitchFamily="2" charset="-78"/>
            </a:rPr>
            <a:t>طراحی یک سیستم، محصول و یا فرآیند جدید.</a:t>
          </a:r>
          <a:endParaRPr lang="en-US" dirty="0">
            <a:cs typeface="B Titr" pitchFamily="2" charset="-78"/>
          </a:endParaRPr>
        </a:p>
      </dgm:t>
    </dgm:pt>
    <dgm:pt modelId="{0208DAD9-6815-4316-8E1D-EE105C9B86C1}" type="parTrans" cxnId="{7756CD42-8BFE-432A-8DCF-BD1BF41B31D4}">
      <dgm:prSet/>
      <dgm:spPr/>
      <dgm:t>
        <a:bodyPr/>
        <a:lstStyle/>
        <a:p>
          <a:endParaRPr lang="en-US"/>
        </a:p>
      </dgm:t>
    </dgm:pt>
    <dgm:pt modelId="{E9A1406D-37D3-46ED-A4AC-815D35381242}" type="sibTrans" cxnId="{7756CD42-8BFE-432A-8DCF-BD1BF41B31D4}">
      <dgm:prSet/>
      <dgm:spPr/>
      <dgm:t>
        <a:bodyPr/>
        <a:lstStyle/>
        <a:p>
          <a:endParaRPr lang="en-US"/>
        </a:p>
      </dgm:t>
    </dgm:pt>
    <dgm:pt modelId="{05337D47-14C0-41FB-90ED-DD766067CB09}">
      <dgm:prSet/>
      <dgm:spPr/>
      <dgm:t>
        <a:bodyPr/>
        <a:lstStyle/>
        <a:p>
          <a:pPr rtl="1"/>
          <a:r>
            <a:rPr lang="fa-IR" dirty="0" smtClean="0">
              <a:cs typeface="B Titr" pitchFamily="2" charset="-78"/>
            </a:rPr>
            <a:t>در زمان تغییر طرح های موجود و یا فرایند تولید و مونتاژ.</a:t>
          </a:r>
          <a:endParaRPr lang="en-US" dirty="0">
            <a:cs typeface="B Titr" pitchFamily="2" charset="-78"/>
          </a:endParaRPr>
        </a:p>
      </dgm:t>
    </dgm:pt>
    <dgm:pt modelId="{B2005ADE-49F1-4577-B0F2-5AAE9B23C3DA}" type="parTrans" cxnId="{51CB2891-A11B-4048-B8A0-4481CF5BE627}">
      <dgm:prSet/>
      <dgm:spPr/>
      <dgm:t>
        <a:bodyPr/>
        <a:lstStyle/>
        <a:p>
          <a:endParaRPr lang="en-US"/>
        </a:p>
      </dgm:t>
    </dgm:pt>
    <dgm:pt modelId="{404D17D2-3E33-4B31-8DBF-4C78B9CA03E3}" type="sibTrans" cxnId="{51CB2891-A11B-4048-B8A0-4481CF5BE627}">
      <dgm:prSet/>
      <dgm:spPr/>
      <dgm:t>
        <a:bodyPr/>
        <a:lstStyle/>
        <a:p>
          <a:endParaRPr lang="en-US"/>
        </a:p>
      </dgm:t>
    </dgm:pt>
    <dgm:pt modelId="{1B1E1820-E99B-450C-9ABF-A980A112D2EA}">
      <dgm:prSet/>
      <dgm:spPr/>
      <dgm:t>
        <a:bodyPr/>
        <a:lstStyle/>
        <a:p>
          <a:pPr rtl="1"/>
          <a:r>
            <a:rPr lang="fa-IR" dirty="0" smtClean="0">
              <a:cs typeface="B Titr" pitchFamily="2" charset="-78"/>
            </a:rPr>
            <a:t>زمانی که فرآیند های تولید یا مونتاژ یک محصول در محیطی جدید و یا شرایط کاری جدید قرار گیرد.</a:t>
          </a:r>
          <a:endParaRPr lang="en-US" dirty="0">
            <a:cs typeface="B Titr" pitchFamily="2" charset="-78"/>
          </a:endParaRPr>
        </a:p>
      </dgm:t>
    </dgm:pt>
    <dgm:pt modelId="{16C3A096-DA0A-412A-8B50-D94F4A76A2B6}" type="parTrans" cxnId="{927CA10C-5124-4B1B-9A5C-EE3D4D424A83}">
      <dgm:prSet/>
      <dgm:spPr/>
      <dgm:t>
        <a:bodyPr/>
        <a:lstStyle/>
        <a:p>
          <a:endParaRPr lang="en-US"/>
        </a:p>
      </dgm:t>
    </dgm:pt>
    <dgm:pt modelId="{79A1BE91-991A-44CE-A33F-AAD180C7FE8C}" type="sibTrans" cxnId="{927CA10C-5124-4B1B-9A5C-EE3D4D424A83}">
      <dgm:prSet/>
      <dgm:spPr/>
      <dgm:t>
        <a:bodyPr/>
        <a:lstStyle/>
        <a:p>
          <a:endParaRPr lang="en-US"/>
        </a:p>
      </dgm:t>
    </dgm:pt>
    <dgm:pt modelId="{153833BC-C898-4940-B6B7-B2A0956C6673}">
      <dgm:prSet/>
      <dgm:spPr/>
      <dgm:t>
        <a:bodyPr/>
        <a:lstStyle/>
        <a:p>
          <a:pPr rtl="1"/>
          <a:r>
            <a:rPr lang="fa-IR" dirty="0" smtClean="0">
              <a:cs typeface="B Titr" pitchFamily="2" charset="-78"/>
            </a:rPr>
            <a:t>تدوین برنامه های بهبود مستمر.</a:t>
          </a:r>
          <a:endParaRPr lang="en-US" dirty="0">
            <a:cs typeface="B Titr" pitchFamily="2" charset="-78"/>
          </a:endParaRPr>
        </a:p>
      </dgm:t>
    </dgm:pt>
    <dgm:pt modelId="{ADCF21B0-EA14-449D-8E63-5A7CDF1ED45B}" type="parTrans" cxnId="{806EA71C-7C91-4A1E-96F2-6322901A51B8}">
      <dgm:prSet/>
      <dgm:spPr/>
      <dgm:t>
        <a:bodyPr/>
        <a:lstStyle/>
        <a:p>
          <a:endParaRPr lang="en-US"/>
        </a:p>
      </dgm:t>
    </dgm:pt>
    <dgm:pt modelId="{1D67A001-C9C9-41BC-864E-075958841BF4}" type="sibTrans" cxnId="{806EA71C-7C91-4A1E-96F2-6322901A51B8}">
      <dgm:prSet/>
      <dgm:spPr/>
      <dgm:t>
        <a:bodyPr/>
        <a:lstStyle/>
        <a:p>
          <a:endParaRPr lang="en-US"/>
        </a:p>
      </dgm:t>
    </dgm:pt>
    <dgm:pt modelId="{3D33D8ED-062A-4D7C-8D5E-8CFA97C36D96}">
      <dgm:prSet/>
      <dgm:spPr/>
      <dgm:t>
        <a:bodyPr/>
        <a:lstStyle/>
        <a:p>
          <a:pPr rtl="1"/>
          <a:endParaRPr lang="en-US" dirty="0">
            <a:cs typeface="B Titr" pitchFamily="2" charset="-78"/>
          </a:endParaRPr>
        </a:p>
      </dgm:t>
    </dgm:pt>
    <dgm:pt modelId="{08D3B1DB-A2A5-411C-A176-D954886CF5C6}" type="parTrans" cxnId="{421EE909-4544-45F6-A12D-FE10AB0F9A1A}">
      <dgm:prSet/>
      <dgm:spPr/>
      <dgm:t>
        <a:bodyPr/>
        <a:lstStyle/>
        <a:p>
          <a:endParaRPr lang="en-US"/>
        </a:p>
      </dgm:t>
    </dgm:pt>
    <dgm:pt modelId="{F2292F11-F501-40B8-84BF-1F52910424B6}" type="sibTrans" cxnId="{421EE909-4544-45F6-A12D-FE10AB0F9A1A}">
      <dgm:prSet/>
      <dgm:spPr/>
      <dgm:t>
        <a:bodyPr/>
        <a:lstStyle/>
        <a:p>
          <a:endParaRPr lang="en-US"/>
        </a:p>
      </dgm:t>
    </dgm:pt>
    <dgm:pt modelId="{CBA9B47E-B69A-41BF-8F24-D06F92148558}" type="pres">
      <dgm:prSet presAssocID="{C8F8E642-308E-425C-8EDD-E435793F96BA}" presName="matrix" presStyleCnt="0">
        <dgm:presLayoutVars>
          <dgm:chMax val="1"/>
          <dgm:dir/>
          <dgm:resizeHandles val="exact"/>
        </dgm:presLayoutVars>
      </dgm:prSet>
      <dgm:spPr/>
      <dgm:t>
        <a:bodyPr/>
        <a:lstStyle/>
        <a:p>
          <a:endParaRPr lang="en-US"/>
        </a:p>
      </dgm:t>
    </dgm:pt>
    <dgm:pt modelId="{A8D5BCD7-5433-4E6E-9654-50516C1FE34A}" type="pres">
      <dgm:prSet presAssocID="{C8F8E642-308E-425C-8EDD-E435793F96BA}" presName="diamond" presStyleLbl="bgShp" presStyleIdx="0" presStyleCnt="1" custScaleX="132586"/>
      <dgm:spPr/>
    </dgm:pt>
    <dgm:pt modelId="{81FD21D7-7C64-4385-9D67-5772CB06E823}" type="pres">
      <dgm:prSet presAssocID="{C8F8E642-308E-425C-8EDD-E435793F96BA}" presName="quad1" presStyleLbl="node1" presStyleIdx="0" presStyleCnt="4">
        <dgm:presLayoutVars>
          <dgm:chMax val="0"/>
          <dgm:chPref val="0"/>
          <dgm:bulletEnabled val="1"/>
        </dgm:presLayoutVars>
      </dgm:prSet>
      <dgm:spPr/>
      <dgm:t>
        <a:bodyPr/>
        <a:lstStyle/>
        <a:p>
          <a:endParaRPr lang="en-US"/>
        </a:p>
      </dgm:t>
    </dgm:pt>
    <dgm:pt modelId="{5352AEC9-5E1A-4ADE-9F5B-C91DB9F0917B}" type="pres">
      <dgm:prSet presAssocID="{C8F8E642-308E-425C-8EDD-E435793F96BA}" presName="quad2" presStyleLbl="node1" presStyleIdx="1" presStyleCnt="4">
        <dgm:presLayoutVars>
          <dgm:chMax val="0"/>
          <dgm:chPref val="0"/>
          <dgm:bulletEnabled val="1"/>
        </dgm:presLayoutVars>
      </dgm:prSet>
      <dgm:spPr/>
      <dgm:t>
        <a:bodyPr/>
        <a:lstStyle/>
        <a:p>
          <a:endParaRPr lang="en-US"/>
        </a:p>
      </dgm:t>
    </dgm:pt>
    <dgm:pt modelId="{2E1BD16C-9F7F-4214-8A68-E9DF5B8A9E74}" type="pres">
      <dgm:prSet presAssocID="{C8F8E642-308E-425C-8EDD-E435793F96BA}" presName="quad3" presStyleLbl="node1" presStyleIdx="2" presStyleCnt="4">
        <dgm:presLayoutVars>
          <dgm:chMax val="0"/>
          <dgm:chPref val="0"/>
          <dgm:bulletEnabled val="1"/>
        </dgm:presLayoutVars>
      </dgm:prSet>
      <dgm:spPr/>
      <dgm:t>
        <a:bodyPr/>
        <a:lstStyle/>
        <a:p>
          <a:endParaRPr lang="en-US"/>
        </a:p>
      </dgm:t>
    </dgm:pt>
    <dgm:pt modelId="{CF2DF983-0892-4896-B98E-08F7EC94C40C}" type="pres">
      <dgm:prSet presAssocID="{C8F8E642-308E-425C-8EDD-E435793F96BA}" presName="quad4" presStyleLbl="node1" presStyleIdx="3" presStyleCnt="4">
        <dgm:presLayoutVars>
          <dgm:chMax val="0"/>
          <dgm:chPref val="0"/>
          <dgm:bulletEnabled val="1"/>
        </dgm:presLayoutVars>
      </dgm:prSet>
      <dgm:spPr/>
      <dgm:t>
        <a:bodyPr/>
        <a:lstStyle/>
        <a:p>
          <a:endParaRPr lang="en-US"/>
        </a:p>
      </dgm:t>
    </dgm:pt>
  </dgm:ptLst>
  <dgm:cxnLst>
    <dgm:cxn modelId="{AA0CD6B7-0DB5-4B92-A8A1-68386406D06C}" type="presOf" srcId="{42AC383C-F8AA-4E71-B080-AE43A4076781}" destId="{81FD21D7-7C64-4385-9D67-5772CB06E823}" srcOrd="0" destOrd="0" presId="urn:microsoft.com/office/officeart/2005/8/layout/matrix3"/>
    <dgm:cxn modelId="{7756CD42-8BFE-432A-8DCF-BD1BF41B31D4}" srcId="{C8F8E642-308E-425C-8EDD-E435793F96BA}" destId="{42AC383C-F8AA-4E71-B080-AE43A4076781}" srcOrd="0" destOrd="0" parTransId="{0208DAD9-6815-4316-8E1D-EE105C9B86C1}" sibTransId="{E9A1406D-37D3-46ED-A4AC-815D35381242}"/>
    <dgm:cxn modelId="{9170FDEE-F4A8-445B-95BD-1A9B27C56A36}" type="presOf" srcId="{05337D47-14C0-41FB-90ED-DD766067CB09}" destId="{5352AEC9-5E1A-4ADE-9F5B-C91DB9F0917B}" srcOrd="0" destOrd="0" presId="urn:microsoft.com/office/officeart/2005/8/layout/matrix3"/>
    <dgm:cxn modelId="{927CA10C-5124-4B1B-9A5C-EE3D4D424A83}" srcId="{C8F8E642-308E-425C-8EDD-E435793F96BA}" destId="{1B1E1820-E99B-450C-9ABF-A980A112D2EA}" srcOrd="2" destOrd="0" parTransId="{16C3A096-DA0A-412A-8B50-D94F4A76A2B6}" sibTransId="{79A1BE91-991A-44CE-A33F-AAD180C7FE8C}"/>
    <dgm:cxn modelId="{806EA71C-7C91-4A1E-96F2-6322901A51B8}" srcId="{C8F8E642-308E-425C-8EDD-E435793F96BA}" destId="{153833BC-C898-4940-B6B7-B2A0956C6673}" srcOrd="3" destOrd="0" parTransId="{ADCF21B0-EA14-449D-8E63-5A7CDF1ED45B}" sibTransId="{1D67A001-C9C9-41BC-864E-075958841BF4}"/>
    <dgm:cxn modelId="{E87D790C-3463-4BFB-B712-41382E63B09B}" type="presOf" srcId="{153833BC-C898-4940-B6B7-B2A0956C6673}" destId="{CF2DF983-0892-4896-B98E-08F7EC94C40C}" srcOrd="0" destOrd="0" presId="urn:microsoft.com/office/officeart/2005/8/layout/matrix3"/>
    <dgm:cxn modelId="{421EE909-4544-45F6-A12D-FE10AB0F9A1A}" srcId="{C8F8E642-308E-425C-8EDD-E435793F96BA}" destId="{3D33D8ED-062A-4D7C-8D5E-8CFA97C36D96}" srcOrd="4" destOrd="0" parTransId="{08D3B1DB-A2A5-411C-A176-D954886CF5C6}" sibTransId="{F2292F11-F501-40B8-84BF-1F52910424B6}"/>
    <dgm:cxn modelId="{848483D3-8397-4BFD-B362-08932B8AFAD9}" type="presOf" srcId="{C8F8E642-308E-425C-8EDD-E435793F96BA}" destId="{CBA9B47E-B69A-41BF-8F24-D06F92148558}" srcOrd="0" destOrd="0" presId="urn:microsoft.com/office/officeart/2005/8/layout/matrix3"/>
    <dgm:cxn modelId="{51CB2891-A11B-4048-B8A0-4481CF5BE627}" srcId="{C8F8E642-308E-425C-8EDD-E435793F96BA}" destId="{05337D47-14C0-41FB-90ED-DD766067CB09}" srcOrd="1" destOrd="0" parTransId="{B2005ADE-49F1-4577-B0F2-5AAE9B23C3DA}" sibTransId="{404D17D2-3E33-4B31-8DBF-4C78B9CA03E3}"/>
    <dgm:cxn modelId="{D582401E-A311-41DD-8045-23B2783C6273}" type="presOf" srcId="{1B1E1820-E99B-450C-9ABF-A980A112D2EA}" destId="{2E1BD16C-9F7F-4214-8A68-E9DF5B8A9E74}" srcOrd="0" destOrd="0" presId="urn:microsoft.com/office/officeart/2005/8/layout/matrix3"/>
    <dgm:cxn modelId="{8FB661FA-BE4F-4582-A7C4-744EF4B021D4}" type="presParOf" srcId="{CBA9B47E-B69A-41BF-8F24-D06F92148558}" destId="{A8D5BCD7-5433-4E6E-9654-50516C1FE34A}" srcOrd="0" destOrd="0" presId="urn:microsoft.com/office/officeart/2005/8/layout/matrix3"/>
    <dgm:cxn modelId="{3CF6E63A-6FA9-473B-B38D-B06DE83E00A5}" type="presParOf" srcId="{CBA9B47E-B69A-41BF-8F24-D06F92148558}" destId="{81FD21D7-7C64-4385-9D67-5772CB06E823}" srcOrd="1" destOrd="0" presId="urn:microsoft.com/office/officeart/2005/8/layout/matrix3"/>
    <dgm:cxn modelId="{275CBC0D-8E4E-467B-99C9-737A8E4B6260}" type="presParOf" srcId="{CBA9B47E-B69A-41BF-8F24-D06F92148558}" destId="{5352AEC9-5E1A-4ADE-9F5B-C91DB9F0917B}" srcOrd="2" destOrd="0" presId="urn:microsoft.com/office/officeart/2005/8/layout/matrix3"/>
    <dgm:cxn modelId="{8274D93D-3460-4D12-9E9D-9D3E7D924E8E}" type="presParOf" srcId="{CBA9B47E-B69A-41BF-8F24-D06F92148558}" destId="{2E1BD16C-9F7F-4214-8A68-E9DF5B8A9E74}" srcOrd="3" destOrd="0" presId="urn:microsoft.com/office/officeart/2005/8/layout/matrix3"/>
    <dgm:cxn modelId="{36858557-6178-4A34-8BCD-ED81D147E00B}" type="presParOf" srcId="{CBA9B47E-B69A-41BF-8F24-D06F92148558}" destId="{CF2DF983-0892-4896-B98E-08F7EC94C40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94F7A89-D4AB-4B1A-B3FA-6E77B0E63D82}" type="doc">
      <dgm:prSet loTypeId="urn:microsoft.com/office/officeart/2005/8/layout/target2" loCatId="relationship" qsTypeId="urn:microsoft.com/office/officeart/2005/8/quickstyle/simple1" qsCatId="simple" csTypeId="urn:microsoft.com/office/officeart/2005/8/colors/accent2_1" csCatId="accent2"/>
      <dgm:spPr/>
      <dgm:t>
        <a:bodyPr/>
        <a:lstStyle/>
        <a:p>
          <a:endParaRPr lang="en-US"/>
        </a:p>
      </dgm:t>
    </dgm:pt>
    <dgm:pt modelId="{FD247503-CE4F-447B-905A-7340CF63B86C}">
      <dgm:prSet/>
      <dgm:spPr/>
      <dgm:t>
        <a:bodyPr/>
        <a:lstStyle/>
        <a:p>
          <a:pPr rtl="1"/>
          <a:r>
            <a:rPr lang="fa-IR" dirty="0" smtClean="0">
              <a:cs typeface="B Titr" pitchFamily="2" charset="-78"/>
            </a:rPr>
            <a:t>خرابی های شناخته شده</a:t>
          </a:r>
          <a:endParaRPr lang="en-US" dirty="0">
            <a:cs typeface="B Titr" pitchFamily="2" charset="-78"/>
          </a:endParaRPr>
        </a:p>
      </dgm:t>
    </dgm:pt>
    <dgm:pt modelId="{B00C6A97-8863-4AFB-A72C-0FB47C94070B}" type="parTrans" cxnId="{A5970B65-92DD-4296-B479-9F61A0F27122}">
      <dgm:prSet/>
      <dgm:spPr/>
      <dgm:t>
        <a:bodyPr/>
        <a:lstStyle/>
        <a:p>
          <a:endParaRPr lang="en-US"/>
        </a:p>
      </dgm:t>
    </dgm:pt>
    <dgm:pt modelId="{113A4093-CF0E-4CA8-84BF-F70BC6EDF097}" type="sibTrans" cxnId="{A5970B65-92DD-4296-B479-9F61A0F27122}">
      <dgm:prSet/>
      <dgm:spPr/>
      <dgm:t>
        <a:bodyPr/>
        <a:lstStyle/>
        <a:p>
          <a:endParaRPr lang="en-US"/>
        </a:p>
      </dgm:t>
    </dgm:pt>
    <dgm:pt modelId="{983AD44A-F4C2-44E1-9F77-21145D5EE78E}">
      <dgm:prSet/>
      <dgm:spPr/>
      <dgm:t>
        <a:bodyPr/>
        <a:lstStyle/>
        <a:p>
          <a:pPr rtl="1"/>
          <a:r>
            <a:rPr lang="fa-IR" dirty="0" smtClean="0">
              <a:cs typeface="B Titr" pitchFamily="2" charset="-78"/>
            </a:rPr>
            <a:t>خرابی های بالقوه</a:t>
          </a:r>
          <a:endParaRPr lang="en-US" dirty="0">
            <a:cs typeface="B Titr" pitchFamily="2" charset="-78"/>
          </a:endParaRPr>
        </a:p>
      </dgm:t>
    </dgm:pt>
    <dgm:pt modelId="{55F1E8C1-201F-47AA-A0BB-841298565172}" type="parTrans" cxnId="{831BADB6-2772-4D26-BFBD-8712A2367D32}">
      <dgm:prSet/>
      <dgm:spPr/>
      <dgm:t>
        <a:bodyPr/>
        <a:lstStyle/>
        <a:p>
          <a:endParaRPr lang="en-US"/>
        </a:p>
      </dgm:t>
    </dgm:pt>
    <dgm:pt modelId="{5C778E38-A4B1-4703-9253-4C2F5B2065CA}" type="sibTrans" cxnId="{831BADB6-2772-4D26-BFBD-8712A2367D32}">
      <dgm:prSet/>
      <dgm:spPr/>
      <dgm:t>
        <a:bodyPr/>
        <a:lstStyle/>
        <a:p>
          <a:endParaRPr lang="en-US"/>
        </a:p>
      </dgm:t>
    </dgm:pt>
    <dgm:pt modelId="{8AC1A228-69DB-4A44-A048-61B90849AADB}">
      <dgm:prSet/>
      <dgm:spPr/>
      <dgm:t>
        <a:bodyPr/>
        <a:lstStyle/>
        <a:p>
          <a:pPr rtl="1"/>
          <a:r>
            <a:rPr lang="fa-IR" dirty="0" smtClean="0">
              <a:cs typeface="B Titr" pitchFamily="2" charset="-78"/>
            </a:rPr>
            <a:t>خرابی های شناخته شده معمولاً در فازهای پایانی و یا در مرحله ارائه محصول و توسط مشتری شناخته می شوند لذا در جهت رفع آنها،  هزینه های زیادی باید صرف گردد. اما خرابی ها بالقوه که تمرکز  </a:t>
          </a:r>
          <a:r>
            <a:rPr lang="en-US" dirty="0" smtClean="0">
              <a:cs typeface="B Titr" pitchFamily="2" charset="-78"/>
            </a:rPr>
            <a:t>FMEA</a:t>
          </a:r>
          <a:r>
            <a:rPr lang="fa-IR" dirty="0" smtClean="0">
              <a:cs typeface="B Titr" pitchFamily="2" charset="-78"/>
            </a:rPr>
            <a:t> نیز روی آنها است، معمولاً مربوط به حالاتی می شوند که ممکن است در عمل رخ ندهند اما ماکان بروز آنها وجود دارد لذا ما به دنبال پیشگیری از وقوع آنها هستیم. </a:t>
          </a:r>
          <a:endParaRPr lang="en-US" dirty="0">
            <a:cs typeface="B Titr" pitchFamily="2" charset="-78"/>
          </a:endParaRPr>
        </a:p>
      </dgm:t>
    </dgm:pt>
    <dgm:pt modelId="{01743738-CB3D-4ADE-8913-A2D94DB49F52}" type="parTrans" cxnId="{222CABEE-6736-48B2-952E-9E3C901ECE07}">
      <dgm:prSet/>
      <dgm:spPr/>
      <dgm:t>
        <a:bodyPr/>
        <a:lstStyle/>
        <a:p>
          <a:endParaRPr lang="en-US"/>
        </a:p>
      </dgm:t>
    </dgm:pt>
    <dgm:pt modelId="{A78DB85F-1A2F-46AC-8B16-AA01A858EEC2}" type="sibTrans" cxnId="{222CABEE-6736-48B2-952E-9E3C901ECE07}">
      <dgm:prSet/>
      <dgm:spPr/>
      <dgm:t>
        <a:bodyPr/>
        <a:lstStyle/>
        <a:p>
          <a:endParaRPr lang="en-US"/>
        </a:p>
      </dgm:t>
    </dgm:pt>
    <dgm:pt modelId="{3A5BFDD2-7E76-4F8A-8C2D-782AC4D3B996}">
      <dgm:prSet/>
      <dgm:spPr/>
      <dgm:t>
        <a:bodyPr/>
        <a:lstStyle/>
        <a:p>
          <a:pPr rtl="0"/>
          <a:endParaRPr lang="en-US" dirty="0">
            <a:cs typeface="B Titr" pitchFamily="2" charset="-78"/>
          </a:endParaRPr>
        </a:p>
      </dgm:t>
    </dgm:pt>
    <dgm:pt modelId="{C6A73795-CADC-48BB-B049-41FBC0E7A70C}" type="parTrans" cxnId="{B524CBD3-BA2B-423F-8A56-399C7EAA0686}">
      <dgm:prSet/>
      <dgm:spPr/>
      <dgm:t>
        <a:bodyPr/>
        <a:lstStyle/>
        <a:p>
          <a:endParaRPr lang="en-US"/>
        </a:p>
      </dgm:t>
    </dgm:pt>
    <dgm:pt modelId="{0E7F0972-2A04-47CB-99D4-C8A125442F0E}" type="sibTrans" cxnId="{B524CBD3-BA2B-423F-8A56-399C7EAA0686}">
      <dgm:prSet/>
      <dgm:spPr/>
      <dgm:t>
        <a:bodyPr/>
        <a:lstStyle/>
        <a:p>
          <a:endParaRPr lang="en-US"/>
        </a:p>
      </dgm:t>
    </dgm:pt>
    <dgm:pt modelId="{1E762384-EE24-427B-BF77-FC5E15270A4F}" type="pres">
      <dgm:prSet presAssocID="{094F7A89-D4AB-4B1A-B3FA-6E77B0E63D82}" presName="Name0" presStyleCnt="0">
        <dgm:presLayoutVars>
          <dgm:chMax val="3"/>
          <dgm:chPref val="1"/>
          <dgm:dir/>
          <dgm:animLvl val="lvl"/>
          <dgm:resizeHandles/>
        </dgm:presLayoutVars>
      </dgm:prSet>
      <dgm:spPr/>
      <dgm:t>
        <a:bodyPr/>
        <a:lstStyle/>
        <a:p>
          <a:endParaRPr lang="en-US"/>
        </a:p>
      </dgm:t>
    </dgm:pt>
    <dgm:pt modelId="{DA465764-AD91-48BB-B537-17510D15F344}" type="pres">
      <dgm:prSet presAssocID="{094F7A89-D4AB-4B1A-B3FA-6E77B0E63D82}" presName="outerBox" presStyleCnt="0"/>
      <dgm:spPr/>
    </dgm:pt>
    <dgm:pt modelId="{16B9792A-9A36-4BE7-878B-857BA87F6333}" type="pres">
      <dgm:prSet presAssocID="{094F7A89-D4AB-4B1A-B3FA-6E77B0E63D82}" presName="outerBoxParent" presStyleLbl="node1" presStyleIdx="0" presStyleCnt="3"/>
      <dgm:spPr/>
      <dgm:t>
        <a:bodyPr/>
        <a:lstStyle/>
        <a:p>
          <a:endParaRPr lang="en-US"/>
        </a:p>
      </dgm:t>
    </dgm:pt>
    <dgm:pt modelId="{497E38C9-2382-4E7F-AE38-96CDC83D8D96}" type="pres">
      <dgm:prSet presAssocID="{094F7A89-D4AB-4B1A-B3FA-6E77B0E63D82}" presName="outerBoxChildren" presStyleCnt="0"/>
      <dgm:spPr/>
    </dgm:pt>
    <dgm:pt modelId="{BF4FB092-F042-446C-8F2C-C57AC41867FE}" type="pres">
      <dgm:prSet presAssocID="{094F7A89-D4AB-4B1A-B3FA-6E77B0E63D82}" presName="middleBox" presStyleCnt="0"/>
      <dgm:spPr/>
    </dgm:pt>
    <dgm:pt modelId="{CC648E53-9B19-4969-B3A9-B29CEA3B7DD2}" type="pres">
      <dgm:prSet presAssocID="{094F7A89-D4AB-4B1A-B3FA-6E77B0E63D82}" presName="middleBoxParent" presStyleLbl="node1" presStyleIdx="1" presStyleCnt="3"/>
      <dgm:spPr/>
      <dgm:t>
        <a:bodyPr/>
        <a:lstStyle/>
        <a:p>
          <a:endParaRPr lang="en-US"/>
        </a:p>
      </dgm:t>
    </dgm:pt>
    <dgm:pt modelId="{9FAEAEE1-1230-496C-B49D-41DBD86D4748}" type="pres">
      <dgm:prSet presAssocID="{094F7A89-D4AB-4B1A-B3FA-6E77B0E63D82}" presName="middleBoxChildren" presStyleCnt="0"/>
      <dgm:spPr/>
    </dgm:pt>
    <dgm:pt modelId="{C9D4E92A-6E6B-4070-9BEB-BEBD3861AABC}" type="pres">
      <dgm:prSet presAssocID="{094F7A89-D4AB-4B1A-B3FA-6E77B0E63D82}" presName="centerBox" presStyleCnt="0"/>
      <dgm:spPr/>
    </dgm:pt>
    <dgm:pt modelId="{ADB44AB7-F521-4B90-899E-5FC965D4D587}" type="pres">
      <dgm:prSet presAssocID="{094F7A89-D4AB-4B1A-B3FA-6E77B0E63D82}" presName="centerBoxParent" presStyleLbl="node1" presStyleIdx="2" presStyleCnt="3"/>
      <dgm:spPr/>
      <dgm:t>
        <a:bodyPr/>
        <a:lstStyle/>
        <a:p>
          <a:endParaRPr lang="en-US"/>
        </a:p>
      </dgm:t>
    </dgm:pt>
  </dgm:ptLst>
  <dgm:cxnLst>
    <dgm:cxn modelId="{B524CBD3-BA2B-423F-8A56-399C7EAA0686}" srcId="{094F7A89-D4AB-4B1A-B3FA-6E77B0E63D82}" destId="{3A5BFDD2-7E76-4F8A-8C2D-782AC4D3B996}" srcOrd="3" destOrd="0" parTransId="{C6A73795-CADC-48BB-B049-41FBC0E7A70C}" sibTransId="{0E7F0972-2A04-47CB-99D4-C8A125442F0E}"/>
    <dgm:cxn modelId="{A5970B65-92DD-4296-B479-9F61A0F27122}" srcId="{094F7A89-D4AB-4B1A-B3FA-6E77B0E63D82}" destId="{FD247503-CE4F-447B-905A-7340CF63B86C}" srcOrd="0" destOrd="0" parTransId="{B00C6A97-8863-4AFB-A72C-0FB47C94070B}" sibTransId="{113A4093-CF0E-4CA8-84BF-F70BC6EDF097}"/>
    <dgm:cxn modelId="{755D6B3A-D3C9-4985-9DAB-E62ECF038988}" type="presOf" srcId="{094F7A89-D4AB-4B1A-B3FA-6E77B0E63D82}" destId="{1E762384-EE24-427B-BF77-FC5E15270A4F}" srcOrd="0" destOrd="0" presId="urn:microsoft.com/office/officeart/2005/8/layout/target2"/>
    <dgm:cxn modelId="{831BADB6-2772-4D26-BFBD-8712A2367D32}" srcId="{094F7A89-D4AB-4B1A-B3FA-6E77B0E63D82}" destId="{983AD44A-F4C2-44E1-9F77-21145D5EE78E}" srcOrd="1" destOrd="0" parTransId="{55F1E8C1-201F-47AA-A0BB-841298565172}" sibTransId="{5C778E38-A4B1-4703-9253-4C2F5B2065CA}"/>
    <dgm:cxn modelId="{222CABEE-6736-48B2-952E-9E3C901ECE07}" srcId="{094F7A89-D4AB-4B1A-B3FA-6E77B0E63D82}" destId="{8AC1A228-69DB-4A44-A048-61B90849AADB}" srcOrd="2" destOrd="0" parTransId="{01743738-CB3D-4ADE-8913-A2D94DB49F52}" sibTransId="{A78DB85F-1A2F-46AC-8B16-AA01A858EEC2}"/>
    <dgm:cxn modelId="{5898B62F-4F90-4296-B510-B3D7ABD30EC6}" type="presOf" srcId="{8AC1A228-69DB-4A44-A048-61B90849AADB}" destId="{ADB44AB7-F521-4B90-899E-5FC965D4D587}" srcOrd="0" destOrd="0" presId="urn:microsoft.com/office/officeart/2005/8/layout/target2"/>
    <dgm:cxn modelId="{249EBCEA-873B-4B28-A1AF-354183C0ACD6}" type="presOf" srcId="{983AD44A-F4C2-44E1-9F77-21145D5EE78E}" destId="{CC648E53-9B19-4969-B3A9-B29CEA3B7DD2}" srcOrd="0" destOrd="0" presId="urn:microsoft.com/office/officeart/2005/8/layout/target2"/>
    <dgm:cxn modelId="{12B3E98F-135B-4BF1-A200-376C88D84D0D}" type="presOf" srcId="{FD247503-CE4F-447B-905A-7340CF63B86C}" destId="{16B9792A-9A36-4BE7-878B-857BA87F6333}" srcOrd="0" destOrd="0" presId="urn:microsoft.com/office/officeart/2005/8/layout/target2"/>
    <dgm:cxn modelId="{D9D9D52D-821C-43EB-A28B-2ACC4641892F}" type="presParOf" srcId="{1E762384-EE24-427B-BF77-FC5E15270A4F}" destId="{DA465764-AD91-48BB-B537-17510D15F344}" srcOrd="0" destOrd="0" presId="urn:microsoft.com/office/officeart/2005/8/layout/target2"/>
    <dgm:cxn modelId="{0152EFA3-6779-4304-A72A-3929E8F22B61}" type="presParOf" srcId="{DA465764-AD91-48BB-B537-17510D15F344}" destId="{16B9792A-9A36-4BE7-878B-857BA87F6333}" srcOrd="0" destOrd="0" presId="urn:microsoft.com/office/officeart/2005/8/layout/target2"/>
    <dgm:cxn modelId="{5BECDEED-4CD9-4B4C-9193-B64E92D69948}" type="presParOf" srcId="{DA465764-AD91-48BB-B537-17510D15F344}" destId="{497E38C9-2382-4E7F-AE38-96CDC83D8D96}" srcOrd="1" destOrd="0" presId="urn:microsoft.com/office/officeart/2005/8/layout/target2"/>
    <dgm:cxn modelId="{A1A400B8-2BC7-4DBB-8E51-AE418E56BD5B}" type="presParOf" srcId="{1E762384-EE24-427B-BF77-FC5E15270A4F}" destId="{BF4FB092-F042-446C-8F2C-C57AC41867FE}" srcOrd="1" destOrd="0" presId="urn:microsoft.com/office/officeart/2005/8/layout/target2"/>
    <dgm:cxn modelId="{0AFCD24E-2A65-41DD-A376-03A8B22DADD5}" type="presParOf" srcId="{BF4FB092-F042-446C-8F2C-C57AC41867FE}" destId="{CC648E53-9B19-4969-B3A9-B29CEA3B7DD2}" srcOrd="0" destOrd="0" presId="urn:microsoft.com/office/officeart/2005/8/layout/target2"/>
    <dgm:cxn modelId="{F5E54C00-8FE3-464E-845C-C576530394CA}" type="presParOf" srcId="{BF4FB092-F042-446C-8F2C-C57AC41867FE}" destId="{9FAEAEE1-1230-496C-B49D-41DBD86D4748}" srcOrd="1" destOrd="0" presId="urn:microsoft.com/office/officeart/2005/8/layout/target2"/>
    <dgm:cxn modelId="{ED3A7E44-B97B-4EAA-92DE-D9F763D91024}" type="presParOf" srcId="{1E762384-EE24-427B-BF77-FC5E15270A4F}" destId="{C9D4E92A-6E6B-4070-9BEB-BEBD3861AABC}" srcOrd="2" destOrd="0" presId="urn:microsoft.com/office/officeart/2005/8/layout/target2"/>
    <dgm:cxn modelId="{E0C6E593-E6E1-4164-98C8-EDDAEE2A9B91}" type="presParOf" srcId="{C9D4E92A-6E6B-4070-9BEB-BEBD3861AABC}" destId="{ADB44AB7-F521-4B90-899E-5FC965D4D587}"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7020A-F943-45D8-A740-A58765C8F467}" type="doc">
      <dgm:prSet loTypeId="urn:microsoft.com/office/officeart/2005/8/layout/target3" loCatId="relationship" qsTypeId="urn:microsoft.com/office/officeart/2005/8/quickstyle/3d4" qsCatId="3D" csTypeId="urn:microsoft.com/office/officeart/2005/8/colors/colorful2" csCatId="colorful" phldr="1"/>
      <dgm:spPr/>
      <dgm:t>
        <a:bodyPr/>
        <a:lstStyle/>
        <a:p>
          <a:endParaRPr lang="en-US"/>
        </a:p>
      </dgm:t>
    </dgm:pt>
    <dgm:pt modelId="{7531FDFA-EBE6-4185-B688-0E3D677B402A}">
      <dgm:prSet custT="1"/>
      <dgm:spPr/>
      <dgm:t>
        <a:bodyPr/>
        <a:lstStyle/>
        <a:p>
          <a:pPr rtl="1"/>
          <a:r>
            <a:rPr lang="en-US" sz="1000" dirty="0" smtClean="0">
              <a:cs typeface="B Titr" pitchFamily="2" charset="-78"/>
            </a:rPr>
            <a:t>FMEA</a:t>
          </a:r>
          <a:r>
            <a:rPr lang="fa-IR" sz="1000" dirty="0" smtClean="0">
              <a:cs typeface="B Titr" pitchFamily="2" charset="-78"/>
            </a:rPr>
            <a:t>   به دنبال شناسایی عیوبی است که در محصول نهایی، سیستم، خدمت و یا ماشین آلات طراحی شده رخ دهد.  </a:t>
          </a:r>
          <a:r>
            <a:rPr lang="en-US" sz="1000" dirty="0" smtClean="0">
              <a:cs typeface="B Titr" pitchFamily="2" charset="-78"/>
            </a:rPr>
            <a:t>FMEA   </a:t>
          </a:r>
          <a:r>
            <a:rPr lang="fa-IR" sz="1000" dirty="0" smtClean="0">
              <a:cs typeface="B Titr" pitchFamily="2" charset="-78"/>
            </a:rPr>
            <a:t>پس از شناسایی عیوب  به دنبال راه هایی جهت تشخیص و نیز رفع این عیوب است که در راهکارها می تواند مستند سازی شوند تا در آینده بتوان در صورت نیاز به آن رجوع کرد.</a:t>
          </a:r>
          <a:endParaRPr lang="en-US" sz="1000" dirty="0">
            <a:cs typeface="B Titr" pitchFamily="2" charset="-78"/>
          </a:endParaRPr>
        </a:p>
      </dgm:t>
    </dgm:pt>
    <dgm:pt modelId="{ECC0B369-7D07-45E6-A135-66D657E66581}" type="parTrans" cxnId="{24813C75-4894-4001-9C41-EF998786CA92}">
      <dgm:prSet/>
      <dgm:spPr/>
      <dgm:t>
        <a:bodyPr/>
        <a:lstStyle/>
        <a:p>
          <a:endParaRPr lang="en-US"/>
        </a:p>
      </dgm:t>
    </dgm:pt>
    <dgm:pt modelId="{875C3475-65F0-4262-B352-B762A1FEBD69}" type="sibTrans" cxnId="{24813C75-4894-4001-9C41-EF998786CA92}">
      <dgm:prSet/>
      <dgm:spPr/>
      <dgm:t>
        <a:bodyPr/>
        <a:lstStyle/>
        <a:p>
          <a:endParaRPr lang="en-US"/>
        </a:p>
      </dgm:t>
    </dgm:pt>
    <dgm:pt modelId="{4DACE7FB-282C-4402-8F18-7A965AFB2B18}">
      <dgm:prSet custT="1"/>
      <dgm:spPr/>
      <dgm:t>
        <a:bodyPr/>
        <a:lstStyle/>
        <a:p>
          <a:pPr rtl="1"/>
          <a:r>
            <a:rPr lang="en-US" sz="1000" dirty="0" smtClean="0">
              <a:cs typeface="B Titr" pitchFamily="2" charset="-78"/>
            </a:rPr>
            <a:t>FMEA</a:t>
          </a:r>
          <a:r>
            <a:rPr lang="fa-IR" sz="1000" dirty="0" smtClean="0">
              <a:cs typeface="B Titr" pitchFamily="2" charset="-78"/>
            </a:rPr>
            <a:t> تکنیکی تحلیلی و متکی بر قانون " پیشگیری قبل از وقوع" است که برای شناسایی عوامل بالقوه خرابی به کار می رود. تمرکز این تکنیک بر بالا بردن ضریب امنیت و در نهایت رضایت مشتری، از طریق پیشگیری از وقوع خرابی است.</a:t>
          </a:r>
          <a:endParaRPr lang="en-US" sz="1000" dirty="0">
            <a:cs typeface="B Titr" pitchFamily="2" charset="-78"/>
          </a:endParaRPr>
        </a:p>
      </dgm:t>
    </dgm:pt>
    <dgm:pt modelId="{51549D65-FE5A-470E-8013-EDC6B3F6A57F}" type="parTrans" cxnId="{B41DA3F3-3552-46CD-B4DC-56201F4D7F00}">
      <dgm:prSet/>
      <dgm:spPr/>
      <dgm:t>
        <a:bodyPr/>
        <a:lstStyle/>
        <a:p>
          <a:endParaRPr lang="en-US"/>
        </a:p>
      </dgm:t>
    </dgm:pt>
    <dgm:pt modelId="{A73E218A-B0F3-4B8B-8C7B-17FF8CAE9C89}" type="sibTrans" cxnId="{B41DA3F3-3552-46CD-B4DC-56201F4D7F00}">
      <dgm:prSet/>
      <dgm:spPr/>
      <dgm:t>
        <a:bodyPr/>
        <a:lstStyle/>
        <a:p>
          <a:endParaRPr lang="en-US"/>
        </a:p>
      </dgm:t>
    </dgm:pt>
    <dgm:pt modelId="{771373FC-D614-45F9-AD14-BF2B1438A6E7}">
      <dgm:prSet custT="1"/>
      <dgm:spPr/>
      <dgm:t>
        <a:bodyPr/>
        <a:lstStyle/>
        <a:p>
          <a:pPr rtl="1"/>
          <a:r>
            <a:rPr lang="fa-IR" sz="1000" dirty="0" smtClean="0">
              <a:cs typeface="B Titr" pitchFamily="2" charset="-78"/>
            </a:rPr>
            <a:t>امروزه افزایش رقابت، توقعات مشتریان و تغییرات سریع تکنولوژی، باعث افزایش سریع تعهدات تولید کنندگان شده است زیرا هر کمبود و انحراف در عملکرد باعث از دست رفتن سهم بازار می شود به همین علت سازمان ها  به دنبال شناخت و رفع مشکلات، جهت افزایش توان رقابت پذیری خود هستند.</a:t>
          </a:r>
          <a:endParaRPr lang="en-US" sz="1000" dirty="0">
            <a:cs typeface="B Titr" pitchFamily="2" charset="-78"/>
          </a:endParaRPr>
        </a:p>
      </dgm:t>
    </dgm:pt>
    <dgm:pt modelId="{B0788DB3-2395-4BA5-A53F-CC2A579C52AD}" type="parTrans" cxnId="{0D8616F3-D603-403D-9142-0EB7DD93797B}">
      <dgm:prSet/>
      <dgm:spPr/>
      <dgm:t>
        <a:bodyPr/>
        <a:lstStyle/>
        <a:p>
          <a:endParaRPr lang="en-US"/>
        </a:p>
      </dgm:t>
    </dgm:pt>
    <dgm:pt modelId="{E60973EB-9E0A-47CA-960C-557E11939C08}" type="sibTrans" cxnId="{0D8616F3-D603-403D-9142-0EB7DD93797B}">
      <dgm:prSet/>
      <dgm:spPr/>
      <dgm:t>
        <a:bodyPr/>
        <a:lstStyle/>
        <a:p>
          <a:endParaRPr lang="en-US"/>
        </a:p>
      </dgm:t>
    </dgm:pt>
    <dgm:pt modelId="{36FE4BEF-A830-4AA8-806D-DF69B571640A}">
      <dgm:prSet custT="1"/>
      <dgm:spPr/>
      <dgm:t>
        <a:bodyPr/>
        <a:lstStyle/>
        <a:p>
          <a:pPr rtl="1"/>
          <a:r>
            <a:rPr lang="en-US" sz="1000" dirty="0" smtClean="0">
              <a:cs typeface="B Titr" pitchFamily="2" charset="-78"/>
            </a:rPr>
            <a:t>FMEA  </a:t>
          </a:r>
          <a:r>
            <a:rPr lang="fa-IR" sz="1000" dirty="0" smtClean="0">
              <a:cs typeface="B Titr" pitchFamily="2" charset="-78"/>
            </a:rPr>
            <a:t>ابزاری است که با کمترین ریسک، برای پیش بینی مشکلات و نقص ها در مراحل طراحی و توسعه فرایندها و خدمات در سازمان به کار میرود.</a:t>
          </a:r>
          <a:endParaRPr lang="en-US" sz="1000" dirty="0">
            <a:cs typeface="B Titr" pitchFamily="2" charset="-78"/>
          </a:endParaRPr>
        </a:p>
      </dgm:t>
    </dgm:pt>
    <dgm:pt modelId="{F55395D1-687E-41F8-B819-6E36187195C3}" type="sibTrans" cxnId="{6334CFE0-0E3E-45E0-800B-420E297E9EFE}">
      <dgm:prSet/>
      <dgm:spPr/>
      <dgm:t>
        <a:bodyPr/>
        <a:lstStyle/>
        <a:p>
          <a:endParaRPr lang="en-US"/>
        </a:p>
      </dgm:t>
    </dgm:pt>
    <dgm:pt modelId="{D289CDEF-D753-4F64-974D-60E029D92257}" type="parTrans" cxnId="{6334CFE0-0E3E-45E0-800B-420E297E9EFE}">
      <dgm:prSet/>
      <dgm:spPr/>
      <dgm:t>
        <a:bodyPr/>
        <a:lstStyle/>
        <a:p>
          <a:endParaRPr lang="en-US"/>
        </a:p>
      </dgm:t>
    </dgm:pt>
    <dgm:pt modelId="{96BF273B-1DDF-46B6-8D8D-AF93C2695CC5}">
      <dgm:prSet custT="1"/>
      <dgm:spPr/>
      <dgm:t>
        <a:bodyPr/>
        <a:lstStyle/>
        <a:p>
          <a:pPr rtl="1"/>
          <a:r>
            <a:rPr lang="fa-IR" sz="1000" dirty="0" smtClean="0">
              <a:cs typeface="B Titr" pitchFamily="2" charset="-78"/>
            </a:rPr>
            <a:t>عیوب هر چه زودتر شناسایی و رفع گردند، هزینه کمتری بر سازمان تحمیل می کنند و لذا اهمیت استفاده از روش هایی که از وقوع عیوب پیشگیری می کنند، هر چه بیشتر احساس می شود.</a:t>
          </a:r>
          <a:endParaRPr lang="en-US" sz="1000" dirty="0">
            <a:cs typeface="B Titr" pitchFamily="2" charset="-78"/>
          </a:endParaRPr>
        </a:p>
      </dgm:t>
    </dgm:pt>
    <dgm:pt modelId="{D124A925-B2D3-4DED-8091-9F63F0BC00FE}" type="sibTrans" cxnId="{0F6FF4E1-ACE2-4C42-AA36-2224544E0C52}">
      <dgm:prSet/>
      <dgm:spPr/>
      <dgm:t>
        <a:bodyPr/>
        <a:lstStyle/>
        <a:p>
          <a:endParaRPr lang="en-US"/>
        </a:p>
      </dgm:t>
    </dgm:pt>
    <dgm:pt modelId="{0B4A659E-9F5F-4F12-B146-A3C5F4640D1B}" type="parTrans" cxnId="{0F6FF4E1-ACE2-4C42-AA36-2224544E0C52}">
      <dgm:prSet/>
      <dgm:spPr/>
      <dgm:t>
        <a:bodyPr/>
        <a:lstStyle/>
        <a:p>
          <a:endParaRPr lang="en-US"/>
        </a:p>
      </dgm:t>
    </dgm:pt>
    <dgm:pt modelId="{4AD959B4-9282-4F8D-9038-4C9249BCEB4F}" type="pres">
      <dgm:prSet presAssocID="{08C7020A-F943-45D8-A740-A58765C8F467}" presName="Name0" presStyleCnt="0">
        <dgm:presLayoutVars>
          <dgm:chMax val="7"/>
          <dgm:dir/>
          <dgm:animLvl val="lvl"/>
          <dgm:resizeHandles val="exact"/>
        </dgm:presLayoutVars>
      </dgm:prSet>
      <dgm:spPr/>
      <dgm:t>
        <a:bodyPr/>
        <a:lstStyle/>
        <a:p>
          <a:endParaRPr lang="en-US"/>
        </a:p>
      </dgm:t>
    </dgm:pt>
    <dgm:pt modelId="{19FB6219-2985-47FD-B4BF-DECFB07AFE8B}" type="pres">
      <dgm:prSet presAssocID="{7531FDFA-EBE6-4185-B688-0E3D677B402A}" presName="circle1" presStyleLbl="node1" presStyleIdx="0" presStyleCnt="5"/>
      <dgm:spPr/>
      <dgm:t>
        <a:bodyPr/>
        <a:lstStyle/>
        <a:p>
          <a:endParaRPr lang="en-US"/>
        </a:p>
      </dgm:t>
    </dgm:pt>
    <dgm:pt modelId="{BF7C61D0-9A59-442A-9784-7D0386516A25}" type="pres">
      <dgm:prSet presAssocID="{7531FDFA-EBE6-4185-B688-0E3D677B402A}" presName="space" presStyleCnt="0"/>
      <dgm:spPr/>
      <dgm:t>
        <a:bodyPr/>
        <a:lstStyle/>
        <a:p>
          <a:endParaRPr lang="en-US"/>
        </a:p>
      </dgm:t>
    </dgm:pt>
    <dgm:pt modelId="{6C1AE891-8F2F-47C5-BDFE-2DA3EF645961}" type="pres">
      <dgm:prSet presAssocID="{7531FDFA-EBE6-4185-B688-0E3D677B402A}" presName="rect1" presStyleLbl="alignAcc1" presStyleIdx="0" presStyleCnt="5"/>
      <dgm:spPr/>
      <dgm:t>
        <a:bodyPr/>
        <a:lstStyle/>
        <a:p>
          <a:endParaRPr lang="en-US"/>
        </a:p>
      </dgm:t>
    </dgm:pt>
    <dgm:pt modelId="{A04E00A7-C8E8-4C54-BB0D-DAE27D44CCD7}" type="pres">
      <dgm:prSet presAssocID="{4DACE7FB-282C-4402-8F18-7A965AFB2B18}" presName="vertSpace2" presStyleLbl="node1" presStyleIdx="0" presStyleCnt="5"/>
      <dgm:spPr/>
      <dgm:t>
        <a:bodyPr/>
        <a:lstStyle/>
        <a:p>
          <a:endParaRPr lang="en-US"/>
        </a:p>
      </dgm:t>
    </dgm:pt>
    <dgm:pt modelId="{A03B8E15-93A8-434F-8A77-672D373772AC}" type="pres">
      <dgm:prSet presAssocID="{4DACE7FB-282C-4402-8F18-7A965AFB2B18}" presName="circle2" presStyleLbl="node1" presStyleIdx="1" presStyleCnt="5"/>
      <dgm:spPr/>
      <dgm:t>
        <a:bodyPr/>
        <a:lstStyle/>
        <a:p>
          <a:endParaRPr lang="en-US"/>
        </a:p>
      </dgm:t>
    </dgm:pt>
    <dgm:pt modelId="{A475B16F-63D8-4A96-81CC-6D34142329E9}" type="pres">
      <dgm:prSet presAssocID="{4DACE7FB-282C-4402-8F18-7A965AFB2B18}" presName="rect2" presStyleLbl="alignAcc1" presStyleIdx="1" presStyleCnt="5"/>
      <dgm:spPr/>
      <dgm:t>
        <a:bodyPr/>
        <a:lstStyle/>
        <a:p>
          <a:endParaRPr lang="en-US"/>
        </a:p>
      </dgm:t>
    </dgm:pt>
    <dgm:pt modelId="{40A2795A-EC0E-430F-834A-6DA453F333CF}" type="pres">
      <dgm:prSet presAssocID="{36FE4BEF-A830-4AA8-806D-DF69B571640A}" presName="vertSpace3" presStyleLbl="node1" presStyleIdx="1" presStyleCnt="5"/>
      <dgm:spPr/>
      <dgm:t>
        <a:bodyPr/>
        <a:lstStyle/>
        <a:p>
          <a:endParaRPr lang="en-US"/>
        </a:p>
      </dgm:t>
    </dgm:pt>
    <dgm:pt modelId="{FABCD9B9-019C-49CA-9529-69A566F506C2}" type="pres">
      <dgm:prSet presAssocID="{36FE4BEF-A830-4AA8-806D-DF69B571640A}" presName="circle3" presStyleLbl="node1" presStyleIdx="2" presStyleCnt="5"/>
      <dgm:spPr/>
      <dgm:t>
        <a:bodyPr/>
        <a:lstStyle/>
        <a:p>
          <a:endParaRPr lang="en-US"/>
        </a:p>
      </dgm:t>
    </dgm:pt>
    <dgm:pt modelId="{BA1A4DE9-573C-46F4-9376-63513A578CD2}" type="pres">
      <dgm:prSet presAssocID="{36FE4BEF-A830-4AA8-806D-DF69B571640A}" presName="rect3" presStyleLbl="alignAcc1" presStyleIdx="2" presStyleCnt="5"/>
      <dgm:spPr/>
      <dgm:t>
        <a:bodyPr/>
        <a:lstStyle/>
        <a:p>
          <a:endParaRPr lang="en-US"/>
        </a:p>
      </dgm:t>
    </dgm:pt>
    <dgm:pt modelId="{B1E4881D-BFF8-4783-8C3E-A0FD32D2C1A0}" type="pres">
      <dgm:prSet presAssocID="{96BF273B-1DDF-46B6-8D8D-AF93C2695CC5}" presName="vertSpace4" presStyleLbl="node1" presStyleIdx="2" presStyleCnt="5"/>
      <dgm:spPr/>
      <dgm:t>
        <a:bodyPr/>
        <a:lstStyle/>
        <a:p>
          <a:endParaRPr lang="en-US"/>
        </a:p>
      </dgm:t>
    </dgm:pt>
    <dgm:pt modelId="{2AE743EE-7CB5-4366-AA89-9AA1DE1B7435}" type="pres">
      <dgm:prSet presAssocID="{96BF273B-1DDF-46B6-8D8D-AF93C2695CC5}" presName="circle4" presStyleLbl="node1" presStyleIdx="3" presStyleCnt="5"/>
      <dgm:spPr/>
      <dgm:t>
        <a:bodyPr/>
        <a:lstStyle/>
        <a:p>
          <a:endParaRPr lang="en-US"/>
        </a:p>
      </dgm:t>
    </dgm:pt>
    <dgm:pt modelId="{ED74F588-E7B8-4182-B144-1777FFD61CF5}" type="pres">
      <dgm:prSet presAssocID="{96BF273B-1DDF-46B6-8D8D-AF93C2695CC5}" presName="rect4" presStyleLbl="alignAcc1" presStyleIdx="3" presStyleCnt="5"/>
      <dgm:spPr/>
      <dgm:t>
        <a:bodyPr/>
        <a:lstStyle/>
        <a:p>
          <a:endParaRPr lang="en-US"/>
        </a:p>
      </dgm:t>
    </dgm:pt>
    <dgm:pt modelId="{3D15A9C3-41C1-4D58-8374-F2E65CCA6853}" type="pres">
      <dgm:prSet presAssocID="{771373FC-D614-45F9-AD14-BF2B1438A6E7}" presName="vertSpace5" presStyleLbl="node1" presStyleIdx="3" presStyleCnt="5"/>
      <dgm:spPr/>
      <dgm:t>
        <a:bodyPr/>
        <a:lstStyle/>
        <a:p>
          <a:endParaRPr lang="en-US"/>
        </a:p>
      </dgm:t>
    </dgm:pt>
    <dgm:pt modelId="{B0CC783E-A88F-48A2-AB61-59EA1AB901EE}" type="pres">
      <dgm:prSet presAssocID="{771373FC-D614-45F9-AD14-BF2B1438A6E7}" presName="circle5" presStyleLbl="node1" presStyleIdx="4" presStyleCnt="5"/>
      <dgm:spPr/>
      <dgm:t>
        <a:bodyPr/>
        <a:lstStyle/>
        <a:p>
          <a:endParaRPr lang="en-US"/>
        </a:p>
      </dgm:t>
    </dgm:pt>
    <dgm:pt modelId="{36D0FBE0-B3E2-495C-B91B-4970FF65FD1D}" type="pres">
      <dgm:prSet presAssocID="{771373FC-D614-45F9-AD14-BF2B1438A6E7}" presName="rect5" presStyleLbl="alignAcc1" presStyleIdx="4" presStyleCnt="5"/>
      <dgm:spPr/>
      <dgm:t>
        <a:bodyPr/>
        <a:lstStyle/>
        <a:p>
          <a:endParaRPr lang="en-US"/>
        </a:p>
      </dgm:t>
    </dgm:pt>
    <dgm:pt modelId="{ADB6713B-3888-4B46-8129-BD497C7B38E4}" type="pres">
      <dgm:prSet presAssocID="{7531FDFA-EBE6-4185-B688-0E3D677B402A}" presName="rect1ParTxNoCh" presStyleLbl="alignAcc1" presStyleIdx="4" presStyleCnt="5">
        <dgm:presLayoutVars>
          <dgm:chMax val="1"/>
          <dgm:bulletEnabled val="1"/>
        </dgm:presLayoutVars>
      </dgm:prSet>
      <dgm:spPr/>
      <dgm:t>
        <a:bodyPr/>
        <a:lstStyle/>
        <a:p>
          <a:endParaRPr lang="en-US"/>
        </a:p>
      </dgm:t>
    </dgm:pt>
    <dgm:pt modelId="{3A0842A6-C3BC-407F-A5DF-E617CEBAC35E}" type="pres">
      <dgm:prSet presAssocID="{4DACE7FB-282C-4402-8F18-7A965AFB2B18}" presName="rect2ParTxNoCh" presStyleLbl="alignAcc1" presStyleIdx="4" presStyleCnt="5">
        <dgm:presLayoutVars>
          <dgm:chMax val="1"/>
          <dgm:bulletEnabled val="1"/>
        </dgm:presLayoutVars>
      </dgm:prSet>
      <dgm:spPr/>
      <dgm:t>
        <a:bodyPr/>
        <a:lstStyle/>
        <a:p>
          <a:endParaRPr lang="en-US"/>
        </a:p>
      </dgm:t>
    </dgm:pt>
    <dgm:pt modelId="{BB1A0BF1-7D96-4A8C-B547-40E0B72D14A8}" type="pres">
      <dgm:prSet presAssocID="{36FE4BEF-A830-4AA8-806D-DF69B571640A}" presName="rect3ParTxNoCh" presStyleLbl="alignAcc1" presStyleIdx="4" presStyleCnt="5">
        <dgm:presLayoutVars>
          <dgm:chMax val="1"/>
          <dgm:bulletEnabled val="1"/>
        </dgm:presLayoutVars>
      </dgm:prSet>
      <dgm:spPr/>
      <dgm:t>
        <a:bodyPr/>
        <a:lstStyle/>
        <a:p>
          <a:endParaRPr lang="en-US"/>
        </a:p>
      </dgm:t>
    </dgm:pt>
    <dgm:pt modelId="{A475FACE-02B4-458D-B1A4-3D240F6C522A}" type="pres">
      <dgm:prSet presAssocID="{96BF273B-1DDF-46B6-8D8D-AF93C2695CC5}" presName="rect4ParTxNoCh" presStyleLbl="alignAcc1" presStyleIdx="4" presStyleCnt="5">
        <dgm:presLayoutVars>
          <dgm:chMax val="1"/>
          <dgm:bulletEnabled val="1"/>
        </dgm:presLayoutVars>
      </dgm:prSet>
      <dgm:spPr/>
      <dgm:t>
        <a:bodyPr/>
        <a:lstStyle/>
        <a:p>
          <a:endParaRPr lang="en-US"/>
        </a:p>
      </dgm:t>
    </dgm:pt>
    <dgm:pt modelId="{5F129A0C-0518-4BFD-A09D-3FF4597F5791}" type="pres">
      <dgm:prSet presAssocID="{771373FC-D614-45F9-AD14-BF2B1438A6E7}" presName="rect5ParTxNoCh" presStyleLbl="alignAcc1" presStyleIdx="4" presStyleCnt="5">
        <dgm:presLayoutVars>
          <dgm:chMax val="1"/>
          <dgm:bulletEnabled val="1"/>
        </dgm:presLayoutVars>
      </dgm:prSet>
      <dgm:spPr/>
      <dgm:t>
        <a:bodyPr/>
        <a:lstStyle/>
        <a:p>
          <a:endParaRPr lang="en-US"/>
        </a:p>
      </dgm:t>
    </dgm:pt>
  </dgm:ptLst>
  <dgm:cxnLst>
    <dgm:cxn modelId="{6334CFE0-0E3E-45E0-800B-420E297E9EFE}" srcId="{08C7020A-F943-45D8-A740-A58765C8F467}" destId="{36FE4BEF-A830-4AA8-806D-DF69B571640A}" srcOrd="2" destOrd="0" parTransId="{D289CDEF-D753-4F64-974D-60E029D92257}" sibTransId="{F55395D1-687E-41F8-B819-6E36187195C3}"/>
    <dgm:cxn modelId="{396EF753-5BB6-4899-ACA5-BD83826D0622}" type="presOf" srcId="{4DACE7FB-282C-4402-8F18-7A965AFB2B18}" destId="{A475B16F-63D8-4A96-81CC-6D34142329E9}" srcOrd="0" destOrd="0" presId="urn:microsoft.com/office/officeart/2005/8/layout/target3"/>
    <dgm:cxn modelId="{D739D347-0A2F-4457-AF17-87E0BCD6DBE7}" type="presOf" srcId="{771373FC-D614-45F9-AD14-BF2B1438A6E7}" destId="{5F129A0C-0518-4BFD-A09D-3FF4597F5791}" srcOrd="1" destOrd="0" presId="urn:microsoft.com/office/officeart/2005/8/layout/target3"/>
    <dgm:cxn modelId="{61B1A2B8-2974-4784-8549-B059C3DBC217}" type="presOf" srcId="{7531FDFA-EBE6-4185-B688-0E3D677B402A}" destId="{6C1AE891-8F2F-47C5-BDFE-2DA3EF645961}" srcOrd="0" destOrd="0" presId="urn:microsoft.com/office/officeart/2005/8/layout/target3"/>
    <dgm:cxn modelId="{94BA4546-3542-486E-9B32-C3606E4BF91E}" type="presOf" srcId="{96BF273B-1DDF-46B6-8D8D-AF93C2695CC5}" destId="{A475FACE-02B4-458D-B1A4-3D240F6C522A}" srcOrd="1" destOrd="0" presId="urn:microsoft.com/office/officeart/2005/8/layout/target3"/>
    <dgm:cxn modelId="{114413A9-7D1C-4ECE-95C9-1435D2C23BAB}" type="presOf" srcId="{36FE4BEF-A830-4AA8-806D-DF69B571640A}" destId="{BB1A0BF1-7D96-4A8C-B547-40E0B72D14A8}" srcOrd="1" destOrd="0" presId="urn:microsoft.com/office/officeart/2005/8/layout/target3"/>
    <dgm:cxn modelId="{24813C75-4894-4001-9C41-EF998786CA92}" srcId="{08C7020A-F943-45D8-A740-A58765C8F467}" destId="{7531FDFA-EBE6-4185-B688-0E3D677B402A}" srcOrd="0" destOrd="0" parTransId="{ECC0B369-7D07-45E6-A135-66D657E66581}" sibTransId="{875C3475-65F0-4262-B352-B762A1FEBD69}"/>
    <dgm:cxn modelId="{B41DA3F3-3552-46CD-B4DC-56201F4D7F00}" srcId="{08C7020A-F943-45D8-A740-A58765C8F467}" destId="{4DACE7FB-282C-4402-8F18-7A965AFB2B18}" srcOrd="1" destOrd="0" parTransId="{51549D65-FE5A-470E-8013-EDC6B3F6A57F}" sibTransId="{A73E218A-B0F3-4B8B-8C7B-17FF8CAE9C89}"/>
    <dgm:cxn modelId="{2BB9FED3-98CD-4C75-95CA-ACB5528EF8FB}" type="presOf" srcId="{771373FC-D614-45F9-AD14-BF2B1438A6E7}" destId="{36D0FBE0-B3E2-495C-B91B-4970FF65FD1D}" srcOrd="0" destOrd="0" presId="urn:microsoft.com/office/officeart/2005/8/layout/target3"/>
    <dgm:cxn modelId="{50FE1470-BC23-4983-844D-9181AA6CB4D8}" type="presOf" srcId="{4DACE7FB-282C-4402-8F18-7A965AFB2B18}" destId="{3A0842A6-C3BC-407F-A5DF-E617CEBAC35E}" srcOrd="1" destOrd="0" presId="urn:microsoft.com/office/officeart/2005/8/layout/target3"/>
    <dgm:cxn modelId="{0F6FF4E1-ACE2-4C42-AA36-2224544E0C52}" srcId="{08C7020A-F943-45D8-A740-A58765C8F467}" destId="{96BF273B-1DDF-46B6-8D8D-AF93C2695CC5}" srcOrd="3" destOrd="0" parTransId="{0B4A659E-9F5F-4F12-B146-A3C5F4640D1B}" sibTransId="{D124A925-B2D3-4DED-8091-9F63F0BC00FE}"/>
    <dgm:cxn modelId="{DE71E551-497B-4DC1-9960-8B693EF93322}" type="presOf" srcId="{96BF273B-1DDF-46B6-8D8D-AF93C2695CC5}" destId="{ED74F588-E7B8-4182-B144-1777FFD61CF5}" srcOrd="0" destOrd="0" presId="urn:microsoft.com/office/officeart/2005/8/layout/target3"/>
    <dgm:cxn modelId="{A6816509-DBB4-4015-A290-8E6EB14C2DF1}" type="presOf" srcId="{08C7020A-F943-45D8-A740-A58765C8F467}" destId="{4AD959B4-9282-4F8D-9038-4C9249BCEB4F}" srcOrd="0" destOrd="0" presId="urn:microsoft.com/office/officeart/2005/8/layout/target3"/>
    <dgm:cxn modelId="{0D8616F3-D603-403D-9142-0EB7DD93797B}" srcId="{08C7020A-F943-45D8-A740-A58765C8F467}" destId="{771373FC-D614-45F9-AD14-BF2B1438A6E7}" srcOrd="4" destOrd="0" parTransId="{B0788DB3-2395-4BA5-A53F-CC2A579C52AD}" sibTransId="{E60973EB-9E0A-47CA-960C-557E11939C08}"/>
    <dgm:cxn modelId="{CA304205-209F-49C3-BED7-0FB2198BF499}" type="presOf" srcId="{7531FDFA-EBE6-4185-B688-0E3D677B402A}" destId="{ADB6713B-3888-4B46-8129-BD497C7B38E4}" srcOrd="1" destOrd="0" presId="urn:microsoft.com/office/officeart/2005/8/layout/target3"/>
    <dgm:cxn modelId="{C6A951FB-797F-4CA5-9DF4-3B8E30EE8DB2}" type="presOf" srcId="{36FE4BEF-A830-4AA8-806D-DF69B571640A}" destId="{BA1A4DE9-573C-46F4-9376-63513A578CD2}" srcOrd="0" destOrd="0" presId="urn:microsoft.com/office/officeart/2005/8/layout/target3"/>
    <dgm:cxn modelId="{CF3E412A-2FFC-4511-B9E6-D5F995DB9915}" type="presParOf" srcId="{4AD959B4-9282-4F8D-9038-4C9249BCEB4F}" destId="{19FB6219-2985-47FD-B4BF-DECFB07AFE8B}" srcOrd="0" destOrd="0" presId="urn:microsoft.com/office/officeart/2005/8/layout/target3"/>
    <dgm:cxn modelId="{933FD80C-6DEE-453C-B7F3-C521963EA6BD}" type="presParOf" srcId="{4AD959B4-9282-4F8D-9038-4C9249BCEB4F}" destId="{BF7C61D0-9A59-442A-9784-7D0386516A25}" srcOrd="1" destOrd="0" presId="urn:microsoft.com/office/officeart/2005/8/layout/target3"/>
    <dgm:cxn modelId="{7586B9DC-CEB8-46C1-8EBA-5EB6E222C816}" type="presParOf" srcId="{4AD959B4-9282-4F8D-9038-4C9249BCEB4F}" destId="{6C1AE891-8F2F-47C5-BDFE-2DA3EF645961}" srcOrd="2" destOrd="0" presId="urn:microsoft.com/office/officeart/2005/8/layout/target3"/>
    <dgm:cxn modelId="{8F8439E6-1067-4501-967E-AA5853DB207C}" type="presParOf" srcId="{4AD959B4-9282-4F8D-9038-4C9249BCEB4F}" destId="{A04E00A7-C8E8-4C54-BB0D-DAE27D44CCD7}" srcOrd="3" destOrd="0" presId="urn:microsoft.com/office/officeart/2005/8/layout/target3"/>
    <dgm:cxn modelId="{811EF29B-B40B-423B-AE34-7080063ABC76}" type="presParOf" srcId="{4AD959B4-9282-4F8D-9038-4C9249BCEB4F}" destId="{A03B8E15-93A8-434F-8A77-672D373772AC}" srcOrd="4" destOrd="0" presId="urn:microsoft.com/office/officeart/2005/8/layout/target3"/>
    <dgm:cxn modelId="{55155615-5D4E-4FFF-969C-D3EAE4C21B11}" type="presParOf" srcId="{4AD959B4-9282-4F8D-9038-4C9249BCEB4F}" destId="{A475B16F-63D8-4A96-81CC-6D34142329E9}" srcOrd="5" destOrd="0" presId="urn:microsoft.com/office/officeart/2005/8/layout/target3"/>
    <dgm:cxn modelId="{0D7C3E5B-56A0-4C3D-82E8-A6EC650EC050}" type="presParOf" srcId="{4AD959B4-9282-4F8D-9038-4C9249BCEB4F}" destId="{40A2795A-EC0E-430F-834A-6DA453F333CF}" srcOrd="6" destOrd="0" presId="urn:microsoft.com/office/officeart/2005/8/layout/target3"/>
    <dgm:cxn modelId="{386418E6-3BD9-47AD-ADEE-923A1D46109B}" type="presParOf" srcId="{4AD959B4-9282-4F8D-9038-4C9249BCEB4F}" destId="{FABCD9B9-019C-49CA-9529-69A566F506C2}" srcOrd="7" destOrd="0" presId="urn:microsoft.com/office/officeart/2005/8/layout/target3"/>
    <dgm:cxn modelId="{8B710088-4ED9-4528-B1C1-55A4CEDDD0D0}" type="presParOf" srcId="{4AD959B4-9282-4F8D-9038-4C9249BCEB4F}" destId="{BA1A4DE9-573C-46F4-9376-63513A578CD2}" srcOrd="8" destOrd="0" presId="urn:microsoft.com/office/officeart/2005/8/layout/target3"/>
    <dgm:cxn modelId="{2E96F588-AD3A-4E72-9923-3219E781DDC9}" type="presParOf" srcId="{4AD959B4-9282-4F8D-9038-4C9249BCEB4F}" destId="{B1E4881D-BFF8-4783-8C3E-A0FD32D2C1A0}" srcOrd="9" destOrd="0" presId="urn:microsoft.com/office/officeart/2005/8/layout/target3"/>
    <dgm:cxn modelId="{E26BB8E4-84A0-4785-A262-B2FB027F2C1E}" type="presParOf" srcId="{4AD959B4-9282-4F8D-9038-4C9249BCEB4F}" destId="{2AE743EE-7CB5-4366-AA89-9AA1DE1B7435}" srcOrd="10" destOrd="0" presId="urn:microsoft.com/office/officeart/2005/8/layout/target3"/>
    <dgm:cxn modelId="{76C46BAB-696A-437F-B5AF-61B6554FC472}" type="presParOf" srcId="{4AD959B4-9282-4F8D-9038-4C9249BCEB4F}" destId="{ED74F588-E7B8-4182-B144-1777FFD61CF5}" srcOrd="11" destOrd="0" presId="urn:microsoft.com/office/officeart/2005/8/layout/target3"/>
    <dgm:cxn modelId="{CBB5669C-0F50-4D05-81D2-F6301FC3C340}" type="presParOf" srcId="{4AD959B4-9282-4F8D-9038-4C9249BCEB4F}" destId="{3D15A9C3-41C1-4D58-8374-F2E65CCA6853}" srcOrd="12" destOrd="0" presId="urn:microsoft.com/office/officeart/2005/8/layout/target3"/>
    <dgm:cxn modelId="{46D14BDF-92FB-4BED-81E7-5EBC3D37E8E6}" type="presParOf" srcId="{4AD959B4-9282-4F8D-9038-4C9249BCEB4F}" destId="{B0CC783E-A88F-48A2-AB61-59EA1AB901EE}" srcOrd="13" destOrd="0" presId="urn:microsoft.com/office/officeart/2005/8/layout/target3"/>
    <dgm:cxn modelId="{25A94260-33F6-4FB1-948E-1251B93A1A90}" type="presParOf" srcId="{4AD959B4-9282-4F8D-9038-4C9249BCEB4F}" destId="{36D0FBE0-B3E2-495C-B91B-4970FF65FD1D}" srcOrd="14" destOrd="0" presId="urn:microsoft.com/office/officeart/2005/8/layout/target3"/>
    <dgm:cxn modelId="{A1504F33-13F1-42F4-9FDC-694E393DBCF4}" type="presParOf" srcId="{4AD959B4-9282-4F8D-9038-4C9249BCEB4F}" destId="{ADB6713B-3888-4B46-8129-BD497C7B38E4}" srcOrd="15" destOrd="0" presId="urn:microsoft.com/office/officeart/2005/8/layout/target3"/>
    <dgm:cxn modelId="{96971AD2-A812-4853-93BB-6D9C54790F1E}" type="presParOf" srcId="{4AD959B4-9282-4F8D-9038-4C9249BCEB4F}" destId="{3A0842A6-C3BC-407F-A5DF-E617CEBAC35E}" srcOrd="16" destOrd="0" presId="urn:microsoft.com/office/officeart/2005/8/layout/target3"/>
    <dgm:cxn modelId="{2B14B469-54C5-46DB-A6B4-0958ED0C3A71}" type="presParOf" srcId="{4AD959B4-9282-4F8D-9038-4C9249BCEB4F}" destId="{BB1A0BF1-7D96-4A8C-B547-40E0B72D14A8}" srcOrd="17" destOrd="0" presId="urn:microsoft.com/office/officeart/2005/8/layout/target3"/>
    <dgm:cxn modelId="{977C3CD1-F958-47A4-AD84-67DE33E84767}" type="presParOf" srcId="{4AD959B4-9282-4F8D-9038-4C9249BCEB4F}" destId="{A475FACE-02B4-458D-B1A4-3D240F6C522A}" srcOrd="18" destOrd="0" presId="urn:microsoft.com/office/officeart/2005/8/layout/target3"/>
    <dgm:cxn modelId="{BDE25694-3AD6-4425-AEE1-1AD7CDF99573}" type="presParOf" srcId="{4AD959B4-9282-4F8D-9038-4C9249BCEB4F}" destId="{5F129A0C-0518-4BFD-A09D-3FF4597F5791}" srcOrd="19"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0B09A7-C258-4195-91DB-899CD95B3DB9}" type="doc">
      <dgm:prSet loTypeId="urn:microsoft.com/office/officeart/2005/8/layout/lProcess3" loCatId="process" qsTypeId="urn:microsoft.com/office/officeart/2005/8/quickstyle/3d8" qsCatId="3D" csTypeId="urn:microsoft.com/office/officeart/2005/8/colors/accent2_5" csCatId="accent2" phldr="1"/>
      <dgm:spPr/>
      <dgm:t>
        <a:bodyPr/>
        <a:lstStyle/>
        <a:p>
          <a:endParaRPr lang="en-US"/>
        </a:p>
      </dgm:t>
    </dgm:pt>
    <dgm:pt modelId="{64F3DC3D-9523-4041-92FB-22E45D2D669C}">
      <dgm:prSet/>
      <dgm:spPr/>
      <dgm:t>
        <a:bodyPr/>
        <a:lstStyle/>
        <a:p>
          <a:pPr rtl="1"/>
          <a:r>
            <a:rPr lang="fa-IR" b="1" smtClean="0"/>
            <a:t>تکنیک </a:t>
          </a:r>
          <a:r>
            <a:rPr lang="en-US" b="1" smtClean="0"/>
            <a:t>FMEA </a:t>
          </a:r>
          <a:r>
            <a:rPr lang="fa-IR" b="1" smtClean="0"/>
            <a:t> </a:t>
          </a:r>
          <a:endParaRPr lang="en-US" dirty="0"/>
        </a:p>
      </dgm:t>
    </dgm:pt>
    <dgm:pt modelId="{7BAD89FB-A3C8-43C5-814A-B33689768946}" type="parTrans" cxnId="{16E5A512-57C4-4826-A91C-A84D3A256D97}">
      <dgm:prSet/>
      <dgm:spPr/>
      <dgm:t>
        <a:bodyPr/>
        <a:lstStyle/>
        <a:p>
          <a:endParaRPr lang="en-US"/>
        </a:p>
      </dgm:t>
    </dgm:pt>
    <dgm:pt modelId="{C9BC9FF4-74E5-4F7E-99AA-90DC37ED6E23}" type="sibTrans" cxnId="{16E5A512-57C4-4826-A91C-A84D3A256D97}">
      <dgm:prSet/>
      <dgm:spPr/>
      <dgm:t>
        <a:bodyPr/>
        <a:lstStyle/>
        <a:p>
          <a:endParaRPr lang="en-US"/>
        </a:p>
      </dgm:t>
    </dgm:pt>
    <dgm:pt modelId="{EA4B4A02-A4CF-48AA-97D9-13E65F7FA287}" type="pres">
      <dgm:prSet presAssocID="{DE0B09A7-C258-4195-91DB-899CD95B3DB9}" presName="Name0" presStyleCnt="0">
        <dgm:presLayoutVars>
          <dgm:chPref val="3"/>
          <dgm:dir/>
          <dgm:animLvl val="lvl"/>
          <dgm:resizeHandles/>
        </dgm:presLayoutVars>
      </dgm:prSet>
      <dgm:spPr/>
      <dgm:t>
        <a:bodyPr/>
        <a:lstStyle/>
        <a:p>
          <a:endParaRPr lang="en-US"/>
        </a:p>
      </dgm:t>
    </dgm:pt>
    <dgm:pt modelId="{241626EC-796B-4E9A-BE8B-856D9C206C64}" type="pres">
      <dgm:prSet presAssocID="{64F3DC3D-9523-4041-92FB-22E45D2D669C}" presName="horFlow" presStyleCnt="0"/>
      <dgm:spPr/>
    </dgm:pt>
    <dgm:pt modelId="{BF65EF5F-A22D-4D8F-A8F9-08F04FE3E328}" type="pres">
      <dgm:prSet presAssocID="{64F3DC3D-9523-4041-92FB-22E45D2D669C}" presName="bigChev" presStyleLbl="node1" presStyleIdx="0" presStyleCnt="1" custScaleX="396132"/>
      <dgm:spPr/>
      <dgm:t>
        <a:bodyPr/>
        <a:lstStyle/>
        <a:p>
          <a:endParaRPr lang="en-US"/>
        </a:p>
      </dgm:t>
    </dgm:pt>
  </dgm:ptLst>
  <dgm:cxnLst>
    <dgm:cxn modelId="{DD998C6E-C500-4B27-9C45-CE0DFF2C94FE}" type="presOf" srcId="{DE0B09A7-C258-4195-91DB-899CD95B3DB9}" destId="{EA4B4A02-A4CF-48AA-97D9-13E65F7FA287}" srcOrd="0" destOrd="0" presId="urn:microsoft.com/office/officeart/2005/8/layout/lProcess3"/>
    <dgm:cxn modelId="{C9808EFA-2EEA-48E0-B003-F273A6E7AE58}" type="presOf" srcId="{64F3DC3D-9523-4041-92FB-22E45D2D669C}" destId="{BF65EF5F-A22D-4D8F-A8F9-08F04FE3E328}" srcOrd="0" destOrd="0" presId="urn:microsoft.com/office/officeart/2005/8/layout/lProcess3"/>
    <dgm:cxn modelId="{16E5A512-57C4-4826-A91C-A84D3A256D97}" srcId="{DE0B09A7-C258-4195-91DB-899CD95B3DB9}" destId="{64F3DC3D-9523-4041-92FB-22E45D2D669C}" srcOrd="0" destOrd="0" parTransId="{7BAD89FB-A3C8-43C5-814A-B33689768946}" sibTransId="{C9BC9FF4-74E5-4F7E-99AA-90DC37ED6E23}"/>
    <dgm:cxn modelId="{E06E10A8-AC14-431C-A99C-761421E2F304}" type="presParOf" srcId="{EA4B4A02-A4CF-48AA-97D9-13E65F7FA287}" destId="{241626EC-796B-4E9A-BE8B-856D9C206C64}" srcOrd="0" destOrd="0" presId="urn:microsoft.com/office/officeart/2005/8/layout/lProcess3"/>
    <dgm:cxn modelId="{492D4D3D-8BD4-4C1C-A49F-33070B34C971}" type="presParOf" srcId="{241626EC-796B-4E9A-BE8B-856D9C206C64}" destId="{BF65EF5F-A22D-4D8F-A8F9-08F04FE3E32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00EBFC-C4BA-410B-BFCA-425578C28BBB}" type="doc">
      <dgm:prSet loTypeId="urn:microsoft.com/office/officeart/2005/8/layout/target2" loCatId="relationship" qsTypeId="urn:microsoft.com/office/officeart/2005/8/quickstyle/3d6" qsCatId="3D" csTypeId="urn:microsoft.com/office/officeart/2005/8/colors/accent2_1" csCatId="accent2" phldr="1"/>
      <dgm:spPr/>
      <dgm:t>
        <a:bodyPr/>
        <a:lstStyle/>
        <a:p>
          <a:endParaRPr lang="en-US"/>
        </a:p>
      </dgm:t>
    </dgm:pt>
    <dgm:pt modelId="{D2A71204-03AB-4750-B68E-9528A82F8C26}">
      <dgm:prSet custT="1">
        <dgm:style>
          <a:lnRef idx="2">
            <a:schemeClr val="accent2"/>
          </a:lnRef>
          <a:fillRef idx="1">
            <a:schemeClr val="lt1"/>
          </a:fillRef>
          <a:effectRef idx="0">
            <a:schemeClr val="accent2"/>
          </a:effectRef>
          <a:fontRef idx="minor">
            <a:schemeClr val="dk1"/>
          </a:fontRef>
        </dgm:style>
      </dgm:prSet>
      <dgm:spPr/>
      <dgm:t>
        <a:bodyPr/>
        <a:lstStyle/>
        <a:p>
          <a:pPr algn="r" rtl="1"/>
          <a:r>
            <a:rPr lang="fa-IR" sz="1600" dirty="0" smtClean="0">
              <a:cs typeface="B Titr" pitchFamily="2" charset="-78"/>
            </a:rPr>
            <a:t>تکنیک </a:t>
          </a:r>
          <a:r>
            <a:rPr lang="en-US" sz="1600" dirty="0" smtClean="0">
              <a:cs typeface="B Titr" pitchFamily="2" charset="-78"/>
            </a:rPr>
            <a:t>FMEA</a:t>
          </a:r>
          <a:r>
            <a:rPr lang="fa-IR" sz="1600" dirty="0" smtClean="0">
              <a:cs typeface="B Titr" pitchFamily="2" charset="-78"/>
            </a:rPr>
            <a:t> دارای خصوصیات ذیل است:</a:t>
          </a:r>
          <a:endParaRPr lang="en-US" sz="1600" dirty="0" smtClean="0">
            <a:cs typeface="B Titr" pitchFamily="2" charset="-78"/>
          </a:endParaRPr>
        </a:p>
        <a:p>
          <a:pPr algn="r" rtl="1"/>
          <a:r>
            <a:rPr lang="fa-IR" sz="1600" dirty="0" smtClean="0">
              <a:cs typeface="B Zar" pitchFamily="2" charset="-78"/>
            </a:rPr>
            <a:t>یک تکنیک پیشگیری قبل از وقوع است. </a:t>
          </a:r>
          <a:r>
            <a:rPr lang="en-US" sz="1600" dirty="0" smtClean="0">
              <a:cs typeface="B Zar" pitchFamily="2" charset="-78"/>
            </a:rPr>
            <a:t>FMEA</a:t>
          </a:r>
          <a:r>
            <a:rPr lang="fa-IR" sz="1600" dirty="0" smtClean="0">
              <a:cs typeface="B Zar" pitchFamily="2" charset="-78"/>
            </a:rPr>
            <a:t> تکنیکی تحلیلی و متکی بر قانون " پیشگیری قبل از وقوع " است که برای شناسایی عوامل بالقوه خرابی به کار می رود. توجه  این تکنیک به بالا بردن ضریب امنیت و در نهایت رضایت مشتری از طریق پیشگیری وقوع خرابی است.</a:t>
          </a:r>
        </a:p>
      </dgm:t>
    </dgm:pt>
    <dgm:pt modelId="{239FADBF-082C-4CC6-BD45-306D94BC98B9}" type="parTrans" cxnId="{601DFC79-0CFF-4E2B-BE18-74A2739163A2}">
      <dgm:prSet/>
      <dgm:spPr/>
      <dgm:t>
        <a:bodyPr/>
        <a:lstStyle/>
        <a:p>
          <a:endParaRPr lang="en-US"/>
        </a:p>
      </dgm:t>
    </dgm:pt>
    <dgm:pt modelId="{01D5AFC7-87F8-448D-8DE1-AB4F6D48973F}" type="sibTrans" cxnId="{601DFC79-0CFF-4E2B-BE18-74A2739163A2}">
      <dgm:prSet/>
      <dgm:spPr/>
      <dgm:t>
        <a:bodyPr/>
        <a:lstStyle/>
        <a:p>
          <a:endParaRPr lang="en-US"/>
        </a:p>
      </dgm:t>
    </dgm:pt>
    <dgm:pt modelId="{B5C2E125-B512-477F-B5D3-C5D94B9D14B7}" type="pres">
      <dgm:prSet presAssocID="{2900EBFC-C4BA-410B-BFCA-425578C28BBB}" presName="Name0" presStyleCnt="0">
        <dgm:presLayoutVars>
          <dgm:chMax val="3"/>
          <dgm:chPref val="1"/>
          <dgm:dir/>
          <dgm:animLvl val="lvl"/>
          <dgm:resizeHandles/>
        </dgm:presLayoutVars>
      </dgm:prSet>
      <dgm:spPr/>
      <dgm:t>
        <a:bodyPr/>
        <a:lstStyle/>
        <a:p>
          <a:endParaRPr lang="en-US"/>
        </a:p>
      </dgm:t>
    </dgm:pt>
    <dgm:pt modelId="{8DAFD4B8-6C7B-4345-A8B8-6E1350C0D791}" type="pres">
      <dgm:prSet presAssocID="{2900EBFC-C4BA-410B-BFCA-425578C28BBB}" presName="outerBox" presStyleCnt="0"/>
      <dgm:spPr/>
      <dgm:t>
        <a:bodyPr/>
        <a:lstStyle/>
        <a:p>
          <a:endParaRPr lang="en-US"/>
        </a:p>
      </dgm:t>
    </dgm:pt>
    <dgm:pt modelId="{091FF864-6393-45B2-8F04-4482C4DDD015}" type="pres">
      <dgm:prSet presAssocID="{2900EBFC-C4BA-410B-BFCA-425578C28BBB}" presName="outerBoxParent" presStyleLbl="node1" presStyleIdx="0" presStyleCnt="1"/>
      <dgm:spPr/>
      <dgm:t>
        <a:bodyPr/>
        <a:lstStyle/>
        <a:p>
          <a:endParaRPr lang="en-US"/>
        </a:p>
      </dgm:t>
    </dgm:pt>
    <dgm:pt modelId="{9D4F3242-698C-41FA-AA58-28B8190D887E}" type="pres">
      <dgm:prSet presAssocID="{2900EBFC-C4BA-410B-BFCA-425578C28BBB}" presName="outerBoxChildren" presStyleCnt="0"/>
      <dgm:spPr/>
      <dgm:t>
        <a:bodyPr/>
        <a:lstStyle/>
        <a:p>
          <a:endParaRPr lang="en-US"/>
        </a:p>
      </dgm:t>
    </dgm:pt>
  </dgm:ptLst>
  <dgm:cxnLst>
    <dgm:cxn modelId="{268120C7-EC17-42E8-846A-2CF15553D0F6}" type="presOf" srcId="{D2A71204-03AB-4750-B68E-9528A82F8C26}" destId="{091FF864-6393-45B2-8F04-4482C4DDD015}" srcOrd="0" destOrd="0" presId="urn:microsoft.com/office/officeart/2005/8/layout/target2"/>
    <dgm:cxn modelId="{CB3DEB26-C0A4-4609-8AB2-DD5683E03142}" type="presOf" srcId="{2900EBFC-C4BA-410B-BFCA-425578C28BBB}" destId="{B5C2E125-B512-477F-B5D3-C5D94B9D14B7}" srcOrd="0" destOrd="0" presId="urn:microsoft.com/office/officeart/2005/8/layout/target2"/>
    <dgm:cxn modelId="{601DFC79-0CFF-4E2B-BE18-74A2739163A2}" srcId="{2900EBFC-C4BA-410B-BFCA-425578C28BBB}" destId="{D2A71204-03AB-4750-B68E-9528A82F8C26}" srcOrd="0" destOrd="0" parTransId="{239FADBF-082C-4CC6-BD45-306D94BC98B9}" sibTransId="{01D5AFC7-87F8-448D-8DE1-AB4F6D48973F}"/>
    <dgm:cxn modelId="{6CDB6D05-BB69-4C90-B93A-9C1B83329BE8}" type="presParOf" srcId="{B5C2E125-B512-477F-B5D3-C5D94B9D14B7}" destId="{8DAFD4B8-6C7B-4345-A8B8-6E1350C0D791}" srcOrd="0" destOrd="0" presId="urn:microsoft.com/office/officeart/2005/8/layout/target2"/>
    <dgm:cxn modelId="{B5F7D67A-677B-4147-8B13-39E12976DEFE}" type="presParOf" srcId="{8DAFD4B8-6C7B-4345-A8B8-6E1350C0D791}" destId="{091FF864-6393-45B2-8F04-4482C4DDD015}" srcOrd="0" destOrd="0" presId="urn:microsoft.com/office/officeart/2005/8/layout/target2"/>
    <dgm:cxn modelId="{C2244327-3E5E-4D06-8614-3A45B390A68A}" type="presParOf" srcId="{8DAFD4B8-6C7B-4345-A8B8-6E1350C0D791}" destId="{9D4F3242-698C-41FA-AA58-28B8190D887E}" srcOrd="1"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00EBFC-C4BA-410B-BFCA-425578C28BBB}" type="doc">
      <dgm:prSet loTypeId="urn:microsoft.com/office/officeart/2005/8/layout/target1" loCatId="relationship" qsTypeId="urn:microsoft.com/office/officeart/2005/8/quickstyle/simple5" qsCatId="simple" csTypeId="urn:microsoft.com/office/officeart/2005/8/colors/accent4_1" csCatId="accent4" phldr="1"/>
      <dgm:spPr/>
      <dgm:t>
        <a:bodyPr/>
        <a:lstStyle/>
        <a:p>
          <a:endParaRPr lang="en-US"/>
        </a:p>
      </dgm:t>
    </dgm:pt>
    <dgm:pt modelId="{D2A71204-03AB-4750-B68E-9528A82F8C26}">
      <dgm:prSet custT="1"/>
      <dgm:spPr/>
      <dgm:t>
        <a:bodyPr/>
        <a:lstStyle/>
        <a:p>
          <a:r>
            <a:rPr lang="en-US" sz="1000" b="0" dirty="0" smtClean="0">
              <a:cs typeface="B Titr" pitchFamily="2" charset="-78"/>
            </a:rPr>
            <a:t>FMEA </a:t>
          </a:r>
          <a:r>
            <a:rPr lang="fa-IR" sz="1000" b="0" dirty="0" smtClean="0">
              <a:cs typeface="B Titr" pitchFamily="2" charset="-78"/>
            </a:rPr>
            <a:t>یک اقدام کنشی است. تکنیک </a:t>
          </a:r>
          <a:r>
            <a:rPr lang="en-US" sz="1000" b="0" dirty="0" smtClean="0">
              <a:cs typeface="B Titr" pitchFamily="2" charset="-78"/>
            </a:rPr>
            <a:t>FMEA </a:t>
          </a:r>
          <a:r>
            <a:rPr lang="fa-IR" sz="1000" b="0" dirty="0" smtClean="0">
              <a:cs typeface="B Titr" pitchFamily="2" charset="-78"/>
            </a:rPr>
            <a:t>برای آن طرح ریزی شده است که " یک اقدام قبل از واقعه باشد" و نه " یک تمرین بعد از آشکار شدن مشکلات". این تکنیک بر خلاف سایر تکنیک ها کیفی که واکنشی هستند، یک تکنیک کنشی است.</a:t>
          </a:r>
        </a:p>
      </dgm:t>
    </dgm:pt>
    <dgm:pt modelId="{239FADBF-082C-4CC6-BD45-306D94BC98B9}" type="parTrans" cxnId="{601DFC79-0CFF-4E2B-BE18-74A2739163A2}">
      <dgm:prSet/>
      <dgm:spPr/>
      <dgm:t>
        <a:bodyPr/>
        <a:lstStyle/>
        <a:p>
          <a:endParaRPr lang="en-US"/>
        </a:p>
      </dgm:t>
    </dgm:pt>
    <dgm:pt modelId="{01D5AFC7-87F8-448D-8DE1-AB4F6D48973F}" type="sibTrans" cxnId="{601DFC79-0CFF-4E2B-BE18-74A2739163A2}">
      <dgm:prSet/>
      <dgm:spPr/>
      <dgm:t>
        <a:bodyPr/>
        <a:lstStyle/>
        <a:p>
          <a:endParaRPr lang="en-US"/>
        </a:p>
      </dgm:t>
    </dgm:pt>
    <dgm:pt modelId="{BA3CA677-A31F-4FFB-81B7-A73260EA6295}">
      <dgm:prSet custT="1"/>
      <dgm:spPr/>
      <dgm:t>
        <a:bodyPr/>
        <a:lstStyle/>
        <a:p>
          <a:pPr rtl="1"/>
          <a:r>
            <a:rPr lang="fa-IR" sz="800" b="0" dirty="0" smtClean="0">
              <a:cs typeface="B Titr" pitchFamily="2" charset="-78"/>
            </a:rPr>
            <a:t>در بسیاری از مواقع که با مشکل مواجه می شویم ممکن است برای حذف آن اقدامات  اصلاحی تعریف و اجرا شود در واقع این اقدامات واکنشی است در برابر آنچه اتفاق افتاده است در این حالت حذف همیشگی مشکل به هزینه و منابع زیادی نیاز دارد زیرا حرکت از وضعیت موجود به سمت شرایط بهبنه اینرسی زیادی خواهد داشت اما در</a:t>
          </a:r>
          <a:r>
            <a:rPr lang="en-US" sz="800" b="0" dirty="0" smtClean="0">
              <a:cs typeface="B Titr" pitchFamily="2" charset="-78"/>
            </a:rPr>
            <a:t>FMEA </a:t>
          </a:r>
          <a:r>
            <a:rPr lang="fa-IR" sz="800" b="0" dirty="0" smtClean="0">
              <a:cs typeface="B Titr" pitchFamily="2" charset="-78"/>
            </a:rPr>
            <a:t> با پیش بینی مشکلات بالقوه و محاسبه میزان ریسک پذیری آنها ، اقدامتی در جهت حذف یا کاهش میزان وقوع مشکلات تعریف می شود. این برخورد پیشگیرانه، یک اقدام کنشی است و مسلماً اقدامات اصلاحی در مراحل اولیه طراحی محصول یا خدمت، هزینه و زمان کمتری در بر خواهد داشت..</a:t>
          </a:r>
        </a:p>
      </dgm:t>
    </dgm:pt>
    <dgm:pt modelId="{AA0E20E7-9B25-485D-AC6E-FB56DA2403D0}" type="parTrans" cxnId="{543DF50D-0C64-408F-BD32-3A88E786DCBB}">
      <dgm:prSet/>
      <dgm:spPr/>
      <dgm:t>
        <a:bodyPr/>
        <a:lstStyle/>
        <a:p>
          <a:endParaRPr lang="en-US"/>
        </a:p>
      </dgm:t>
    </dgm:pt>
    <dgm:pt modelId="{139435CF-7A7A-4F63-A97E-A4B2D11D6C88}" type="sibTrans" cxnId="{543DF50D-0C64-408F-BD32-3A88E786DCBB}">
      <dgm:prSet/>
      <dgm:spPr/>
      <dgm:t>
        <a:bodyPr/>
        <a:lstStyle/>
        <a:p>
          <a:endParaRPr lang="en-US"/>
        </a:p>
      </dgm:t>
    </dgm:pt>
    <dgm:pt modelId="{B7DF6BD7-A56E-438B-B511-25C62BE83110}">
      <dgm:prSet custT="1"/>
      <dgm:spPr/>
      <dgm:t>
        <a:bodyPr/>
        <a:lstStyle/>
        <a:p>
          <a:pPr rtl="1"/>
          <a:r>
            <a:rPr lang="fa-IR" sz="1000" dirty="0" smtClean="0">
              <a:cs typeface="B Titr" pitchFamily="2" charset="-78"/>
            </a:rPr>
            <a:t>ابزاری پویا در چرخه بهبود مستمر است. تکنیک </a:t>
          </a:r>
          <a:r>
            <a:rPr lang="en-US" sz="1000" dirty="0" smtClean="0">
              <a:cs typeface="B Titr" pitchFamily="2" charset="-78"/>
            </a:rPr>
            <a:t>FMEA </a:t>
          </a:r>
          <a:r>
            <a:rPr lang="fa-IR" sz="1000" dirty="0" smtClean="0">
              <a:cs typeface="B Titr" pitchFamily="2" charset="-78"/>
            </a:rPr>
            <a:t> اگر درست و به موقع اجرا شود، فرایندی زنده  و همیشگی به وجود می آورد و به عبارت دیگر با ایجاد تغییرات  بنیادی در طراحی، رویه </a:t>
          </a:r>
          <a:r>
            <a:rPr lang="en-US" sz="1000" dirty="0" smtClean="0">
              <a:cs typeface="B Titr" pitchFamily="2" charset="-78"/>
            </a:rPr>
            <a:t>FMEA </a:t>
          </a:r>
          <a:r>
            <a:rPr lang="fa-IR" sz="1000" dirty="0" smtClean="0">
              <a:cs typeface="B Titr" pitchFamily="2" charset="-78"/>
            </a:rPr>
            <a:t> به روز شده و به صورت مستمر، این کار صورت گیرد. </a:t>
          </a:r>
          <a:endParaRPr lang="en-US" sz="1000" dirty="0" smtClean="0">
            <a:cs typeface="B Titr" pitchFamily="2" charset="-78"/>
          </a:endParaRPr>
        </a:p>
      </dgm:t>
    </dgm:pt>
    <dgm:pt modelId="{B34A1881-6A47-421B-B574-F15EE1D867E8}" type="parTrans" cxnId="{9354D633-371A-4E4E-87B5-CA1F58620E33}">
      <dgm:prSet/>
      <dgm:spPr/>
      <dgm:t>
        <a:bodyPr/>
        <a:lstStyle/>
        <a:p>
          <a:endParaRPr lang="en-US"/>
        </a:p>
      </dgm:t>
    </dgm:pt>
    <dgm:pt modelId="{59BD7542-2C1F-4AF6-8B9F-A1E0E74A8918}" type="sibTrans" cxnId="{9354D633-371A-4E4E-87B5-CA1F58620E33}">
      <dgm:prSet/>
      <dgm:spPr/>
      <dgm:t>
        <a:bodyPr/>
        <a:lstStyle/>
        <a:p>
          <a:endParaRPr lang="en-US"/>
        </a:p>
      </dgm:t>
    </dgm:pt>
    <dgm:pt modelId="{79C68EFC-388D-49F5-8753-338AA4E8EA8C}" type="pres">
      <dgm:prSet presAssocID="{2900EBFC-C4BA-410B-BFCA-425578C28BBB}" presName="composite" presStyleCnt="0">
        <dgm:presLayoutVars>
          <dgm:chMax val="5"/>
          <dgm:dir/>
          <dgm:resizeHandles val="exact"/>
        </dgm:presLayoutVars>
      </dgm:prSet>
      <dgm:spPr/>
      <dgm:t>
        <a:bodyPr/>
        <a:lstStyle/>
        <a:p>
          <a:endParaRPr lang="en-US"/>
        </a:p>
      </dgm:t>
    </dgm:pt>
    <dgm:pt modelId="{704246F7-76A2-4C98-9551-E8B51EB4D759}" type="pres">
      <dgm:prSet presAssocID="{D2A71204-03AB-4750-B68E-9528A82F8C26}" presName="circle1" presStyleLbl="lnNode1" presStyleIdx="0" presStyleCnt="3"/>
      <dgm:spPr/>
      <dgm:t>
        <a:bodyPr/>
        <a:lstStyle/>
        <a:p>
          <a:endParaRPr lang="en-US"/>
        </a:p>
      </dgm:t>
    </dgm:pt>
    <dgm:pt modelId="{A89632F6-D4B4-4B2F-92EB-18AE543876E4}" type="pres">
      <dgm:prSet presAssocID="{D2A71204-03AB-4750-B68E-9528A82F8C26}" presName="text1" presStyleLbl="revTx" presStyleIdx="0" presStyleCnt="3" custScaleX="104498" custScaleY="139790" custLinFactNeighborX="1124" custLinFactNeighborY="16258">
        <dgm:presLayoutVars>
          <dgm:bulletEnabled val="1"/>
        </dgm:presLayoutVars>
      </dgm:prSet>
      <dgm:spPr/>
      <dgm:t>
        <a:bodyPr/>
        <a:lstStyle/>
        <a:p>
          <a:endParaRPr lang="en-US"/>
        </a:p>
      </dgm:t>
    </dgm:pt>
    <dgm:pt modelId="{1620B605-D307-45A3-936E-11B34077EF5E}" type="pres">
      <dgm:prSet presAssocID="{D2A71204-03AB-4750-B68E-9528A82F8C26}" presName="line1" presStyleLbl="callout" presStyleIdx="0" presStyleCnt="6"/>
      <dgm:spPr/>
      <dgm:t>
        <a:bodyPr/>
        <a:lstStyle/>
        <a:p>
          <a:endParaRPr lang="en-US"/>
        </a:p>
      </dgm:t>
    </dgm:pt>
    <dgm:pt modelId="{7DEDAAB0-9A28-4979-845D-45BCB5BC5B12}" type="pres">
      <dgm:prSet presAssocID="{D2A71204-03AB-4750-B68E-9528A82F8C26}" presName="d1" presStyleLbl="callout" presStyleIdx="1" presStyleCnt="6"/>
      <dgm:spPr/>
      <dgm:t>
        <a:bodyPr/>
        <a:lstStyle/>
        <a:p>
          <a:endParaRPr lang="en-US"/>
        </a:p>
      </dgm:t>
    </dgm:pt>
    <dgm:pt modelId="{A925627D-BAB7-4E05-9BD7-5E4057638DC3}" type="pres">
      <dgm:prSet presAssocID="{BA3CA677-A31F-4FFB-81B7-A73260EA6295}" presName="circle2" presStyleLbl="lnNode1" presStyleIdx="1" presStyleCnt="3"/>
      <dgm:spPr/>
      <dgm:t>
        <a:bodyPr/>
        <a:lstStyle/>
        <a:p>
          <a:endParaRPr lang="en-US"/>
        </a:p>
      </dgm:t>
    </dgm:pt>
    <dgm:pt modelId="{AB2CCF49-2BBE-4A59-B327-73185D5B6ADB}" type="pres">
      <dgm:prSet presAssocID="{BA3CA677-A31F-4FFB-81B7-A73260EA6295}" presName="text2" presStyleLbl="revTx" presStyleIdx="1" presStyleCnt="3" custScaleX="112475" custScaleY="132515" custLinFactNeighborX="1432" custLinFactNeighborY="76688">
        <dgm:presLayoutVars>
          <dgm:bulletEnabled val="1"/>
        </dgm:presLayoutVars>
      </dgm:prSet>
      <dgm:spPr/>
      <dgm:t>
        <a:bodyPr/>
        <a:lstStyle/>
        <a:p>
          <a:endParaRPr lang="en-US"/>
        </a:p>
      </dgm:t>
    </dgm:pt>
    <dgm:pt modelId="{B61F63C4-8CA0-46FF-B1EA-AA0B547029AF}" type="pres">
      <dgm:prSet presAssocID="{BA3CA677-A31F-4FFB-81B7-A73260EA6295}" presName="line2" presStyleLbl="callout" presStyleIdx="2" presStyleCnt="6" custLinFactY="1500000" custLinFactNeighborX="-12065" custLinFactNeighborY="1522072"/>
      <dgm:spPr/>
      <dgm:t>
        <a:bodyPr/>
        <a:lstStyle/>
        <a:p>
          <a:endParaRPr lang="en-US"/>
        </a:p>
      </dgm:t>
    </dgm:pt>
    <dgm:pt modelId="{E957F34E-FCF6-4570-8254-39077F323F2F}" type="pres">
      <dgm:prSet presAssocID="{BA3CA677-A31F-4FFB-81B7-A73260EA6295}" presName="d2" presStyleLbl="callout" presStyleIdx="3" presStyleCnt="6" custScaleX="75800" custScaleY="30580" custLinFactNeighborX="8435" custLinFactNeighborY="17657"/>
      <dgm:spPr/>
      <dgm:t>
        <a:bodyPr/>
        <a:lstStyle/>
        <a:p>
          <a:endParaRPr lang="en-US"/>
        </a:p>
      </dgm:t>
    </dgm:pt>
    <dgm:pt modelId="{92871B53-2F83-4195-BD30-CA13F346EEF6}" type="pres">
      <dgm:prSet presAssocID="{B7DF6BD7-A56E-438B-B511-25C62BE83110}" presName="circle3" presStyleLbl="lnNode1" presStyleIdx="2" presStyleCnt="3"/>
      <dgm:spPr/>
      <dgm:t>
        <a:bodyPr/>
        <a:lstStyle/>
        <a:p>
          <a:endParaRPr lang="en-US"/>
        </a:p>
      </dgm:t>
    </dgm:pt>
    <dgm:pt modelId="{21A36D71-4C28-44DC-A222-1DD2AC52A1C0}" type="pres">
      <dgm:prSet presAssocID="{B7DF6BD7-A56E-438B-B511-25C62BE83110}" presName="text3" presStyleLbl="revTx" presStyleIdx="2" presStyleCnt="3" custScaleX="108487" custScaleY="132515" custLinFactY="34444" custLinFactNeighborX="-2249" custLinFactNeighborY="100000">
        <dgm:presLayoutVars>
          <dgm:bulletEnabled val="1"/>
        </dgm:presLayoutVars>
      </dgm:prSet>
      <dgm:spPr/>
      <dgm:t>
        <a:bodyPr/>
        <a:lstStyle/>
        <a:p>
          <a:endParaRPr lang="en-US"/>
        </a:p>
      </dgm:t>
    </dgm:pt>
    <dgm:pt modelId="{0EFC3CF2-E537-4BCC-948A-575A2442741C}" type="pres">
      <dgm:prSet presAssocID="{B7DF6BD7-A56E-438B-B511-25C62BE83110}" presName="line3" presStyleLbl="callout" presStyleIdx="4" presStyleCnt="6" custLinFactY="2000000" custLinFactNeighborX="-41513" custLinFactNeighborY="2044594"/>
      <dgm:spPr/>
      <dgm:t>
        <a:bodyPr/>
        <a:lstStyle/>
        <a:p>
          <a:endParaRPr lang="en-US"/>
        </a:p>
      </dgm:t>
    </dgm:pt>
    <dgm:pt modelId="{A3FC27CA-BE62-4A31-AE32-26DE662D66D5}" type="pres">
      <dgm:prSet presAssocID="{B7DF6BD7-A56E-438B-B511-25C62BE83110}" presName="d3" presStyleLbl="callout" presStyleIdx="5" presStyleCnt="6" custScaleX="146725" custScaleY="38434" custLinFactNeighborX="-41303" custLinFactNeighborY="67291"/>
      <dgm:spPr/>
      <dgm:t>
        <a:bodyPr/>
        <a:lstStyle/>
        <a:p>
          <a:endParaRPr lang="en-US"/>
        </a:p>
      </dgm:t>
    </dgm:pt>
  </dgm:ptLst>
  <dgm:cxnLst>
    <dgm:cxn modelId="{48A6E885-7989-4B8B-9A82-68DB13F961D2}" type="presOf" srcId="{D2A71204-03AB-4750-B68E-9528A82F8C26}" destId="{A89632F6-D4B4-4B2F-92EB-18AE543876E4}" srcOrd="0" destOrd="0" presId="urn:microsoft.com/office/officeart/2005/8/layout/target1"/>
    <dgm:cxn modelId="{9CBF8113-F68A-4C7D-9799-54E60C8818CF}" type="presOf" srcId="{BA3CA677-A31F-4FFB-81B7-A73260EA6295}" destId="{AB2CCF49-2BBE-4A59-B327-73185D5B6ADB}" srcOrd="0" destOrd="0" presId="urn:microsoft.com/office/officeart/2005/8/layout/target1"/>
    <dgm:cxn modelId="{9354D633-371A-4E4E-87B5-CA1F58620E33}" srcId="{2900EBFC-C4BA-410B-BFCA-425578C28BBB}" destId="{B7DF6BD7-A56E-438B-B511-25C62BE83110}" srcOrd="2" destOrd="0" parTransId="{B34A1881-6A47-421B-B574-F15EE1D867E8}" sibTransId="{59BD7542-2C1F-4AF6-8B9F-A1E0E74A8918}"/>
    <dgm:cxn modelId="{45BC5A84-BBB3-48B0-A47B-ED514EBF236D}" type="presOf" srcId="{2900EBFC-C4BA-410B-BFCA-425578C28BBB}" destId="{79C68EFC-388D-49F5-8753-338AA4E8EA8C}" srcOrd="0" destOrd="0" presId="urn:microsoft.com/office/officeart/2005/8/layout/target1"/>
    <dgm:cxn modelId="{543DF50D-0C64-408F-BD32-3A88E786DCBB}" srcId="{2900EBFC-C4BA-410B-BFCA-425578C28BBB}" destId="{BA3CA677-A31F-4FFB-81B7-A73260EA6295}" srcOrd="1" destOrd="0" parTransId="{AA0E20E7-9B25-485D-AC6E-FB56DA2403D0}" sibTransId="{139435CF-7A7A-4F63-A97E-A4B2D11D6C88}"/>
    <dgm:cxn modelId="{601DFC79-0CFF-4E2B-BE18-74A2739163A2}" srcId="{2900EBFC-C4BA-410B-BFCA-425578C28BBB}" destId="{D2A71204-03AB-4750-B68E-9528A82F8C26}" srcOrd="0" destOrd="0" parTransId="{239FADBF-082C-4CC6-BD45-306D94BC98B9}" sibTransId="{01D5AFC7-87F8-448D-8DE1-AB4F6D48973F}"/>
    <dgm:cxn modelId="{F4E7C52C-9AA7-4685-B842-559CFEEB2B7D}" type="presOf" srcId="{B7DF6BD7-A56E-438B-B511-25C62BE83110}" destId="{21A36D71-4C28-44DC-A222-1DD2AC52A1C0}" srcOrd="0" destOrd="0" presId="urn:microsoft.com/office/officeart/2005/8/layout/target1"/>
    <dgm:cxn modelId="{E14A9BB1-4806-4C7E-975A-A204C6F34CF6}" type="presParOf" srcId="{79C68EFC-388D-49F5-8753-338AA4E8EA8C}" destId="{704246F7-76A2-4C98-9551-E8B51EB4D759}" srcOrd="0" destOrd="0" presId="urn:microsoft.com/office/officeart/2005/8/layout/target1"/>
    <dgm:cxn modelId="{5DB4A3AB-E67D-4FF4-A9A7-657554E79E7B}" type="presParOf" srcId="{79C68EFC-388D-49F5-8753-338AA4E8EA8C}" destId="{A89632F6-D4B4-4B2F-92EB-18AE543876E4}" srcOrd="1" destOrd="0" presId="urn:microsoft.com/office/officeart/2005/8/layout/target1"/>
    <dgm:cxn modelId="{3A216D66-904D-4D2E-A1F3-59F2266E5DEE}" type="presParOf" srcId="{79C68EFC-388D-49F5-8753-338AA4E8EA8C}" destId="{1620B605-D307-45A3-936E-11B34077EF5E}" srcOrd="2" destOrd="0" presId="urn:microsoft.com/office/officeart/2005/8/layout/target1"/>
    <dgm:cxn modelId="{4E3814DC-9EBF-4D4D-8428-E88603EA7F32}" type="presParOf" srcId="{79C68EFC-388D-49F5-8753-338AA4E8EA8C}" destId="{7DEDAAB0-9A28-4979-845D-45BCB5BC5B12}" srcOrd="3" destOrd="0" presId="urn:microsoft.com/office/officeart/2005/8/layout/target1"/>
    <dgm:cxn modelId="{A0C6FB9E-338D-4513-BEE9-6BAD4D1F6645}" type="presParOf" srcId="{79C68EFC-388D-49F5-8753-338AA4E8EA8C}" destId="{A925627D-BAB7-4E05-9BD7-5E4057638DC3}" srcOrd="4" destOrd="0" presId="urn:microsoft.com/office/officeart/2005/8/layout/target1"/>
    <dgm:cxn modelId="{FB2002A9-1595-4A6D-A535-7641EBDD3EFD}" type="presParOf" srcId="{79C68EFC-388D-49F5-8753-338AA4E8EA8C}" destId="{AB2CCF49-2BBE-4A59-B327-73185D5B6ADB}" srcOrd="5" destOrd="0" presId="urn:microsoft.com/office/officeart/2005/8/layout/target1"/>
    <dgm:cxn modelId="{65C396AE-12C6-492C-97EA-9566FD3B03C0}" type="presParOf" srcId="{79C68EFC-388D-49F5-8753-338AA4E8EA8C}" destId="{B61F63C4-8CA0-46FF-B1EA-AA0B547029AF}" srcOrd="6" destOrd="0" presId="urn:microsoft.com/office/officeart/2005/8/layout/target1"/>
    <dgm:cxn modelId="{AF755797-555A-414C-84E0-6CC60B309278}" type="presParOf" srcId="{79C68EFC-388D-49F5-8753-338AA4E8EA8C}" destId="{E957F34E-FCF6-4570-8254-39077F323F2F}" srcOrd="7" destOrd="0" presId="urn:microsoft.com/office/officeart/2005/8/layout/target1"/>
    <dgm:cxn modelId="{62D03778-9413-4F8F-9022-ED8C470F0F8D}" type="presParOf" srcId="{79C68EFC-388D-49F5-8753-338AA4E8EA8C}" destId="{92871B53-2F83-4195-BD30-CA13F346EEF6}" srcOrd="8" destOrd="0" presId="urn:microsoft.com/office/officeart/2005/8/layout/target1"/>
    <dgm:cxn modelId="{793F3261-4146-4654-999C-036775FE4DFB}" type="presParOf" srcId="{79C68EFC-388D-49F5-8753-338AA4E8EA8C}" destId="{21A36D71-4C28-44DC-A222-1DD2AC52A1C0}" srcOrd="9" destOrd="0" presId="urn:microsoft.com/office/officeart/2005/8/layout/target1"/>
    <dgm:cxn modelId="{7FDE0CA5-9643-4672-828A-DC63C2964EC9}" type="presParOf" srcId="{79C68EFC-388D-49F5-8753-338AA4E8EA8C}" destId="{0EFC3CF2-E537-4BCC-948A-575A2442741C}" srcOrd="10" destOrd="0" presId="urn:microsoft.com/office/officeart/2005/8/layout/target1"/>
    <dgm:cxn modelId="{8664AE83-F3A7-4B45-9F50-13DB52A3EEBC}" type="presParOf" srcId="{79C68EFC-388D-49F5-8753-338AA4E8EA8C}" destId="{A3FC27CA-BE62-4A31-AE32-26DE662D66D5}"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DD362E-6926-40E2-A144-B86728682C52}" type="doc">
      <dgm:prSet loTypeId="urn:microsoft.com/office/officeart/2005/8/layout/lProcess2" loCatId="list" qsTypeId="urn:microsoft.com/office/officeart/2005/8/quickstyle/3d1" qsCatId="3D" csTypeId="urn:microsoft.com/office/officeart/2005/8/colors/accent2_1" csCatId="accent2" phldr="1"/>
      <dgm:spPr/>
      <dgm:t>
        <a:bodyPr/>
        <a:lstStyle/>
        <a:p>
          <a:endParaRPr lang="en-US"/>
        </a:p>
      </dgm:t>
    </dgm:pt>
    <dgm:pt modelId="{941E3F98-8026-485D-98BD-FBCC49C3B50D}">
      <dgm:prSet phldrT="[Text]"/>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z="-190500" extrusionH="254000" contourW="19050">
          <a:bevelT w="82550" h="44450" prst="angle"/>
          <a:bevelB w="82550" h="44450" prst="angle"/>
          <a:contourClr>
            <a:srgbClr val="FFFFFF"/>
          </a:contourClr>
        </a:sp3d>
      </dgm:spPr>
      <dgm:t>
        <a:bodyPr/>
        <a:lstStyle/>
        <a:p>
          <a:pPr algn="ctr"/>
          <a:endParaRPr lang="en-US" b="1" cap="none" spc="0" dirty="0">
            <a:ln w="50800"/>
            <a:solidFill>
              <a:schemeClr val="tx1"/>
            </a:solidFill>
            <a:effectLst/>
            <a:cs typeface="B Zar" pitchFamily="2" charset="-78"/>
          </a:endParaRPr>
        </a:p>
      </dgm:t>
    </dgm:pt>
    <dgm:pt modelId="{6DBF9856-C60B-4E8F-BB3E-4E7D1A740028}" type="parTrans" cxnId="{612306EA-DA21-4FD0-999B-7270418F3934}">
      <dgm:prSet/>
      <dgm:spPr/>
      <dgm:t>
        <a:bodyPr/>
        <a:lstStyle/>
        <a:p>
          <a:pPr algn="r"/>
          <a:endParaRPr lang="en-US" b="1" cap="none" spc="0">
            <a:ln w="50800"/>
            <a:solidFill>
              <a:schemeClr val="tx1"/>
            </a:solidFill>
            <a:effectLst/>
            <a:cs typeface="B Titr" pitchFamily="2" charset="-78"/>
          </a:endParaRPr>
        </a:p>
      </dgm:t>
    </dgm:pt>
    <dgm:pt modelId="{99FB05C8-9D43-4822-A3A2-5FBD4FC26DE8}" type="sibTrans" cxnId="{612306EA-DA21-4FD0-999B-7270418F3934}">
      <dgm:prSet/>
      <dgm:spPr/>
      <dgm:t>
        <a:bodyPr/>
        <a:lstStyle/>
        <a:p>
          <a:pPr algn="r"/>
          <a:endParaRPr lang="en-US" b="1" cap="none" spc="0">
            <a:ln w="50800"/>
            <a:solidFill>
              <a:schemeClr val="tx1"/>
            </a:solidFill>
            <a:effectLst/>
            <a:cs typeface="B Titr" pitchFamily="2" charset="-78"/>
          </a:endParaRPr>
        </a:p>
      </dgm:t>
    </dgm:pt>
    <dgm:pt modelId="{FF07D40A-9FB1-44BE-8BD7-0F399D5CE544}">
      <dgm:prSet phldrT="[Text]" custT="1"/>
      <dgm:spPr>
        <a:solidFill>
          <a:schemeClr val="bg2">
            <a:lumMod val="90000"/>
          </a:schemeClr>
        </a:solidFill>
      </dgm:spPr>
      <dgm:t>
        <a:bodyPr/>
        <a:lstStyle/>
        <a:p>
          <a:pPr algn="r" rtl="1"/>
          <a:r>
            <a:rPr lang="fa-IR" sz="1600" dirty="0" smtClean="0">
              <a:cs typeface="B Zar" pitchFamily="2" charset="-78"/>
            </a:rPr>
            <a:t>یکی از عوامل موفقیت </a:t>
          </a:r>
          <a:r>
            <a:rPr lang="en-US" sz="1600" dirty="0" smtClean="0">
              <a:cs typeface="B Zar" pitchFamily="2" charset="-78"/>
            </a:rPr>
            <a:t>FMEA  </a:t>
          </a:r>
          <a:r>
            <a:rPr lang="fa-IR" sz="1600" dirty="0" smtClean="0">
              <a:cs typeface="B Zar" pitchFamily="2" charset="-78"/>
            </a:rPr>
            <a:t>زمان اجرای آن است. این تکنیک برای آن طرح ریزی شده که " یک اقدام قبل از واقعه باشد" نه " یک تمرین بعد از آشکار شدن مشکلات". به بیان دیگر، یکی از تفاوت های اساسی </a:t>
          </a:r>
          <a:r>
            <a:rPr lang="en-US" sz="1600" dirty="0" smtClean="0">
              <a:cs typeface="B Zar" pitchFamily="2" charset="-78"/>
            </a:rPr>
            <a:t>FMEA </a:t>
          </a:r>
          <a:r>
            <a:rPr lang="fa-IR" sz="1600" dirty="0" smtClean="0">
              <a:cs typeface="B Zar" pitchFamily="2" charset="-78"/>
            </a:rPr>
            <a:t>با سایر تکنیک های کیفی این است که </a:t>
          </a:r>
          <a:r>
            <a:rPr lang="en-US" sz="1600" dirty="0" smtClean="0">
              <a:cs typeface="B Zar" pitchFamily="2" charset="-78"/>
            </a:rPr>
            <a:t>FMEA</a:t>
          </a:r>
          <a:r>
            <a:rPr lang="fa-IR" sz="1600" dirty="0" smtClean="0">
              <a:cs typeface="B Zar" pitchFamily="2" charset="-78"/>
            </a:rPr>
            <a:t> یک اقدام کنشی است، نه واکنشی. علاوه بر این، هر تغییری در این مرحله بر روی طراحی محصول یا فرایند به راحتی انجام شده و در نتیجه احتمال نیاز به  تغییرات بحرانی در آینده را حذف کرده و یا کاهش خواهد داد. </a:t>
          </a:r>
          <a:r>
            <a:rPr lang="en-US" sz="1600" dirty="0" smtClean="0">
              <a:cs typeface="B Zar" pitchFamily="2" charset="-78"/>
            </a:rPr>
            <a:t>FMEA </a:t>
          </a:r>
          <a:r>
            <a:rPr lang="fa-IR" sz="1600" dirty="0" smtClean="0">
              <a:cs typeface="B Zar" pitchFamily="2" charset="-78"/>
            </a:rPr>
            <a:t> اگر درست و به موقع اجرا شود، فرایندی زنده و همیشگی است. یعنی هر زمان که قرار است تغییرات بنیادی در طراحی محصول و یا فرایند تولید (یا مونتاژ) انجام گیرد، جداول باید به روز شوند و لذا همواره ابزاری پویاست که در چرخه بهبود مستمر به کار می رود. هدف از اجرای </a:t>
          </a:r>
          <a:r>
            <a:rPr lang="en-US" sz="1600" dirty="0" smtClean="0">
              <a:cs typeface="B Zar" pitchFamily="2" charset="-78"/>
            </a:rPr>
            <a:t>FMEA</a:t>
          </a:r>
          <a:r>
            <a:rPr lang="fa-IR" sz="1600" dirty="0" smtClean="0">
              <a:cs typeface="B Zar" pitchFamily="2" charset="-78"/>
            </a:rPr>
            <a:t> جستجوی تمام مواردی است که باعث شکست یک محصول یا فرایند می شوند، قبل از این که آن محصول به مرحله تولید برسد و یا فرایند، آماده تولید شود. </a:t>
          </a:r>
          <a:r>
            <a:rPr lang="en-US" sz="1600" dirty="0" smtClean="0">
              <a:cs typeface="B Zar" pitchFamily="2" charset="-78"/>
            </a:rPr>
            <a:t>FMEA</a:t>
          </a:r>
          <a:r>
            <a:rPr lang="fa-IR" sz="1600" dirty="0" smtClean="0">
              <a:cs typeface="B Zar" pitchFamily="2" charset="-78"/>
            </a:rPr>
            <a:t> به تنهایی مسائل و مشکلات را برطرف نمی کند بلکه باید در کنار سایر تکنیک های حل مسئله مورد استفاده قرار گیرد. تهیه </a:t>
          </a:r>
          <a:r>
            <a:rPr lang="en-US" sz="1600" dirty="0" smtClean="0">
              <a:cs typeface="B Zar" pitchFamily="2" charset="-78"/>
            </a:rPr>
            <a:t>FMEA </a:t>
          </a:r>
          <a:r>
            <a:rPr lang="fa-IR" sz="1600" dirty="0" smtClean="0">
              <a:cs typeface="B Zar" pitchFamily="2" charset="-78"/>
            </a:rPr>
            <a:t>فرصت هایی را برای سازمان فراهم می کند که اگر فقط در قالب یک فرم مستند شوند، هرگز مشکلات را حل نمی کنند.</a:t>
          </a:r>
          <a:endParaRPr lang="en-US" sz="1600" b="1" cap="none" spc="0" dirty="0">
            <a:ln w="50800"/>
            <a:effectLst/>
            <a:cs typeface="B Zar" pitchFamily="2" charset="-78"/>
          </a:endParaRPr>
        </a:p>
      </dgm:t>
    </dgm:pt>
    <dgm:pt modelId="{F86501EE-DA74-4F69-8579-5EEEFA16B338}" type="parTrans" cxnId="{DCF29C73-043C-4C82-B749-F88A90135641}">
      <dgm:prSet/>
      <dgm:spPr/>
      <dgm:t>
        <a:bodyPr/>
        <a:lstStyle/>
        <a:p>
          <a:pPr algn="r"/>
          <a:endParaRPr lang="en-US" b="1" cap="none" spc="0">
            <a:ln w="50800"/>
            <a:solidFill>
              <a:schemeClr val="tx1"/>
            </a:solidFill>
            <a:effectLst/>
            <a:cs typeface="B Titr" pitchFamily="2" charset="-78"/>
          </a:endParaRPr>
        </a:p>
      </dgm:t>
    </dgm:pt>
    <dgm:pt modelId="{E2DC7A35-C6F9-4F88-B46D-6DD6AD6EDE9B}" type="sibTrans" cxnId="{DCF29C73-043C-4C82-B749-F88A90135641}">
      <dgm:prSet/>
      <dgm:spPr/>
      <dgm:t>
        <a:bodyPr/>
        <a:lstStyle/>
        <a:p>
          <a:pPr algn="r"/>
          <a:endParaRPr lang="en-US" b="1" cap="none" spc="0">
            <a:ln w="50800"/>
            <a:solidFill>
              <a:schemeClr val="tx1"/>
            </a:solidFill>
            <a:effectLst/>
            <a:cs typeface="B Titr" pitchFamily="2" charset="-78"/>
          </a:endParaRPr>
        </a:p>
      </dgm:t>
    </dgm:pt>
    <dgm:pt modelId="{DC2F03BB-A20F-45CA-A16E-E6AF8E9EC437}" type="pres">
      <dgm:prSet presAssocID="{7EDD362E-6926-40E2-A144-B86728682C52}" presName="theList" presStyleCnt="0">
        <dgm:presLayoutVars>
          <dgm:dir/>
          <dgm:animLvl val="lvl"/>
          <dgm:resizeHandles val="exact"/>
        </dgm:presLayoutVars>
      </dgm:prSet>
      <dgm:spPr/>
      <dgm:t>
        <a:bodyPr/>
        <a:lstStyle/>
        <a:p>
          <a:endParaRPr lang="en-US"/>
        </a:p>
      </dgm:t>
    </dgm:pt>
    <dgm:pt modelId="{51112D11-92D8-4CC5-A665-748135AFB9D6}" type="pres">
      <dgm:prSet presAssocID="{941E3F98-8026-485D-98BD-FBCC49C3B50D}" presName="compNode" presStyleCnt="0"/>
      <dgm:spPr/>
      <dgm:t>
        <a:bodyPr/>
        <a:lstStyle/>
        <a:p>
          <a:endParaRPr lang="en-US"/>
        </a:p>
      </dgm:t>
    </dgm:pt>
    <dgm:pt modelId="{9A09C3D3-F01D-47FE-91DC-BEE0CD9C3265}" type="pres">
      <dgm:prSet presAssocID="{941E3F98-8026-485D-98BD-FBCC49C3B50D}" presName="aNode" presStyleLbl="bgShp" presStyleIdx="0" presStyleCnt="1" custScaleX="100098" custLinFactNeighborX="-2513"/>
      <dgm:spPr/>
      <dgm:t>
        <a:bodyPr/>
        <a:lstStyle/>
        <a:p>
          <a:endParaRPr lang="en-US"/>
        </a:p>
      </dgm:t>
    </dgm:pt>
    <dgm:pt modelId="{AB5EB5DD-30F2-4634-BD38-B8D3232A8996}" type="pres">
      <dgm:prSet presAssocID="{941E3F98-8026-485D-98BD-FBCC49C3B50D}" presName="textNode" presStyleLbl="bgShp" presStyleIdx="0" presStyleCnt="1"/>
      <dgm:spPr/>
      <dgm:t>
        <a:bodyPr/>
        <a:lstStyle/>
        <a:p>
          <a:endParaRPr lang="en-US"/>
        </a:p>
      </dgm:t>
    </dgm:pt>
    <dgm:pt modelId="{45B30651-1A8A-465A-90A7-19E9FAD14C49}" type="pres">
      <dgm:prSet presAssocID="{941E3F98-8026-485D-98BD-FBCC49C3B50D}" presName="compChildNode" presStyleCnt="0"/>
      <dgm:spPr/>
      <dgm:t>
        <a:bodyPr/>
        <a:lstStyle/>
        <a:p>
          <a:endParaRPr lang="en-US"/>
        </a:p>
      </dgm:t>
    </dgm:pt>
    <dgm:pt modelId="{D7E5810F-2060-4858-9E55-0B579185B5A8}" type="pres">
      <dgm:prSet presAssocID="{941E3F98-8026-485D-98BD-FBCC49C3B50D}" presName="theInnerList" presStyleCnt="0"/>
      <dgm:spPr/>
      <dgm:t>
        <a:bodyPr/>
        <a:lstStyle/>
        <a:p>
          <a:endParaRPr lang="en-US"/>
        </a:p>
      </dgm:t>
    </dgm:pt>
    <dgm:pt modelId="{D8DA6E37-2E8F-497B-AF57-52A9A0D17A08}" type="pres">
      <dgm:prSet presAssocID="{FF07D40A-9FB1-44BE-8BD7-0F399D5CE544}" presName="childNode" presStyleLbl="node1" presStyleIdx="0" presStyleCnt="1" custScaleX="125245" custScaleY="111944">
        <dgm:presLayoutVars>
          <dgm:bulletEnabled val="1"/>
        </dgm:presLayoutVars>
      </dgm:prSet>
      <dgm:spPr/>
      <dgm:t>
        <a:bodyPr/>
        <a:lstStyle/>
        <a:p>
          <a:endParaRPr lang="en-US"/>
        </a:p>
      </dgm:t>
    </dgm:pt>
  </dgm:ptLst>
  <dgm:cxnLst>
    <dgm:cxn modelId="{4FB01291-BBE0-4782-9ABF-BB42483F0420}" type="presOf" srcId="{941E3F98-8026-485D-98BD-FBCC49C3B50D}" destId="{9A09C3D3-F01D-47FE-91DC-BEE0CD9C3265}" srcOrd="0" destOrd="0" presId="urn:microsoft.com/office/officeart/2005/8/layout/lProcess2"/>
    <dgm:cxn modelId="{612306EA-DA21-4FD0-999B-7270418F3934}" srcId="{7EDD362E-6926-40E2-A144-B86728682C52}" destId="{941E3F98-8026-485D-98BD-FBCC49C3B50D}" srcOrd="0" destOrd="0" parTransId="{6DBF9856-C60B-4E8F-BB3E-4E7D1A740028}" sibTransId="{99FB05C8-9D43-4822-A3A2-5FBD4FC26DE8}"/>
    <dgm:cxn modelId="{1BC7EDAB-E0B7-4BA8-BB44-ED91D39CE03C}" type="presOf" srcId="{7EDD362E-6926-40E2-A144-B86728682C52}" destId="{DC2F03BB-A20F-45CA-A16E-E6AF8E9EC437}" srcOrd="0" destOrd="0" presId="urn:microsoft.com/office/officeart/2005/8/layout/lProcess2"/>
    <dgm:cxn modelId="{DCF29C73-043C-4C82-B749-F88A90135641}" srcId="{941E3F98-8026-485D-98BD-FBCC49C3B50D}" destId="{FF07D40A-9FB1-44BE-8BD7-0F399D5CE544}" srcOrd="0" destOrd="0" parTransId="{F86501EE-DA74-4F69-8579-5EEEFA16B338}" sibTransId="{E2DC7A35-C6F9-4F88-B46D-6DD6AD6EDE9B}"/>
    <dgm:cxn modelId="{EB58D134-62A0-418C-904B-B8E9DC71852F}" type="presOf" srcId="{FF07D40A-9FB1-44BE-8BD7-0F399D5CE544}" destId="{D8DA6E37-2E8F-497B-AF57-52A9A0D17A08}" srcOrd="0" destOrd="0" presId="urn:microsoft.com/office/officeart/2005/8/layout/lProcess2"/>
    <dgm:cxn modelId="{F0C92F1D-A1E5-4707-8DB1-F85DF19058AA}" type="presOf" srcId="{941E3F98-8026-485D-98BD-FBCC49C3B50D}" destId="{AB5EB5DD-30F2-4634-BD38-B8D3232A8996}" srcOrd="1" destOrd="0" presId="urn:microsoft.com/office/officeart/2005/8/layout/lProcess2"/>
    <dgm:cxn modelId="{14726F25-94AB-4873-989F-A73BD0BAF25A}" type="presParOf" srcId="{DC2F03BB-A20F-45CA-A16E-E6AF8E9EC437}" destId="{51112D11-92D8-4CC5-A665-748135AFB9D6}" srcOrd="0" destOrd="0" presId="urn:microsoft.com/office/officeart/2005/8/layout/lProcess2"/>
    <dgm:cxn modelId="{42F93BEC-5757-4A0F-B44C-47BD2B2D22D4}" type="presParOf" srcId="{51112D11-92D8-4CC5-A665-748135AFB9D6}" destId="{9A09C3D3-F01D-47FE-91DC-BEE0CD9C3265}" srcOrd="0" destOrd="0" presId="urn:microsoft.com/office/officeart/2005/8/layout/lProcess2"/>
    <dgm:cxn modelId="{EDC5A3AD-1D09-4207-86FD-8A2FA8FD2C47}" type="presParOf" srcId="{51112D11-92D8-4CC5-A665-748135AFB9D6}" destId="{AB5EB5DD-30F2-4634-BD38-B8D3232A8996}" srcOrd="1" destOrd="0" presId="urn:microsoft.com/office/officeart/2005/8/layout/lProcess2"/>
    <dgm:cxn modelId="{E6519D96-BC15-4D61-9BDD-D4CABE81EB04}" type="presParOf" srcId="{51112D11-92D8-4CC5-A665-748135AFB9D6}" destId="{45B30651-1A8A-465A-90A7-19E9FAD14C49}" srcOrd="2" destOrd="0" presId="urn:microsoft.com/office/officeart/2005/8/layout/lProcess2"/>
    <dgm:cxn modelId="{828466BF-B6DC-4DF9-B908-46A8E04649FC}" type="presParOf" srcId="{45B30651-1A8A-465A-90A7-19E9FAD14C49}" destId="{D7E5810F-2060-4858-9E55-0B579185B5A8}" srcOrd="0" destOrd="0" presId="urn:microsoft.com/office/officeart/2005/8/layout/lProcess2"/>
    <dgm:cxn modelId="{A44BC1F1-F6A5-4884-BBB3-FC441C89674A}" type="presParOf" srcId="{D7E5810F-2060-4858-9E55-0B579185B5A8}" destId="{D8DA6E37-2E8F-497B-AF57-52A9A0D17A08}"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62B0C0-ACE4-4DA9-89F3-3D986B7280AA}" type="doc">
      <dgm:prSet loTypeId="urn:microsoft.com/office/officeart/2005/8/layout/hProcess9" loCatId="process" qsTypeId="urn:microsoft.com/office/officeart/2005/8/quickstyle/simple1" qsCatId="simple" csTypeId="urn:microsoft.com/office/officeart/2005/8/colors/accent3_1" csCatId="accent3"/>
      <dgm:spPr/>
      <dgm:t>
        <a:bodyPr/>
        <a:lstStyle/>
        <a:p>
          <a:endParaRPr lang="en-US"/>
        </a:p>
      </dgm:t>
    </dgm:pt>
    <dgm:pt modelId="{0F818525-A4A5-472C-A8C3-E2F0BD450083}">
      <dgm:prSet/>
      <dgm:spPr/>
      <dgm:t>
        <a:bodyPr/>
        <a:lstStyle/>
        <a:p>
          <a:pPr rtl="1"/>
          <a:r>
            <a:rPr lang="fa-IR" dirty="0" smtClean="0">
              <a:cs typeface="B Titr" pitchFamily="2" charset="-78"/>
            </a:rPr>
            <a:t>تکنیک </a:t>
          </a:r>
          <a:r>
            <a:rPr lang="en-US" dirty="0" smtClean="0">
              <a:cs typeface="B Titr" pitchFamily="2" charset="-78"/>
            </a:rPr>
            <a:t>FMEA</a:t>
          </a:r>
          <a:r>
            <a:rPr lang="fa-IR" dirty="0" smtClean="0">
              <a:cs typeface="B Titr" pitchFamily="2" charset="-78"/>
            </a:rPr>
            <a:t> را می توان در زمینه های ذیل مورد استفاده قرار داد:</a:t>
          </a:r>
          <a:endParaRPr lang="en-US" dirty="0">
            <a:cs typeface="B Titr" pitchFamily="2" charset="-78"/>
          </a:endParaRPr>
        </a:p>
      </dgm:t>
    </dgm:pt>
    <dgm:pt modelId="{5E8FE08A-E6DB-4FB8-BF52-BFB9A361A81F}" type="parTrans" cxnId="{31781A3E-1D8F-4114-BCE7-D03CDA886F3B}">
      <dgm:prSet/>
      <dgm:spPr/>
      <dgm:t>
        <a:bodyPr/>
        <a:lstStyle/>
        <a:p>
          <a:endParaRPr lang="en-US"/>
        </a:p>
      </dgm:t>
    </dgm:pt>
    <dgm:pt modelId="{3A13ECF7-D027-4694-8782-D4999549E76F}" type="sibTrans" cxnId="{31781A3E-1D8F-4114-BCE7-D03CDA886F3B}">
      <dgm:prSet/>
      <dgm:spPr/>
      <dgm:t>
        <a:bodyPr/>
        <a:lstStyle/>
        <a:p>
          <a:endParaRPr lang="en-US"/>
        </a:p>
      </dgm:t>
    </dgm:pt>
    <dgm:pt modelId="{A2B27D33-8D41-46C9-A569-C4FB96A10648}" type="pres">
      <dgm:prSet presAssocID="{2162B0C0-ACE4-4DA9-89F3-3D986B7280AA}" presName="CompostProcess" presStyleCnt="0">
        <dgm:presLayoutVars>
          <dgm:dir/>
          <dgm:resizeHandles val="exact"/>
        </dgm:presLayoutVars>
      </dgm:prSet>
      <dgm:spPr/>
      <dgm:t>
        <a:bodyPr/>
        <a:lstStyle/>
        <a:p>
          <a:endParaRPr lang="en-US"/>
        </a:p>
      </dgm:t>
    </dgm:pt>
    <dgm:pt modelId="{7C2E8F18-5638-4E82-B209-DC97325EDA74}" type="pres">
      <dgm:prSet presAssocID="{2162B0C0-ACE4-4DA9-89F3-3D986B7280AA}" presName="arrow" presStyleLbl="bgShp" presStyleIdx="0" presStyleCnt="1"/>
      <dgm:spPr/>
    </dgm:pt>
    <dgm:pt modelId="{FB692C67-0F09-4D0A-8770-FF3BA36AF9CE}" type="pres">
      <dgm:prSet presAssocID="{2162B0C0-ACE4-4DA9-89F3-3D986B7280AA}" presName="linearProcess" presStyleCnt="0"/>
      <dgm:spPr/>
    </dgm:pt>
    <dgm:pt modelId="{E92F5DD1-C09A-4061-8028-732168F9CE11}" type="pres">
      <dgm:prSet presAssocID="{0F818525-A4A5-472C-A8C3-E2F0BD450083}" presName="textNode" presStyleLbl="node1" presStyleIdx="0" presStyleCnt="1">
        <dgm:presLayoutVars>
          <dgm:bulletEnabled val="1"/>
        </dgm:presLayoutVars>
      </dgm:prSet>
      <dgm:spPr/>
      <dgm:t>
        <a:bodyPr/>
        <a:lstStyle/>
        <a:p>
          <a:endParaRPr lang="en-US"/>
        </a:p>
      </dgm:t>
    </dgm:pt>
  </dgm:ptLst>
  <dgm:cxnLst>
    <dgm:cxn modelId="{31781A3E-1D8F-4114-BCE7-D03CDA886F3B}" srcId="{2162B0C0-ACE4-4DA9-89F3-3D986B7280AA}" destId="{0F818525-A4A5-472C-A8C3-E2F0BD450083}" srcOrd="0" destOrd="0" parTransId="{5E8FE08A-E6DB-4FB8-BF52-BFB9A361A81F}" sibTransId="{3A13ECF7-D027-4694-8782-D4999549E76F}"/>
    <dgm:cxn modelId="{769C9CBD-DEED-4E1A-A6D9-EE49EABFEF77}" type="presOf" srcId="{0F818525-A4A5-472C-A8C3-E2F0BD450083}" destId="{E92F5DD1-C09A-4061-8028-732168F9CE11}" srcOrd="0" destOrd="0" presId="urn:microsoft.com/office/officeart/2005/8/layout/hProcess9"/>
    <dgm:cxn modelId="{99D26421-1627-4575-9AE7-0DDEF2C68E2F}" type="presOf" srcId="{2162B0C0-ACE4-4DA9-89F3-3D986B7280AA}" destId="{A2B27D33-8D41-46C9-A569-C4FB96A10648}" srcOrd="0" destOrd="0" presId="urn:microsoft.com/office/officeart/2005/8/layout/hProcess9"/>
    <dgm:cxn modelId="{D261B16A-1866-4BE0-BC65-34CCEB052DC5}" type="presParOf" srcId="{A2B27D33-8D41-46C9-A569-C4FB96A10648}" destId="{7C2E8F18-5638-4E82-B209-DC97325EDA74}" srcOrd="0" destOrd="0" presId="urn:microsoft.com/office/officeart/2005/8/layout/hProcess9"/>
    <dgm:cxn modelId="{1B002118-0456-428B-9EA9-97BC9644593A}" type="presParOf" srcId="{A2B27D33-8D41-46C9-A569-C4FB96A10648}" destId="{FB692C67-0F09-4D0A-8770-FF3BA36AF9CE}" srcOrd="1" destOrd="0" presId="urn:microsoft.com/office/officeart/2005/8/layout/hProcess9"/>
    <dgm:cxn modelId="{3316C9DA-2B72-4CDF-B6EC-4C4E8312570D}" type="presParOf" srcId="{FB692C67-0F09-4D0A-8770-FF3BA36AF9CE}" destId="{E92F5DD1-C09A-4061-8028-732168F9CE11}"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149919-EAE8-406D-B509-D09451E6387E}" type="doc">
      <dgm:prSet loTypeId="urn:microsoft.com/office/officeart/2005/8/layout/cycle3" loCatId="cycle" qsTypeId="urn:microsoft.com/office/officeart/2005/8/quickstyle/3d7" qsCatId="3D" csTypeId="urn:microsoft.com/office/officeart/2005/8/colors/colorful1#1" csCatId="colorful" phldr="1"/>
      <dgm:spPr/>
      <dgm:t>
        <a:bodyPr/>
        <a:lstStyle/>
        <a:p>
          <a:endParaRPr lang="en-US"/>
        </a:p>
      </dgm:t>
    </dgm:pt>
    <dgm:pt modelId="{DAF34A86-1CEF-44F8-9BA3-6AD7D26513B3}">
      <dgm:prSet/>
      <dgm:spPr/>
      <dgm:t>
        <a:bodyPr/>
        <a:lstStyle/>
        <a:p>
          <a:pPr rtl="1"/>
          <a:r>
            <a:rPr lang="en-US" dirty="0" smtClean="0">
              <a:cs typeface="B Titr" pitchFamily="2" charset="-78"/>
            </a:rPr>
            <a:t>System FMEA  </a:t>
          </a:r>
          <a:r>
            <a:rPr lang="fa-IR" dirty="0" smtClean="0">
              <a:cs typeface="B Titr" pitchFamily="2" charset="-78"/>
            </a:rPr>
            <a:t> برای طراحی سیستم ها و زیر سیستم ها از ابتدایی ترین مرحله</a:t>
          </a:r>
          <a:endParaRPr lang="en-US" dirty="0">
            <a:cs typeface="B Titr" pitchFamily="2" charset="-78"/>
          </a:endParaRPr>
        </a:p>
      </dgm:t>
    </dgm:pt>
    <dgm:pt modelId="{58C2FF16-1F5C-4AC2-92A5-1938C8F1AB86}" type="parTrans" cxnId="{2467A08A-26F0-4B32-9D2B-1621B904A212}">
      <dgm:prSet/>
      <dgm:spPr/>
      <dgm:t>
        <a:bodyPr/>
        <a:lstStyle/>
        <a:p>
          <a:endParaRPr lang="en-US"/>
        </a:p>
      </dgm:t>
    </dgm:pt>
    <dgm:pt modelId="{FC0712DF-3D84-4E7B-A1E9-47414095B884}" type="sibTrans" cxnId="{2467A08A-26F0-4B32-9D2B-1621B904A212}">
      <dgm:prSet/>
      <dgm:spPr/>
      <dgm:t>
        <a:bodyPr/>
        <a:lstStyle/>
        <a:p>
          <a:endParaRPr lang="en-US">
            <a:solidFill>
              <a:schemeClr val="tx1"/>
            </a:solidFill>
            <a:cs typeface="B Titr" pitchFamily="2" charset="-78"/>
          </a:endParaRPr>
        </a:p>
      </dgm:t>
    </dgm:pt>
    <dgm:pt modelId="{D6C53E9E-E217-4EA5-8A15-0394C1E8E7C9}">
      <dgm:prSet/>
      <dgm:spPr/>
      <dgm:t>
        <a:bodyPr/>
        <a:lstStyle/>
        <a:p>
          <a:pPr rtl="1"/>
          <a:r>
            <a:rPr lang="en-US" dirty="0" smtClean="0">
              <a:cs typeface="B Titr" pitchFamily="2" charset="-78"/>
            </a:rPr>
            <a:t>Design FMEA</a:t>
          </a:r>
          <a:r>
            <a:rPr lang="fa-IR" dirty="0" smtClean="0">
              <a:cs typeface="B Titr" pitchFamily="2" charset="-78"/>
            </a:rPr>
            <a:t> برای طراحی قطعات جدید  و یا اعمال تغییرات در طرح های جاری</a:t>
          </a:r>
          <a:endParaRPr lang="en-US" dirty="0">
            <a:cs typeface="B Titr" pitchFamily="2" charset="-78"/>
          </a:endParaRPr>
        </a:p>
      </dgm:t>
    </dgm:pt>
    <dgm:pt modelId="{AB604BE0-9ED4-4DBB-87CC-CCDBE677CDCB}" type="parTrans" cxnId="{AA7730E5-603E-4DED-B9D6-2F2F91B7FC2B}">
      <dgm:prSet/>
      <dgm:spPr/>
      <dgm:t>
        <a:bodyPr/>
        <a:lstStyle/>
        <a:p>
          <a:endParaRPr lang="en-US"/>
        </a:p>
      </dgm:t>
    </dgm:pt>
    <dgm:pt modelId="{E28F137B-A0B7-4BEF-8522-458175A71C89}" type="sibTrans" cxnId="{AA7730E5-603E-4DED-B9D6-2F2F91B7FC2B}">
      <dgm:prSet/>
      <dgm:spPr/>
      <dgm:t>
        <a:bodyPr/>
        <a:lstStyle/>
        <a:p>
          <a:endParaRPr lang="en-US"/>
        </a:p>
      </dgm:t>
    </dgm:pt>
    <dgm:pt modelId="{6CEEDB30-1F2F-400D-9CEB-B44C430EE16E}">
      <dgm:prSet/>
      <dgm:spPr/>
      <dgm:t>
        <a:bodyPr/>
        <a:lstStyle/>
        <a:p>
          <a:pPr rtl="1"/>
          <a:r>
            <a:rPr lang="en-US" dirty="0" smtClean="0">
              <a:cs typeface="B Titr" pitchFamily="2" charset="-78"/>
            </a:rPr>
            <a:t>Process FMEA</a:t>
          </a:r>
          <a:r>
            <a:rPr lang="fa-IR" dirty="0" smtClean="0">
              <a:cs typeface="B Titr" pitchFamily="2" charset="-78"/>
            </a:rPr>
            <a:t> برای طراحی و یا توسعه فرۀیند های تولید و مونتاژ</a:t>
          </a:r>
          <a:endParaRPr lang="en-US" dirty="0">
            <a:cs typeface="B Titr" pitchFamily="2" charset="-78"/>
          </a:endParaRPr>
        </a:p>
      </dgm:t>
    </dgm:pt>
    <dgm:pt modelId="{72BFEC03-C8E7-4B8C-B103-4D00C9384DD9}" type="parTrans" cxnId="{381D448B-52E1-49CD-8C56-91EA69CC0BE8}">
      <dgm:prSet/>
      <dgm:spPr/>
      <dgm:t>
        <a:bodyPr/>
        <a:lstStyle/>
        <a:p>
          <a:endParaRPr lang="en-US"/>
        </a:p>
      </dgm:t>
    </dgm:pt>
    <dgm:pt modelId="{A13C4B17-30D0-40BE-A65C-C5DAF94F89FC}" type="sibTrans" cxnId="{381D448B-52E1-49CD-8C56-91EA69CC0BE8}">
      <dgm:prSet/>
      <dgm:spPr/>
      <dgm:t>
        <a:bodyPr/>
        <a:lstStyle/>
        <a:p>
          <a:endParaRPr lang="en-US"/>
        </a:p>
      </dgm:t>
    </dgm:pt>
    <dgm:pt modelId="{1949A00A-3649-475D-B37B-FEE828185E8B}">
      <dgm:prSet/>
      <dgm:spPr/>
      <dgm:t>
        <a:bodyPr/>
        <a:lstStyle/>
        <a:p>
          <a:pPr rtl="1"/>
          <a:r>
            <a:rPr lang="en-US" dirty="0" smtClean="0">
              <a:cs typeface="B Titr" pitchFamily="2" charset="-78"/>
            </a:rPr>
            <a:t>Service FMEA</a:t>
          </a:r>
          <a:r>
            <a:rPr lang="fa-IR" dirty="0" smtClean="0">
              <a:cs typeface="B Titr" pitchFamily="2" charset="-78"/>
            </a:rPr>
            <a:t> برای طراحی و یا توسعه فعالیت ها و ارائه خدمات</a:t>
          </a:r>
          <a:endParaRPr lang="en-US" dirty="0">
            <a:cs typeface="B Titr" pitchFamily="2" charset="-78"/>
          </a:endParaRPr>
        </a:p>
      </dgm:t>
    </dgm:pt>
    <dgm:pt modelId="{F7302BFA-283A-40AB-B046-F5A50AF4D940}" type="parTrans" cxnId="{9BEB57A6-DCBF-4702-B1C4-BF14769AD58C}">
      <dgm:prSet/>
      <dgm:spPr/>
      <dgm:t>
        <a:bodyPr/>
        <a:lstStyle/>
        <a:p>
          <a:endParaRPr lang="en-US"/>
        </a:p>
      </dgm:t>
    </dgm:pt>
    <dgm:pt modelId="{C0988F38-0B0F-4470-81C7-5C5915BEB503}" type="sibTrans" cxnId="{9BEB57A6-DCBF-4702-B1C4-BF14769AD58C}">
      <dgm:prSet/>
      <dgm:spPr/>
      <dgm:t>
        <a:bodyPr/>
        <a:lstStyle/>
        <a:p>
          <a:endParaRPr lang="en-US"/>
        </a:p>
      </dgm:t>
    </dgm:pt>
    <dgm:pt modelId="{DEFE8E68-A003-4B72-936E-F4FE598DC509}">
      <dgm:prSet/>
      <dgm:spPr/>
      <dgm:t>
        <a:bodyPr/>
        <a:lstStyle/>
        <a:p>
          <a:pPr rtl="1"/>
          <a:r>
            <a:rPr lang="en-US" dirty="0" smtClean="0">
              <a:cs typeface="B Titr" pitchFamily="2" charset="-78"/>
            </a:rPr>
            <a:t>Machinery FMEA</a:t>
          </a:r>
          <a:r>
            <a:rPr lang="fa-IR" dirty="0" smtClean="0">
              <a:cs typeface="B Titr" pitchFamily="2" charset="-78"/>
            </a:rPr>
            <a:t> برای طراحی ماشین آلات</a:t>
          </a:r>
          <a:endParaRPr lang="en-US" dirty="0">
            <a:cs typeface="B Titr" pitchFamily="2" charset="-78"/>
          </a:endParaRPr>
        </a:p>
      </dgm:t>
    </dgm:pt>
    <dgm:pt modelId="{AA1AD735-DB67-4101-871A-E95A2853F2B2}" type="parTrans" cxnId="{75931B71-5E00-4D67-902C-675187902C4F}">
      <dgm:prSet/>
      <dgm:spPr/>
      <dgm:t>
        <a:bodyPr/>
        <a:lstStyle/>
        <a:p>
          <a:endParaRPr lang="en-US"/>
        </a:p>
      </dgm:t>
    </dgm:pt>
    <dgm:pt modelId="{54CD5FBF-CB6D-4D31-BF17-1B69477EF53C}" type="sibTrans" cxnId="{75931B71-5E00-4D67-902C-675187902C4F}">
      <dgm:prSet/>
      <dgm:spPr/>
      <dgm:t>
        <a:bodyPr/>
        <a:lstStyle/>
        <a:p>
          <a:endParaRPr lang="en-US"/>
        </a:p>
      </dgm:t>
    </dgm:pt>
    <dgm:pt modelId="{11717FD8-EBD2-495F-8F16-64C957F12E0C}" type="pres">
      <dgm:prSet presAssocID="{E2149919-EAE8-406D-B509-D09451E6387E}" presName="Name0" presStyleCnt="0">
        <dgm:presLayoutVars>
          <dgm:dir/>
          <dgm:resizeHandles val="exact"/>
        </dgm:presLayoutVars>
      </dgm:prSet>
      <dgm:spPr/>
      <dgm:t>
        <a:bodyPr/>
        <a:lstStyle/>
        <a:p>
          <a:endParaRPr lang="en-US"/>
        </a:p>
      </dgm:t>
    </dgm:pt>
    <dgm:pt modelId="{EE51DD21-8BFF-42DB-A6FE-D4F90D38B2A0}" type="pres">
      <dgm:prSet presAssocID="{E2149919-EAE8-406D-B509-D09451E6387E}" presName="cycle" presStyleCnt="0"/>
      <dgm:spPr/>
      <dgm:t>
        <a:bodyPr/>
        <a:lstStyle/>
        <a:p>
          <a:endParaRPr lang="en-US"/>
        </a:p>
      </dgm:t>
    </dgm:pt>
    <dgm:pt modelId="{6CF08275-CE01-4033-B1EE-ECFDDAE6DFE2}" type="pres">
      <dgm:prSet presAssocID="{DAF34A86-1CEF-44F8-9BA3-6AD7D26513B3}" presName="nodeFirstNode" presStyleLbl="node1" presStyleIdx="0" presStyleCnt="5">
        <dgm:presLayoutVars>
          <dgm:bulletEnabled val="1"/>
        </dgm:presLayoutVars>
      </dgm:prSet>
      <dgm:spPr/>
      <dgm:t>
        <a:bodyPr/>
        <a:lstStyle/>
        <a:p>
          <a:endParaRPr lang="en-US"/>
        </a:p>
      </dgm:t>
    </dgm:pt>
    <dgm:pt modelId="{872B0E6C-A2EA-4364-8D99-6E7D8221D5E5}" type="pres">
      <dgm:prSet presAssocID="{FC0712DF-3D84-4E7B-A1E9-47414095B884}" presName="sibTransFirstNode" presStyleLbl="bgShp" presStyleIdx="0" presStyleCnt="1"/>
      <dgm:spPr/>
      <dgm:t>
        <a:bodyPr/>
        <a:lstStyle/>
        <a:p>
          <a:endParaRPr lang="en-US"/>
        </a:p>
      </dgm:t>
    </dgm:pt>
    <dgm:pt modelId="{43DA7FF1-2D56-423B-A540-2BBD0D3812A3}" type="pres">
      <dgm:prSet presAssocID="{D6C53E9E-E217-4EA5-8A15-0394C1E8E7C9}" presName="nodeFollowingNodes" presStyleLbl="node1" presStyleIdx="1" presStyleCnt="5">
        <dgm:presLayoutVars>
          <dgm:bulletEnabled val="1"/>
        </dgm:presLayoutVars>
      </dgm:prSet>
      <dgm:spPr/>
      <dgm:t>
        <a:bodyPr/>
        <a:lstStyle/>
        <a:p>
          <a:endParaRPr lang="en-US"/>
        </a:p>
      </dgm:t>
    </dgm:pt>
    <dgm:pt modelId="{77126B6F-5B69-4F6E-96E4-6EAB2772A2BC}" type="pres">
      <dgm:prSet presAssocID="{6CEEDB30-1F2F-400D-9CEB-B44C430EE16E}" presName="nodeFollowingNodes" presStyleLbl="node1" presStyleIdx="2" presStyleCnt="5">
        <dgm:presLayoutVars>
          <dgm:bulletEnabled val="1"/>
        </dgm:presLayoutVars>
      </dgm:prSet>
      <dgm:spPr/>
      <dgm:t>
        <a:bodyPr/>
        <a:lstStyle/>
        <a:p>
          <a:endParaRPr lang="en-US"/>
        </a:p>
      </dgm:t>
    </dgm:pt>
    <dgm:pt modelId="{DF0F1E38-FE22-4695-A09A-986D9EAC31EA}" type="pres">
      <dgm:prSet presAssocID="{1949A00A-3649-475D-B37B-FEE828185E8B}" presName="nodeFollowingNodes" presStyleLbl="node1" presStyleIdx="3" presStyleCnt="5">
        <dgm:presLayoutVars>
          <dgm:bulletEnabled val="1"/>
        </dgm:presLayoutVars>
      </dgm:prSet>
      <dgm:spPr/>
      <dgm:t>
        <a:bodyPr/>
        <a:lstStyle/>
        <a:p>
          <a:endParaRPr lang="en-US"/>
        </a:p>
      </dgm:t>
    </dgm:pt>
    <dgm:pt modelId="{DAC77B67-4AFD-48E3-B8A6-79BF05D02AE0}" type="pres">
      <dgm:prSet presAssocID="{DEFE8E68-A003-4B72-936E-F4FE598DC509}" presName="nodeFollowingNodes" presStyleLbl="node1" presStyleIdx="4" presStyleCnt="5">
        <dgm:presLayoutVars>
          <dgm:bulletEnabled val="1"/>
        </dgm:presLayoutVars>
      </dgm:prSet>
      <dgm:spPr/>
      <dgm:t>
        <a:bodyPr/>
        <a:lstStyle/>
        <a:p>
          <a:endParaRPr lang="en-US"/>
        </a:p>
      </dgm:t>
    </dgm:pt>
  </dgm:ptLst>
  <dgm:cxnLst>
    <dgm:cxn modelId="{C293CCA9-F6D2-4348-AD2A-58C02A784FE9}" type="presOf" srcId="{DEFE8E68-A003-4B72-936E-F4FE598DC509}" destId="{DAC77B67-4AFD-48E3-B8A6-79BF05D02AE0}" srcOrd="0" destOrd="0" presId="urn:microsoft.com/office/officeart/2005/8/layout/cycle3"/>
    <dgm:cxn modelId="{E1DD7928-19F6-46B8-A97C-1DCF422A5CC1}" type="presOf" srcId="{D6C53E9E-E217-4EA5-8A15-0394C1E8E7C9}" destId="{43DA7FF1-2D56-423B-A540-2BBD0D3812A3}" srcOrd="0" destOrd="0" presId="urn:microsoft.com/office/officeart/2005/8/layout/cycle3"/>
    <dgm:cxn modelId="{9BEB57A6-DCBF-4702-B1C4-BF14769AD58C}" srcId="{E2149919-EAE8-406D-B509-D09451E6387E}" destId="{1949A00A-3649-475D-B37B-FEE828185E8B}" srcOrd="3" destOrd="0" parTransId="{F7302BFA-283A-40AB-B046-F5A50AF4D940}" sibTransId="{C0988F38-0B0F-4470-81C7-5C5915BEB503}"/>
    <dgm:cxn modelId="{AA7730E5-603E-4DED-B9D6-2F2F91B7FC2B}" srcId="{E2149919-EAE8-406D-B509-D09451E6387E}" destId="{D6C53E9E-E217-4EA5-8A15-0394C1E8E7C9}" srcOrd="1" destOrd="0" parTransId="{AB604BE0-9ED4-4DBB-87CC-CCDBE677CDCB}" sibTransId="{E28F137B-A0B7-4BEF-8522-458175A71C89}"/>
    <dgm:cxn modelId="{C5C669EC-56A1-4C84-9D3E-B033F8092C60}" type="presOf" srcId="{E2149919-EAE8-406D-B509-D09451E6387E}" destId="{11717FD8-EBD2-495F-8F16-64C957F12E0C}" srcOrd="0" destOrd="0" presId="urn:microsoft.com/office/officeart/2005/8/layout/cycle3"/>
    <dgm:cxn modelId="{F3E5D09E-50C7-4DD3-A0A2-D5A5E093C1C2}" type="presOf" srcId="{DAF34A86-1CEF-44F8-9BA3-6AD7D26513B3}" destId="{6CF08275-CE01-4033-B1EE-ECFDDAE6DFE2}" srcOrd="0" destOrd="0" presId="urn:microsoft.com/office/officeart/2005/8/layout/cycle3"/>
    <dgm:cxn modelId="{60938E21-8BE1-4289-8F1C-84FB315B0089}" type="presOf" srcId="{FC0712DF-3D84-4E7B-A1E9-47414095B884}" destId="{872B0E6C-A2EA-4364-8D99-6E7D8221D5E5}" srcOrd="0" destOrd="0" presId="urn:microsoft.com/office/officeart/2005/8/layout/cycle3"/>
    <dgm:cxn modelId="{75931B71-5E00-4D67-902C-675187902C4F}" srcId="{E2149919-EAE8-406D-B509-D09451E6387E}" destId="{DEFE8E68-A003-4B72-936E-F4FE598DC509}" srcOrd="4" destOrd="0" parTransId="{AA1AD735-DB67-4101-871A-E95A2853F2B2}" sibTransId="{54CD5FBF-CB6D-4D31-BF17-1B69477EF53C}"/>
    <dgm:cxn modelId="{381D448B-52E1-49CD-8C56-91EA69CC0BE8}" srcId="{E2149919-EAE8-406D-B509-D09451E6387E}" destId="{6CEEDB30-1F2F-400D-9CEB-B44C430EE16E}" srcOrd="2" destOrd="0" parTransId="{72BFEC03-C8E7-4B8C-B103-4D00C9384DD9}" sibTransId="{A13C4B17-30D0-40BE-A65C-C5DAF94F89FC}"/>
    <dgm:cxn modelId="{51DBB478-435E-473D-957D-60D947429284}" type="presOf" srcId="{6CEEDB30-1F2F-400D-9CEB-B44C430EE16E}" destId="{77126B6F-5B69-4F6E-96E4-6EAB2772A2BC}" srcOrd="0" destOrd="0" presId="urn:microsoft.com/office/officeart/2005/8/layout/cycle3"/>
    <dgm:cxn modelId="{2467A08A-26F0-4B32-9D2B-1621B904A212}" srcId="{E2149919-EAE8-406D-B509-D09451E6387E}" destId="{DAF34A86-1CEF-44F8-9BA3-6AD7D26513B3}" srcOrd="0" destOrd="0" parTransId="{58C2FF16-1F5C-4AC2-92A5-1938C8F1AB86}" sibTransId="{FC0712DF-3D84-4E7B-A1E9-47414095B884}"/>
    <dgm:cxn modelId="{2EBFF0C8-A429-4D58-9431-E0600A85AEE2}" type="presOf" srcId="{1949A00A-3649-475D-B37B-FEE828185E8B}" destId="{DF0F1E38-FE22-4695-A09A-986D9EAC31EA}" srcOrd="0" destOrd="0" presId="urn:microsoft.com/office/officeart/2005/8/layout/cycle3"/>
    <dgm:cxn modelId="{49776703-A0F0-44A2-B6E3-56F7D78349BA}" type="presParOf" srcId="{11717FD8-EBD2-495F-8F16-64C957F12E0C}" destId="{EE51DD21-8BFF-42DB-A6FE-D4F90D38B2A0}" srcOrd="0" destOrd="0" presId="urn:microsoft.com/office/officeart/2005/8/layout/cycle3"/>
    <dgm:cxn modelId="{9180B4A7-A264-428B-B0F4-7B4480559F8F}" type="presParOf" srcId="{EE51DD21-8BFF-42DB-A6FE-D4F90D38B2A0}" destId="{6CF08275-CE01-4033-B1EE-ECFDDAE6DFE2}" srcOrd="0" destOrd="0" presId="urn:microsoft.com/office/officeart/2005/8/layout/cycle3"/>
    <dgm:cxn modelId="{EDF3B494-69C0-483F-B01D-D7A4EAFD3AB5}" type="presParOf" srcId="{EE51DD21-8BFF-42DB-A6FE-D4F90D38B2A0}" destId="{872B0E6C-A2EA-4364-8D99-6E7D8221D5E5}" srcOrd="1" destOrd="0" presId="urn:microsoft.com/office/officeart/2005/8/layout/cycle3"/>
    <dgm:cxn modelId="{94D688BA-A1C1-4729-9F1C-15ABD4CF8785}" type="presParOf" srcId="{EE51DD21-8BFF-42DB-A6FE-D4F90D38B2A0}" destId="{43DA7FF1-2D56-423B-A540-2BBD0D3812A3}" srcOrd="2" destOrd="0" presId="urn:microsoft.com/office/officeart/2005/8/layout/cycle3"/>
    <dgm:cxn modelId="{FED0DC53-CD29-4CA6-AF67-A73C6A578493}" type="presParOf" srcId="{EE51DD21-8BFF-42DB-A6FE-D4F90D38B2A0}" destId="{77126B6F-5B69-4F6E-96E4-6EAB2772A2BC}" srcOrd="3" destOrd="0" presId="urn:microsoft.com/office/officeart/2005/8/layout/cycle3"/>
    <dgm:cxn modelId="{E5CF75B4-0020-424B-94CA-F0BE3ECE62EB}" type="presParOf" srcId="{EE51DD21-8BFF-42DB-A6FE-D4F90D38B2A0}" destId="{DF0F1E38-FE22-4695-A09A-986D9EAC31EA}" srcOrd="4" destOrd="0" presId="urn:microsoft.com/office/officeart/2005/8/layout/cycle3"/>
    <dgm:cxn modelId="{2257309E-76D5-43D7-99E8-AED61F72DA63}" type="presParOf" srcId="{EE51DD21-8BFF-42DB-A6FE-D4F90D38B2A0}" destId="{DAC77B67-4AFD-48E3-B8A6-79BF05D02AE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08C65-AC4D-4522-AE61-4540BB271B25}">
      <dsp:nvSpPr>
        <dsp:cNvPr id="0" name=""/>
        <dsp:cNvSpPr/>
      </dsp:nvSpPr>
      <dsp:spPr>
        <a:xfrm>
          <a:off x="0" y="142874"/>
          <a:ext cx="7781247" cy="500069"/>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75696-998C-4923-8D1C-084BA1F1416B}">
      <dsp:nvSpPr>
        <dsp:cNvPr id="0" name=""/>
        <dsp:cNvSpPr/>
      </dsp:nvSpPr>
      <dsp:spPr>
        <a:xfrm>
          <a:off x="0" y="0"/>
          <a:ext cx="7003122" cy="31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1">
            <a:lnSpc>
              <a:spcPct val="90000"/>
            </a:lnSpc>
            <a:spcBef>
              <a:spcPct val="0"/>
            </a:spcBef>
            <a:spcAft>
              <a:spcPct val="35000"/>
            </a:spcAft>
          </a:pPr>
          <a:r>
            <a:rPr lang="fa-IR" sz="2000" b="1" kern="1200" dirty="0" smtClean="0"/>
            <a:t>مقدمه</a:t>
          </a:r>
          <a:endParaRPr lang="en-US" sz="2000" kern="1200" dirty="0"/>
        </a:p>
      </dsp:txBody>
      <dsp:txXfrm>
        <a:off x="0" y="0"/>
        <a:ext cx="7003122" cy="314327"/>
      </dsp:txXfrm>
    </dsp:sp>
    <dsp:sp modelId="{CC657916-EB4A-468B-B7FD-CE6D3F1C9851}">
      <dsp:nvSpPr>
        <dsp:cNvPr id="0" name=""/>
        <dsp:cNvSpPr/>
      </dsp:nvSpPr>
      <dsp:spPr>
        <a:xfrm>
          <a:off x="3462270" y="353618"/>
          <a:ext cx="78581" cy="78581"/>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DFBFD-EB43-433B-A475-D42C463579DF}">
      <dsp:nvSpPr>
        <dsp:cNvPr id="0" name=""/>
        <dsp:cNvSpPr/>
      </dsp:nvSpPr>
      <dsp:spPr>
        <a:xfrm rot="5400000">
          <a:off x="-396480" y="396480"/>
          <a:ext cx="2643206" cy="1850244"/>
        </a:xfrm>
        <a:prstGeom prst="chevron">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endParaRPr lang="fa-IR" sz="1000" b="1" kern="1200" cap="none" spc="0" dirty="0">
            <a:ln w="50800"/>
            <a:solidFill>
              <a:schemeClr val="tx1"/>
            </a:solidFill>
            <a:effectLst/>
            <a:cs typeface="B Titr" pitchFamily="2" charset="-78"/>
          </a:endParaRPr>
        </a:p>
      </dsp:txBody>
      <dsp:txXfrm rot="-5400000">
        <a:off x="1" y="925121"/>
        <a:ext cx="1850244" cy="792962"/>
      </dsp:txXfrm>
    </dsp:sp>
    <dsp:sp modelId="{DCCE988F-F448-4F59-88A8-FBA74C184BA0}">
      <dsp:nvSpPr>
        <dsp:cNvPr id="0" name=""/>
        <dsp:cNvSpPr/>
      </dsp:nvSpPr>
      <dsp:spPr>
        <a:xfrm rot="5400000">
          <a:off x="4638080" y="-2787835"/>
          <a:ext cx="1718083" cy="7293755"/>
        </a:xfrm>
        <a:prstGeom prst="round2SameRect">
          <a:avLst/>
        </a:prstGeom>
        <a:solidFill>
          <a:schemeClr val="lt1">
            <a:alpha val="90000"/>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3792" tIns="252000" rIns="10160" bIns="10160" numCol="1" spcCol="1270" anchor="ctr" anchorCtr="0">
          <a:noAutofit/>
        </a:bodyPr>
        <a:lstStyle/>
        <a:p>
          <a:pPr marL="171450" lvl="1" indent="-171450" algn="ctr" defTabSz="711200" rtl="1">
            <a:lnSpc>
              <a:spcPct val="90000"/>
            </a:lnSpc>
            <a:spcBef>
              <a:spcPct val="0"/>
            </a:spcBef>
            <a:spcAft>
              <a:spcPct val="15000"/>
            </a:spcAft>
            <a:buChar char="••"/>
          </a:pPr>
          <a:endParaRPr lang="fa-IR" sz="1600" b="1" kern="1200" cap="none" spc="0" dirty="0">
            <a:ln w="50800"/>
            <a:solidFill>
              <a:schemeClr val="tx1"/>
            </a:solidFill>
            <a:effectLst/>
            <a:cs typeface="B Titr" pitchFamily="2" charset="-78"/>
          </a:endParaRPr>
        </a:p>
        <a:p>
          <a:pPr marL="171450" lvl="1" indent="-171450" algn="r" defTabSz="711200" rtl="1">
            <a:lnSpc>
              <a:spcPct val="90000"/>
            </a:lnSpc>
            <a:spcBef>
              <a:spcPct val="0"/>
            </a:spcBef>
            <a:spcAft>
              <a:spcPct val="15000"/>
            </a:spcAft>
            <a:buChar char="••"/>
          </a:pPr>
          <a:r>
            <a:rPr lang="en-US" sz="1600" kern="1200" dirty="0" smtClean="0"/>
            <a:t>DFMEA</a:t>
          </a:r>
          <a:r>
            <a:rPr lang="fa-IR" sz="1600" kern="1200" dirty="0" smtClean="0"/>
            <a:t> روشی است سیستماتیک است که به منظور شناسایی و اولویت بندی نقص ها و کاستی های طراحی / قطعه  و در نهایت، اقدام برای حذف آن ها به کار می رود. هدف </a:t>
          </a:r>
          <a:r>
            <a:rPr lang="en-US" sz="1600" kern="1200" dirty="0" smtClean="0"/>
            <a:t>DFMEA</a:t>
          </a:r>
          <a:r>
            <a:rPr lang="fa-IR" sz="1600" kern="1200" dirty="0" smtClean="0"/>
            <a:t> این است که در زمان طراحی محصول، تیم طراحی از تمام خواسته های مشتریان و نیازمندی های کیفی محصول آگاهی کامل داشته و از برآورده شدن این خواسته ها در طرح نهایی آگاهی یابد.</a:t>
          </a:r>
          <a:endParaRPr lang="en-US" sz="1600" kern="1200" dirty="0"/>
        </a:p>
      </dsp:txBody>
      <dsp:txXfrm rot="-5400000">
        <a:off x="1850244" y="83871"/>
        <a:ext cx="7209885" cy="15503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228B0-BDB4-4970-8EE3-2F970A8E7647}">
      <dsp:nvSpPr>
        <dsp:cNvPr id="0" name=""/>
        <dsp:cNvSpPr/>
      </dsp:nvSpPr>
      <dsp:spPr>
        <a:xfrm rot="5400000">
          <a:off x="-492922" y="492922"/>
          <a:ext cx="3286148" cy="2300303"/>
        </a:xfrm>
        <a:prstGeom prst="chevron">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endParaRPr lang="fa-IR" sz="1000" b="1" kern="1200" cap="none" spc="0" dirty="0">
            <a:ln w="50800"/>
            <a:solidFill>
              <a:schemeClr val="tx1"/>
            </a:solidFill>
            <a:effectLst/>
            <a:cs typeface="B Titr" pitchFamily="2" charset="-78"/>
          </a:endParaRPr>
        </a:p>
      </dsp:txBody>
      <dsp:txXfrm rot="-5400000">
        <a:off x="1" y="1150152"/>
        <a:ext cx="2300303" cy="985845"/>
      </dsp:txXfrm>
    </dsp:sp>
    <dsp:sp modelId="{80CCF21F-4E52-4F20-88F3-7D8C6DB12F14}">
      <dsp:nvSpPr>
        <dsp:cNvPr id="0" name=""/>
        <dsp:cNvSpPr/>
      </dsp:nvSpPr>
      <dsp:spPr>
        <a:xfrm rot="5400000">
          <a:off x="4582731" y="-2282428"/>
          <a:ext cx="2135996" cy="6700852"/>
        </a:xfrm>
        <a:prstGeom prst="round2SameRect">
          <a:avLst/>
        </a:prstGeom>
        <a:solidFill>
          <a:schemeClr val="lt1">
            <a:alpha val="90000"/>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3792" tIns="252000" rIns="10160" bIns="10160" numCol="1" spcCol="1270" anchor="ctr" anchorCtr="0">
          <a:noAutofit/>
        </a:bodyPr>
        <a:lstStyle/>
        <a:p>
          <a:pPr marL="171450" lvl="1" indent="-171450" algn="ctr" defTabSz="711200" rtl="1">
            <a:lnSpc>
              <a:spcPct val="90000"/>
            </a:lnSpc>
            <a:spcBef>
              <a:spcPct val="0"/>
            </a:spcBef>
            <a:spcAft>
              <a:spcPct val="15000"/>
            </a:spcAft>
            <a:buChar char="••"/>
          </a:pPr>
          <a:endParaRPr lang="fa-IR" sz="1600" b="1" kern="1200" cap="none" spc="0" dirty="0">
            <a:ln w="50800"/>
            <a:solidFill>
              <a:schemeClr val="tx1"/>
            </a:solidFill>
            <a:effectLst/>
            <a:cs typeface="B Titr" pitchFamily="2" charset="-78"/>
          </a:endParaRPr>
        </a:p>
        <a:p>
          <a:pPr marL="171450" lvl="1" indent="-171450" algn="r" defTabSz="711200" rtl="1">
            <a:lnSpc>
              <a:spcPct val="90000"/>
            </a:lnSpc>
            <a:spcBef>
              <a:spcPct val="0"/>
            </a:spcBef>
            <a:spcAft>
              <a:spcPct val="15000"/>
            </a:spcAft>
            <a:buChar char="••"/>
          </a:pPr>
          <a:r>
            <a:rPr lang="fa-IR" sz="1600" kern="1200" dirty="0" smtClean="0"/>
            <a:t>هر حالتی که باعث شود قطعه یا محصولی در برآورد عملکرد مورد انتظار، توانایی لازم را نداشته باشد، یک حالت بالقوه خرابی در </a:t>
          </a:r>
          <a:r>
            <a:rPr lang="en-US" sz="1600" kern="1200" dirty="0" smtClean="0"/>
            <a:t>DFMEA</a:t>
          </a:r>
          <a:r>
            <a:rPr lang="fa-IR" sz="1600" kern="1200" dirty="0" smtClean="0"/>
            <a:t> به شمار می رود (مثلاً تغییر رنگ یا اتصال کوتاه و ...........) در واقع حالات خرابی در طراحی، ناشی از وجود کمبودها و نقصانهایی در طراحی محصول است ( مثلاً مشخصات مهندسی تعریف با توانایی فرایند مطابقت ندارد یا محافظت در برابر عوامل محیطی ضعیف است و ........).</a:t>
          </a:r>
          <a:endParaRPr lang="en-US" sz="1600" kern="1200" dirty="0"/>
        </a:p>
      </dsp:txBody>
      <dsp:txXfrm rot="-5400000">
        <a:off x="2300304" y="104270"/>
        <a:ext cx="6596581" cy="19274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5CE88-A8BD-4800-8937-D81C3D287A11}">
      <dsp:nvSpPr>
        <dsp:cNvPr id="0" name=""/>
        <dsp:cNvSpPr/>
      </dsp:nvSpPr>
      <dsp:spPr>
        <a:xfrm>
          <a:off x="1678781" y="15"/>
          <a:ext cx="2571750" cy="1285875"/>
        </a:xfrm>
        <a:prstGeom prst="roundRect">
          <a:avLst>
            <a:gd name="adj" fmla="val 10000"/>
          </a:avLst>
        </a:prstGeom>
        <a:solidFill>
          <a:schemeClr val="accent2">
            <a:lumMod val="40000"/>
            <a:lumOff val="6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Titr" pitchFamily="2" charset="-78"/>
            </a:rPr>
            <a:t>کمک در طراحی اولیه برای تحصیل قابلیت ساخت و قابلیت مونتاژ </a:t>
          </a:r>
          <a:endParaRPr lang="en-US" sz="1900" kern="1200" dirty="0">
            <a:solidFill>
              <a:schemeClr val="tx1"/>
            </a:solidFill>
            <a:cs typeface="B Titr" pitchFamily="2" charset="-78"/>
          </a:endParaRPr>
        </a:p>
      </dsp:txBody>
      <dsp:txXfrm>
        <a:off x="1678781" y="15"/>
        <a:ext cx="2571750" cy="1285875"/>
      </dsp:txXfrm>
    </dsp:sp>
    <dsp:sp modelId="{C26FB73F-273B-4E36-835A-54EE8C1D6F54}">
      <dsp:nvSpPr>
        <dsp:cNvPr id="0" name=""/>
        <dsp:cNvSpPr/>
      </dsp:nvSpPr>
      <dsp:spPr>
        <a:xfrm>
          <a:off x="1935956" y="1285890"/>
          <a:ext cx="257175" cy="964406"/>
        </a:xfrm>
        <a:custGeom>
          <a:avLst/>
          <a:gdLst/>
          <a:ahLst/>
          <a:cxnLst/>
          <a:rect l="0" t="0" r="0" b="0"/>
          <a:pathLst>
            <a:path>
              <a:moveTo>
                <a:pt x="0" y="0"/>
              </a:moveTo>
              <a:lnTo>
                <a:pt x="0" y="964406"/>
              </a:lnTo>
              <a:lnTo>
                <a:pt x="257175" y="96440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21C111-DA1A-4828-A114-0B30EA04367C}">
      <dsp:nvSpPr>
        <dsp:cNvPr id="0" name=""/>
        <dsp:cNvSpPr/>
      </dsp:nvSpPr>
      <dsp:spPr>
        <a:xfrm>
          <a:off x="2193131" y="1607359"/>
          <a:ext cx="2057399" cy="12858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1">
            <a:lnSpc>
              <a:spcPct val="90000"/>
            </a:lnSpc>
            <a:spcBef>
              <a:spcPct val="0"/>
            </a:spcBef>
            <a:spcAft>
              <a:spcPct val="35000"/>
            </a:spcAft>
          </a:pPr>
          <a:r>
            <a:rPr lang="fa-IR" sz="1100" kern="1200" dirty="0" smtClean="0">
              <a:solidFill>
                <a:schemeClr val="tx1"/>
              </a:solidFill>
              <a:cs typeface="B Titr" pitchFamily="2" charset="-78"/>
            </a:rPr>
            <a:t>تهیه یک لیست از حالات خرابی بالقوه که برحسب تاثیر آن ها بر روی مشتری، اولویت بندی شده باشند تا بدین ترتیب بر حسب اولویت ها بر روی بهبود طراحی و تکوین آزمایش ها کار شود.</a:t>
          </a:r>
          <a:endParaRPr lang="en-US" sz="1100" kern="1200" dirty="0">
            <a:solidFill>
              <a:schemeClr val="tx1"/>
            </a:solidFill>
            <a:cs typeface="B Titr" pitchFamily="2" charset="-78"/>
          </a:endParaRPr>
        </a:p>
      </dsp:txBody>
      <dsp:txXfrm>
        <a:off x="2193131" y="1607359"/>
        <a:ext cx="2057399" cy="1285875"/>
      </dsp:txXfrm>
    </dsp:sp>
    <dsp:sp modelId="{67501883-A5EF-446D-A97A-AC7C44F8FCD3}">
      <dsp:nvSpPr>
        <dsp:cNvPr id="0" name=""/>
        <dsp:cNvSpPr/>
      </dsp:nvSpPr>
      <dsp:spPr>
        <a:xfrm>
          <a:off x="1935956" y="1285890"/>
          <a:ext cx="257175" cy="2571750"/>
        </a:xfrm>
        <a:custGeom>
          <a:avLst/>
          <a:gdLst/>
          <a:ahLst/>
          <a:cxnLst/>
          <a:rect l="0" t="0" r="0" b="0"/>
          <a:pathLst>
            <a:path>
              <a:moveTo>
                <a:pt x="0" y="0"/>
              </a:moveTo>
              <a:lnTo>
                <a:pt x="0" y="2571750"/>
              </a:lnTo>
              <a:lnTo>
                <a:pt x="257175" y="257175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1A5D9C-F4D7-4BDB-9B1A-9B732083D5CD}">
      <dsp:nvSpPr>
        <dsp:cNvPr id="0" name=""/>
        <dsp:cNvSpPr/>
      </dsp:nvSpPr>
      <dsp:spPr>
        <a:xfrm>
          <a:off x="2193131" y="3214703"/>
          <a:ext cx="2057399" cy="12858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681519"/>
              <a:satOff val="-5839"/>
              <a:lumOff val="137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1">
            <a:lnSpc>
              <a:spcPct val="90000"/>
            </a:lnSpc>
            <a:spcBef>
              <a:spcPct val="0"/>
            </a:spcBef>
            <a:spcAft>
              <a:spcPct val="35000"/>
            </a:spcAft>
          </a:pPr>
          <a:r>
            <a:rPr lang="fa-IR" sz="1100" kern="1200" dirty="0" smtClean="0">
              <a:solidFill>
                <a:schemeClr val="tx1"/>
              </a:solidFill>
              <a:cs typeface="B Titr" pitchFamily="2" charset="-78"/>
            </a:rPr>
            <a:t>افزایش احتمال مورد توجه قرار گرفتن حالات خرابی محتمل و آثار آن بر سیستم و عملیات(هنگام طراحی/ تکوین فرایندها)</a:t>
          </a:r>
          <a:endParaRPr lang="en-US" sz="1100" kern="1200" dirty="0">
            <a:solidFill>
              <a:schemeClr val="tx1"/>
            </a:solidFill>
            <a:cs typeface="B Titr" pitchFamily="2" charset="-78"/>
          </a:endParaRPr>
        </a:p>
      </dsp:txBody>
      <dsp:txXfrm>
        <a:off x="2193131" y="3214703"/>
        <a:ext cx="2057399" cy="1285875"/>
      </dsp:txXfrm>
    </dsp:sp>
    <dsp:sp modelId="{8393CBB8-C544-4819-9CFD-D826E5B5E62E}">
      <dsp:nvSpPr>
        <dsp:cNvPr id="0" name=""/>
        <dsp:cNvSpPr/>
      </dsp:nvSpPr>
      <dsp:spPr>
        <a:xfrm>
          <a:off x="4893468" y="15"/>
          <a:ext cx="2571750" cy="1285875"/>
        </a:xfrm>
        <a:prstGeom prst="roundRect">
          <a:avLst>
            <a:gd name="adj" fmla="val 10000"/>
          </a:avLst>
        </a:prstGeom>
        <a:solidFill>
          <a:schemeClr val="accent3">
            <a:lumMod val="40000"/>
            <a:lumOff val="6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Titr" pitchFamily="2" charset="-78"/>
            </a:rPr>
            <a:t>کمک  در ارزیابی عینی الزامات طراحی و جایگزین های آن </a:t>
          </a:r>
          <a:endParaRPr lang="en-US" sz="1900" kern="1200" dirty="0">
            <a:solidFill>
              <a:schemeClr val="tx1"/>
            </a:solidFill>
            <a:cs typeface="B Titr" pitchFamily="2" charset="-78"/>
          </a:endParaRPr>
        </a:p>
      </dsp:txBody>
      <dsp:txXfrm>
        <a:off x="4893468" y="15"/>
        <a:ext cx="2571750" cy="12858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E2985-67CB-4B2D-988F-07EAD7DC0302}">
      <dsp:nvSpPr>
        <dsp:cNvPr id="0" name=""/>
        <dsp:cNvSpPr/>
      </dsp:nvSpPr>
      <dsp:spPr>
        <a:xfrm>
          <a:off x="4246990" y="2275291"/>
          <a:ext cx="3575458" cy="3575458"/>
        </a:xfrm>
        <a:prstGeom prst="gear9">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1">
            <a:lnSpc>
              <a:spcPct val="90000"/>
            </a:lnSpc>
            <a:spcBef>
              <a:spcPct val="0"/>
            </a:spcBef>
            <a:spcAft>
              <a:spcPct val="35000"/>
            </a:spcAft>
          </a:pPr>
          <a:r>
            <a:rPr lang="en-US" sz="800" kern="1200" dirty="0" smtClean="0">
              <a:cs typeface="B Titr" pitchFamily="2" charset="-78"/>
            </a:rPr>
            <a:t>DFMEA</a:t>
          </a:r>
          <a:r>
            <a:rPr lang="fa-IR" sz="800" kern="1200" dirty="0" smtClean="0">
              <a:cs typeface="B Titr" pitchFamily="2" charset="-78"/>
            </a:rPr>
            <a:t> به تیم طراحی اطمینان می دهد :</a:t>
          </a:r>
          <a:endParaRPr lang="en-US" sz="800" kern="1200" dirty="0">
            <a:cs typeface="B Titr" pitchFamily="2" charset="-78"/>
          </a:endParaRPr>
        </a:p>
      </dsp:txBody>
      <dsp:txXfrm>
        <a:off x="4246990" y="2275291"/>
        <a:ext cx="3575458" cy="3575458"/>
      </dsp:txXfrm>
    </dsp:sp>
    <dsp:sp modelId="{7D5F2AA8-7283-4CFD-B34B-91B43F44E1C2}">
      <dsp:nvSpPr>
        <dsp:cNvPr id="0" name=""/>
        <dsp:cNvSpPr/>
      </dsp:nvSpPr>
      <dsp:spPr>
        <a:xfrm>
          <a:off x="3791931" y="4485575"/>
          <a:ext cx="2275291" cy="1365175"/>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57150" lvl="1" indent="-57150" algn="r" defTabSz="444500" rtl="1">
            <a:lnSpc>
              <a:spcPct val="90000"/>
            </a:lnSpc>
            <a:spcBef>
              <a:spcPct val="0"/>
            </a:spcBef>
            <a:spcAft>
              <a:spcPct val="15000"/>
            </a:spcAft>
            <a:buChar char="••"/>
          </a:pPr>
          <a:r>
            <a:rPr lang="en-US" sz="1000" kern="1200" dirty="0" smtClean="0">
              <a:cs typeface="B Titr" pitchFamily="2" charset="-78"/>
            </a:rPr>
            <a:t>-1</a:t>
          </a:r>
          <a:r>
            <a:rPr lang="fa-IR" sz="1000" kern="1200" dirty="0" smtClean="0">
              <a:cs typeface="B Titr" pitchFamily="2" charset="-78"/>
            </a:rPr>
            <a:t>محصول طراحی شده به طور مناسب ساخته و سرویس خواهد شد.</a:t>
          </a:r>
          <a:endParaRPr lang="en-US" sz="1000" kern="1200" dirty="0">
            <a:cs typeface="B Titr" pitchFamily="2" charset="-78"/>
          </a:endParaRPr>
        </a:p>
        <a:p>
          <a:pPr marL="57150" lvl="1" indent="-57150" algn="r" defTabSz="444500" rtl="1">
            <a:lnSpc>
              <a:spcPct val="90000"/>
            </a:lnSpc>
            <a:spcBef>
              <a:spcPct val="0"/>
            </a:spcBef>
            <a:spcAft>
              <a:spcPct val="15000"/>
            </a:spcAft>
            <a:buChar char="••"/>
          </a:pPr>
          <a:r>
            <a:rPr lang="en-US" sz="1000" kern="1200" dirty="0" smtClean="0">
              <a:cs typeface="B Titr" pitchFamily="2" charset="-78"/>
            </a:rPr>
            <a:t>-2</a:t>
          </a:r>
          <a:r>
            <a:rPr lang="fa-IR" sz="1000" kern="1200" dirty="0" smtClean="0">
              <a:cs typeface="B Titr" pitchFamily="2" charset="-78"/>
            </a:rPr>
            <a:t>از هیچ عیبی چشم پوشی نشده است و تمام خرابی ها و مشکلات بالقوه سیستم در طراحی مورد توجه قرار    گرفت اند.</a:t>
          </a:r>
          <a:endParaRPr lang="en-US" sz="1000" kern="1200" dirty="0">
            <a:cs typeface="B Titr" pitchFamily="2" charset="-78"/>
          </a:endParaRPr>
        </a:p>
      </dsp:txBody>
      <dsp:txXfrm>
        <a:off x="3791931" y="4485575"/>
        <a:ext cx="2275291" cy="1365175"/>
      </dsp:txXfrm>
    </dsp:sp>
    <dsp:sp modelId="{53DA025F-3216-4AEA-9280-111FD31A2D15}">
      <dsp:nvSpPr>
        <dsp:cNvPr id="0" name=""/>
        <dsp:cNvSpPr/>
      </dsp:nvSpPr>
      <dsp:spPr>
        <a:xfrm>
          <a:off x="2166723" y="1430183"/>
          <a:ext cx="2600333" cy="2600333"/>
        </a:xfrm>
        <a:prstGeom prst="gear6">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1">
            <a:lnSpc>
              <a:spcPct val="90000"/>
            </a:lnSpc>
            <a:spcBef>
              <a:spcPct val="0"/>
            </a:spcBef>
            <a:spcAft>
              <a:spcPct val="35000"/>
            </a:spcAft>
          </a:pPr>
          <a:r>
            <a:rPr lang="fa-IR" sz="800" kern="1200" dirty="0" smtClean="0">
              <a:cs typeface="B Titr" pitchFamily="2" charset="-78"/>
            </a:rPr>
            <a:t>با توجه به نتایج و دستاوردهای حاصل از پیاده سازی </a:t>
          </a:r>
          <a:r>
            <a:rPr lang="en-US" sz="800" kern="1200" dirty="0" smtClean="0">
              <a:cs typeface="B Titr" pitchFamily="2" charset="-78"/>
            </a:rPr>
            <a:t>DFMEA</a:t>
          </a:r>
          <a:r>
            <a:rPr lang="fa-IR" sz="800" kern="1200" dirty="0" smtClean="0">
              <a:cs typeface="B Titr" pitchFamily="2" charset="-78"/>
            </a:rPr>
            <a:t> مشکلات طراحی تا حد امکان شناسایی و رفع می گردند و این کار، باعث می شود که فرایند طراحی ریسک کمتری را در برگیرد و با توان بیشتری ادامه یابد.</a:t>
          </a:r>
          <a:endParaRPr lang="en-US" sz="800" kern="1200" dirty="0">
            <a:cs typeface="B Titr" pitchFamily="2" charset="-78"/>
          </a:endParaRPr>
        </a:p>
      </dsp:txBody>
      <dsp:txXfrm>
        <a:off x="2166723" y="1430183"/>
        <a:ext cx="2600333" cy="2600333"/>
      </dsp:txXfrm>
    </dsp:sp>
    <dsp:sp modelId="{60130993-D8F6-42D0-ACBA-3AEC52805A9F}">
      <dsp:nvSpPr>
        <dsp:cNvPr id="0" name=""/>
        <dsp:cNvSpPr/>
      </dsp:nvSpPr>
      <dsp:spPr>
        <a:xfrm>
          <a:off x="4500613" y="1643054"/>
          <a:ext cx="4397814" cy="4397814"/>
        </a:xfrm>
        <a:prstGeom prst="circularArrow">
          <a:avLst>
            <a:gd name="adj1" fmla="val 4878"/>
            <a:gd name="adj2" fmla="val 312630"/>
            <a:gd name="adj3" fmla="val 3282807"/>
            <a:gd name="adj4" fmla="val 15040613"/>
            <a:gd name="adj5" fmla="val 5691"/>
          </a:avLst>
        </a:prstGeom>
        <a:solidFill>
          <a:schemeClr val="accent2">
            <a:tint val="6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246C2E0-ECFC-47C1-8434-1DD581C0AC61}">
      <dsp:nvSpPr>
        <dsp:cNvPr id="0" name=""/>
        <dsp:cNvSpPr/>
      </dsp:nvSpPr>
      <dsp:spPr>
        <a:xfrm>
          <a:off x="1706209" y="844929"/>
          <a:ext cx="3325176" cy="3325176"/>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21C5-0ABD-4224-95EA-3FFBBADDF5E0}">
      <dsp:nvSpPr>
        <dsp:cNvPr id="0" name=""/>
        <dsp:cNvSpPr/>
      </dsp:nvSpPr>
      <dsp:spPr>
        <a:xfrm>
          <a:off x="0" y="22051"/>
          <a:ext cx="6458435" cy="7877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r" defTabSz="889000" rtl="1">
            <a:lnSpc>
              <a:spcPct val="90000"/>
            </a:lnSpc>
            <a:spcBef>
              <a:spcPct val="0"/>
            </a:spcBef>
            <a:spcAft>
              <a:spcPct val="35000"/>
            </a:spcAft>
          </a:pPr>
          <a:r>
            <a:rPr lang="fa-IR" sz="2000" kern="1200" dirty="0" smtClean="0">
              <a:solidFill>
                <a:schemeClr val="tx1"/>
              </a:solidFill>
            </a:rPr>
            <a:t>مزایایی استفاده از </a:t>
          </a:r>
          <a:r>
            <a:rPr lang="en-US" sz="2000" kern="1200" dirty="0" smtClean="0">
              <a:solidFill>
                <a:schemeClr val="tx1"/>
              </a:solidFill>
            </a:rPr>
            <a:t>DFMEA</a:t>
          </a:r>
          <a:r>
            <a:rPr lang="fa-IR" sz="2000" kern="1200" dirty="0" smtClean="0">
              <a:solidFill>
                <a:schemeClr val="tx1"/>
              </a:solidFill>
            </a:rPr>
            <a:t> عبارتند از</a:t>
          </a:r>
          <a:r>
            <a:rPr lang="en-US" sz="2000" kern="1200" dirty="0" smtClean="0">
              <a:solidFill>
                <a:schemeClr val="tx1"/>
              </a:solidFill>
            </a:rPr>
            <a:t>:</a:t>
          </a:r>
          <a:endParaRPr lang="fa-IR" sz="2000" kern="1200" dirty="0">
            <a:solidFill>
              <a:schemeClr val="tx1"/>
            </a:solidFill>
          </a:endParaRPr>
        </a:p>
      </dsp:txBody>
      <dsp:txXfrm>
        <a:off x="0" y="22051"/>
        <a:ext cx="6458435" cy="525152"/>
      </dsp:txXfrm>
    </dsp:sp>
    <dsp:sp modelId="{2AE69F85-B772-4419-BD1A-9F3C866540DE}">
      <dsp:nvSpPr>
        <dsp:cNvPr id="0" name=""/>
        <dsp:cNvSpPr/>
      </dsp:nvSpPr>
      <dsp:spPr>
        <a:xfrm>
          <a:off x="1322811" y="547204"/>
          <a:ext cx="6458435" cy="288000"/>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8F41-61C7-4589-A0C4-3C1E693DE7D7}">
      <dsp:nvSpPr>
        <dsp:cNvPr id="0" name=""/>
        <dsp:cNvSpPr/>
      </dsp:nvSpPr>
      <dsp:spPr>
        <a:xfrm>
          <a:off x="1062868" y="0"/>
          <a:ext cx="1816305" cy="726522"/>
        </a:xfrm>
        <a:prstGeom prst="leftRightRibbon">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4612475D-4CD2-445E-A68C-AFC3C0403680}">
      <dsp:nvSpPr>
        <dsp:cNvPr id="0" name=""/>
        <dsp:cNvSpPr/>
      </dsp:nvSpPr>
      <dsp:spPr>
        <a:xfrm>
          <a:off x="478412" y="127141"/>
          <a:ext cx="2204204" cy="355995"/>
        </a:xfrm>
        <a:prstGeom prst="rect">
          <a:avLst/>
        </a:prstGeom>
        <a:noFill/>
        <a:ln>
          <a:noFill/>
        </a:ln>
        <a:effectLst>
          <a:outerShdw blurRad="50800" dist="20000" dir="5400000" rotWithShape="0">
            <a:srgbClr val="000000">
              <a:alpha val="42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6896" rIns="0" bIns="60960" numCol="1" spcCol="1270" anchor="ctr" anchorCtr="0">
          <a:noAutofit/>
        </a:bodyPr>
        <a:lstStyle/>
        <a:p>
          <a:pPr lvl="0" algn="ctr" defTabSz="711200" rtl="1">
            <a:lnSpc>
              <a:spcPct val="90000"/>
            </a:lnSpc>
            <a:spcBef>
              <a:spcPct val="0"/>
            </a:spcBef>
            <a:spcAft>
              <a:spcPct val="35000"/>
            </a:spcAft>
          </a:pPr>
          <a:r>
            <a:rPr lang="fa-IR" sz="1600" kern="1200" dirty="0" smtClean="0"/>
            <a:t>فرم استاندارد</a:t>
          </a:r>
          <a:endParaRPr lang="en-US" sz="1600" kern="1200" dirty="0"/>
        </a:p>
      </dsp:txBody>
      <dsp:txXfrm>
        <a:off x="478412" y="127141"/>
        <a:ext cx="2204204" cy="355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8F41-61C7-4589-A0C4-3C1E693DE7D7}">
      <dsp:nvSpPr>
        <dsp:cNvPr id="0" name=""/>
        <dsp:cNvSpPr/>
      </dsp:nvSpPr>
      <dsp:spPr>
        <a:xfrm>
          <a:off x="1194308" y="0"/>
          <a:ext cx="1428700" cy="571480"/>
        </a:xfrm>
        <a:prstGeom prst="leftRightRibbon">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4612475D-4CD2-445E-A68C-AFC3C0403680}">
      <dsp:nvSpPr>
        <dsp:cNvPr id="0" name=""/>
        <dsp:cNvSpPr/>
      </dsp:nvSpPr>
      <dsp:spPr>
        <a:xfrm>
          <a:off x="734577" y="100008"/>
          <a:ext cx="1733820" cy="280025"/>
        </a:xfrm>
        <a:prstGeom prst="rect">
          <a:avLst/>
        </a:prstGeom>
        <a:noFill/>
        <a:ln>
          <a:noFill/>
        </a:ln>
        <a:effectLst>
          <a:outerShdw blurRad="50800" dist="20000" dir="5400000" rotWithShape="0">
            <a:srgbClr val="000000">
              <a:alpha val="42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6228" rIns="0" bIns="49530" numCol="1" spcCol="1270" anchor="ctr" anchorCtr="0">
          <a:noAutofit/>
        </a:bodyPr>
        <a:lstStyle/>
        <a:p>
          <a:pPr lvl="0" algn="ctr" defTabSz="577850" rtl="1">
            <a:lnSpc>
              <a:spcPct val="90000"/>
            </a:lnSpc>
            <a:spcBef>
              <a:spcPct val="0"/>
            </a:spcBef>
            <a:spcAft>
              <a:spcPct val="35000"/>
            </a:spcAft>
          </a:pPr>
          <a:r>
            <a:rPr lang="fa-IR" sz="1300" kern="1200" dirty="0" smtClean="0"/>
            <a:t>فرم استانداد</a:t>
          </a:r>
          <a:endParaRPr lang="en-US" sz="1300" kern="1200" dirty="0"/>
        </a:p>
      </dsp:txBody>
      <dsp:txXfrm>
        <a:off x="734577" y="100008"/>
        <a:ext cx="1733820" cy="2800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8F41-61C7-4589-A0C4-3C1E693DE7D7}">
      <dsp:nvSpPr>
        <dsp:cNvPr id="0" name=""/>
        <dsp:cNvSpPr/>
      </dsp:nvSpPr>
      <dsp:spPr>
        <a:xfrm>
          <a:off x="1194308" y="0"/>
          <a:ext cx="1428700" cy="571480"/>
        </a:xfrm>
        <a:prstGeom prst="leftRightRibbon">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4612475D-4CD2-445E-A68C-AFC3C0403680}">
      <dsp:nvSpPr>
        <dsp:cNvPr id="0" name=""/>
        <dsp:cNvSpPr/>
      </dsp:nvSpPr>
      <dsp:spPr>
        <a:xfrm>
          <a:off x="734577" y="100008"/>
          <a:ext cx="1733820" cy="280025"/>
        </a:xfrm>
        <a:prstGeom prst="rect">
          <a:avLst/>
        </a:prstGeom>
        <a:noFill/>
        <a:ln>
          <a:noFill/>
        </a:ln>
        <a:effectLst>
          <a:outerShdw blurRad="50800" dist="20000" dir="5400000" rotWithShape="0">
            <a:srgbClr val="000000">
              <a:alpha val="42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6228" rIns="0" bIns="49530" numCol="1" spcCol="1270" anchor="ctr" anchorCtr="0">
          <a:noAutofit/>
        </a:bodyPr>
        <a:lstStyle/>
        <a:p>
          <a:pPr lvl="0" algn="ctr" defTabSz="577850" rtl="1">
            <a:lnSpc>
              <a:spcPct val="90000"/>
            </a:lnSpc>
            <a:spcBef>
              <a:spcPct val="0"/>
            </a:spcBef>
            <a:spcAft>
              <a:spcPct val="35000"/>
            </a:spcAft>
          </a:pPr>
          <a:r>
            <a:rPr lang="fa-IR" sz="1300" kern="1200" dirty="0" smtClean="0"/>
            <a:t>فرم استانداد</a:t>
          </a:r>
          <a:endParaRPr lang="en-US" sz="1300" kern="1200" dirty="0"/>
        </a:p>
      </dsp:txBody>
      <dsp:txXfrm>
        <a:off x="734577" y="100008"/>
        <a:ext cx="1733820" cy="2800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41A79-D54E-45C1-B0D5-6A4C91745826}">
      <dsp:nvSpPr>
        <dsp:cNvPr id="0" name=""/>
        <dsp:cNvSpPr/>
      </dsp:nvSpPr>
      <dsp:spPr>
        <a:xfrm>
          <a:off x="326828" y="0"/>
          <a:ext cx="3704060" cy="714379"/>
        </a:xfrm>
        <a:prstGeom prst="rightArrow">
          <a:avLst/>
        </a:prstGeom>
        <a:solidFill>
          <a:schemeClr val="accent2">
            <a:tint val="40000"/>
            <a:hueOff val="0"/>
            <a:satOff val="0"/>
            <a:lumOff val="0"/>
            <a:alphaOff val="0"/>
          </a:schemeClr>
        </a:solidFill>
        <a:ln>
          <a:noFill/>
        </a:ln>
        <a:effectLst>
          <a:outerShdw blurRad="50800" dist="20000" dir="5400000" rotWithShape="0">
            <a:srgbClr val="000000">
              <a:alpha val="42000"/>
            </a:srgbClr>
          </a:outerShdw>
        </a:effectLst>
      </dsp:spPr>
      <dsp:style>
        <a:lnRef idx="0">
          <a:scrgbClr r="0" g="0" b="0"/>
        </a:lnRef>
        <a:fillRef idx="1">
          <a:scrgbClr r="0" g="0" b="0"/>
        </a:fillRef>
        <a:effectRef idx="2">
          <a:scrgbClr r="0" g="0" b="0"/>
        </a:effectRef>
        <a:fontRef idx="minor"/>
      </dsp:style>
    </dsp:sp>
    <dsp:sp modelId="{D2490A82-6D37-4F0D-8B61-3D1A1EE7AD48}">
      <dsp:nvSpPr>
        <dsp:cNvPr id="0" name=""/>
        <dsp:cNvSpPr/>
      </dsp:nvSpPr>
      <dsp:spPr>
        <a:xfrm>
          <a:off x="1191563" y="214314"/>
          <a:ext cx="1974590" cy="285752"/>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kern="1200" dirty="0" smtClean="0"/>
            <a:t>(تشخیص ) х (وقوع) х (شدت) = </a:t>
          </a:r>
          <a:r>
            <a:rPr lang="en-US" sz="1100" kern="1200" dirty="0" smtClean="0"/>
            <a:t>RPN</a:t>
          </a:r>
          <a:endParaRPr lang="en-US" sz="1100" b="1" kern="1200" dirty="0"/>
        </a:p>
      </dsp:txBody>
      <dsp:txXfrm>
        <a:off x="1191563" y="214314"/>
        <a:ext cx="1974590" cy="2857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8F41-61C7-4589-A0C4-3C1E693DE7D7}">
      <dsp:nvSpPr>
        <dsp:cNvPr id="0" name=""/>
        <dsp:cNvSpPr/>
      </dsp:nvSpPr>
      <dsp:spPr>
        <a:xfrm>
          <a:off x="1062868" y="0"/>
          <a:ext cx="1816305" cy="726522"/>
        </a:xfrm>
        <a:prstGeom prst="leftRightRibbon">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4612475D-4CD2-445E-A68C-AFC3C0403680}">
      <dsp:nvSpPr>
        <dsp:cNvPr id="0" name=""/>
        <dsp:cNvSpPr/>
      </dsp:nvSpPr>
      <dsp:spPr>
        <a:xfrm>
          <a:off x="478412" y="127141"/>
          <a:ext cx="2204204" cy="355995"/>
        </a:xfrm>
        <a:prstGeom prst="rect">
          <a:avLst/>
        </a:prstGeom>
        <a:noFill/>
        <a:ln>
          <a:noFill/>
        </a:ln>
        <a:effectLst>
          <a:outerShdw blurRad="50800" dist="20000" dir="5400000" rotWithShape="0">
            <a:srgbClr val="000000">
              <a:alpha val="42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6896" rIns="0" bIns="60960" numCol="1" spcCol="1270" anchor="ctr" anchorCtr="0">
          <a:noAutofit/>
        </a:bodyPr>
        <a:lstStyle/>
        <a:p>
          <a:pPr lvl="0" algn="ctr" defTabSz="711200" rtl="1">
            <a:lnSpc>
              <a:spcPct val="90000"/>
            </a:lnSpc>
            <a:spcBef>
              <a:spcPct val="0"/>
            </a:spcBef>
            <a:spcAft>
              <a:spcPct val="35000"/>
            </a:spcAft>
          </a:pPr>
          <a:r>
            <a:rPr lang="fa-IR" sz="1600" kern="1200" dirty="0" smtClean="0"/>
            <a:t>فرم استاندارد</a:t>
          </a:r>
          <a:endParaRPr lang="en-US" sz="1600" kern="1200" dirty="0"/>
        </a:p>
      </dsp:txBody>
      <dsp:txXfrm>
        <a:off x="478412" y="127141"/>
        <a:ext cx="2204204" cy="355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78D20-7938-494C-8699-8530C99CE56F}">
      <dsp:nvSpPr>
        <dsp:cNvPr id="0" name=""/>
        <dsp:cNvSpPr/>
      </dsp:nvSpPr>
      <dsp:spPr>
        <a:xfrm>
          <a:off x="0" y="214314"/>
          <a:ext cx="7781247" cy="457203"/>
        </a:xfrm>
        <a:prstGeom prst="notchedRightArrow">
          <a:avLst/>
        </a:prstGeom>
        <a:gradFill rotWithShape="0">
          <a:gsLst>
            <a:gs pos="0">
              <a:schemeClr val="accent2">
                <a:tint val="40000"/>
                <a:hueOff val="0"/>
                <a:satOff val="0"/>
                <a:lumOff val="0"/>
                <a:alphaOff val="0"/>
                <a:shade val="63000"/>
                <a:satMod val="165000"/>
              </a:schemeClr>
            </a:gs>
            <a:gs pos="30000">
              <a:schemeClr val="accent2">
                <a:tint val="40000"/>
                <a:hueOff val="0"/>
                <a:satOff val="0"/>
                <a:lumOff val="0"/>
                <a:alphaOff val="0"/>
                <a:shade val="58000"/>
                <a:satMod val="165000"/>
              </a:schemeClr>
            </a:gs>
            <a:gs pos="75000">
              <a:schemeClr val="accent2">
                <a:tint val="40000"/>
                <a:hueOff val="0"/>
                <a:satOff val="0"/>
                <a:lumOff val="0"/>
                <a:alphaOff val="0"/>
                <a:shade val="30000"/>
                <a:satMod val="175000"/>
              </a:schemeClr>
            </a:gs>
            <a:gs pos="100000">
              <a:schemeClr val="accent2">
                <a:tint val="40000"/>
                <a:hueOff val="0"/>
                <a:satOff val="0"/>
                <a:lumOff val="0"/>
                <a:alphaOff val="0"/>
                <a:shade val="15000"/>
                <a:satMod val="175000"/>
              </a:schemeClr>
            </a:gs>
          </a:gsLst>
          <a:path path="circle">
            <a:fillToRect l="5000" t="100000" r="120000" b="1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59CA786-450E-46BE-B033-62CB753C1586}">
      <dsp:nvSpPr>
        <dsp:cNvPr id="0" name=""/>
        <dsp:cNvSpPr/>
      </dsp:nvSpPr>
      <dsp:spPr>
        <a:xfrm>
          <a:off x="0" y="0"/>
          <a:ext cx="7003122" cy="457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1">
            <a:lnSpc>
              <a:spcPct val="90000"/>
            </a:lnSpc>
            <a:spcBef>
              <a:spcPct val="0"/>
            </a:spcBef>
            <a:spcAft>
              <a:spcPct val="35000"/>
            </a:spcAft>
          </a:pPr>
          <a:r>
            <a:rPr lang="fa-IR" sz="2000" b="1" kern="1200" dirty="0" smtClean="0"/>
            <a:t>مقدمه</a:t>
          </a:r>
          <a:endParaRPr lang="en-US" sz="2000" kern="1200" dirty="0"/>
        </a:p>
      </dsp:txBody>
      <dsp:txXfrm>
        <a:off x="0" y="0"/>
        <a:ext cx="7003122" cy="457203"/>
      </dsp:txXfrm>
    </dsp:sp>
    <dsp:sp modelId="{3A822BC8-AEB7-489C-954F-DB28F0AB5A71}">
      <dsp:nvSpPr>
        <dsp:cNvPr id="0" name=""/>
        <dsp:cNvSpPr/>
      </dsp:nvSpPr>
      <dsp:spPr>
        <a:xfrm>
          <a:off x="3444410" y="514353"/>
          <a:ext cx="114300" cy="114300"/>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1EBE8-0F72-4737-AA93-C623A45E6111}">
      <dsp:nvSpPr>
        <dsp:cNvPr id="0" name=""/>
        <dsp:cNvSpPr/>
      </dsp:nvSpPr>
      <dsp:spPr>
        <a:xfrm>
          <a:off x="0" y="0"/>
          <a:ext cx="3218281" cy="40719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cs typeface="B Titr" pitchFamily="2" charset="-78"/>
            </a:rPr>
            <a:t> -1</a:t>
          </a:r>
          <a:r>
            <a:rPr lang="fa-IR" sz="1000" kern="1200" dirty="0" smtClean="0">
              <a:cs typeface="B Titr" pitchFamily="2" charset="-78"/>
            </a:rPr>
            <a:t>کنترل هایی که از وقوع یا حالت آثار خرابی پیشگیری می کندد و یا نرخ آن را کاهش می دهند.</a:t>
          </a:r>
          <a:endParaRPr lang="en-US" sz="1000" kern="1200" dirty="0">
            <a:cs typeface="B Titr" pitchFamily="2" charset="-78"/>
          </a:endParaRPr>
        </a:p>
      </dsp:txBody>
      <dsp:txXfrm>
        <a:off x="0" y="0"/>
        <a:ext cx="2802737" cy="407196"/>
      </dsp:txXfrm>
    </dsp:sp>
    <dsp:sp modelId="{3F375117-4BD2-4E50-9BFB-B88C4F15CFCB}">
      <dsp:nvSpPr>
        <dsp:cNvPr id="0" name=""/>
        <dsp:cNvSpPr/>
      </dsp:nvSpPr>
      <dsp:spPr>
        <a:xfrm>
          <a:off x="283966" y="475062"/>
          <a:ext cx="3218281" cy="40719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cs typeface="B Titr" pitchFamily="2" charset="-78"/>
            </a:rPr>
            <a:t> -2</a:t>
          </a:r>
          <a:r>
            <a:rPr lang="fa-IR" sz="1000" kern="1200" dirty="0" smtClean="0">
              <a:cs typeface="B Titr" pitchFamily="2" charset="-78"/>
            </a:rPr>
            <a:t>کنترل هایی که علت / علل خرابی را تشخیص داده و زمینه اتخاذ اقدامات اصلاحی را فراهم می کنند.</a:t>
          </a:r>
          <a:endParaRPr lang="en-US" sz="1000" kern="1200" dirty="0">
            <a:cs typeface="B Titr" pitchFamily="2" charset="-78"/>
          </a:endParaRPr>
        </a:p>
      </dsp:txBody>
      <dsp:txXfrm>
        <a:off x="283966" y="475062"/>
        <a:ext cx="2669638" cy="407196"/>
      </dsp:txXfrm>
    </dsp:sp>
    <dsp:sp modelId="{5CFE4B71-EFC9-4E9F-A387-D1C842A1478D}">
      <dsp:nvSpPr>
        <dsp:cNvPr id="0" name=""/>
        <dsp:cNvSpPr/>
      </dsp:nvSpPr>
      <dsp:spPr>
        <a:xfrm>
          <a:off x="567932" y="950125"/>
          <a:ext cx="3218281" cy="40719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cs typeface="B Titr" pitchFamily="2" charset="-78"/>
            </a:rPr>
            <a:t> -3</a:t>
          </a:r>
          <a:r>
            <a:rPr lang="fa-IR" sz="1000" kern="1200" dirty="0" smtClean="0">
              <a:cs typeface="B Titr" pitchFamily="2" charset="-78"/>
            </a:rPr>
            <a:t>کنترل هایی که حالت خرابی را شناسایی می کنند.</a:t>
          </a:r>
          <a:endParaRPr lang="en-US" sz="1000" kern="1200" dirty="0">
            <a:cs typeface="B Titr" pitchFamily="2" charset="-78"/>
          </a:endParaRPr>
        </a:p>
      </dsp:txBody>
      <dsp:txXfrm>
        <a:off x="567932" y="950125"/>
        <a:ext cx="2669638" cy="407196"/>
      </dsp:txXfrm>
    </dsp:sp>
    <dsp:sp modelId="{8EE28EFE-483B-4875-A490-EE0C328DA1B2}">
      <dsp:nvSpPr>
        <dsp:cNvPr id="0" name=""/>
        <dsp:cNvSpPr/>
      </dsp:nvSpPr>
      <dsp:spPr>
        <a:xfrm>
          <a:off x="2953604" y="308790"/>
          <a:ext cx="264677" cy="26467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a:p>
      </dsp:txBody>
      <dsp:txXfrm>
        <a:off x="2953604" y="308790"/>
        <a:ext cx="264677" cy="264677"/>
      </dsp:txXfrm>
    </dsp:sp>
    <dsp:sp modelId="{3E8C595A-7C9C-4906-BF8C-3C51A51972B3}">
      <dsp:nvSpPr>
        <dsp:cNvPr id="0" name=""/>
        <dsp:cNvSpPr/>
      </dsp:nvSpPr>
      <dsp:spPr>
        <a:xfrm>
          <a:off x="3237570" y="781138"/>
          <a:ext cx="264677" cy="26467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a:p>
      </dsp:txBody>
      <dsp:txXfrm>
        <a:off x="3237570" y="781138"/>
        <a:ext cx="264677" cy="26467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8F41-61C7-4589-A0C4-3C1E693DE7D7}">
      <dsp:nvSpPr>
        <dsp:cNvPr id="0" name=""/>
        <dsp:cNvSpPr/>
      </dsp:nvSpPr>
      <dsp:spPr>
        <a:xfrm>
          <a:off x="1194308" y="0"/>
          <a:ext cx="1428700" cy="571480"/>
        </a:xfrm>
        <a:prstGeom prst="leftRightRibbon">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sp>
    <dsp:sp modelId="{4612475D-4CD2-445E-A68C-AFC3C0403680}">
      <dsp:nvSpPr>
        <dsp:cNvPr id="0" name=""/>
        <dsp:cNvSpPr/>
      </dsp:nvSpPr>
      <dsp:spPr>
        <a:xfrm>
          <a:off x="734577" y="100008"/>
          <a:ext cx="1733820" cy="280025"/>
        </a:xfrm>
        <a:prstGeom prst="rect">
          <a:avLst/>
        </a:prstGeom>
        <a:noFill/>
        <a:ln>
          <a:noFill/>
        </a:ln>
        <a:effectLst>
          <a:outerShdw blurRad="50800" dist="20000" dir="5400000" rotWithShape="0">
            <a:srgbClr val="000000">
              <a:alpha val="42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6228" rIns="0" bIns="49530" numCol="1" spcCol="1270" anchor="ctr" anchorCtr="0">
          <a:noAutofit/>
        </a:bodyPr>
        <a:lstStyle/>
        <a:p>
          <a:pPr lvl="0" algn="ctr" defTabSz="577850" rtl="1">
            <a:lnSpc>
              <a:spcPct val="90000"/>
            </a:lnSpc>
            <a:spcBef>
              <a:spcPct val="0"/>
            </a:spcBef>
            <a:spcAft>
              <a:spcPct val="35000"/>
            </a:spcAft>
          </a:pPr>
          <a:r>
            <a:rPr lang="fa-IR" sz="1300" kern="1200" dirty="0" smtClean="0"/>
            <a:t>فرم استانداد</a:t>
          </a:r>
          <a:endParaRPr lang="en-US" sz="1300" kern="1200" dirty="0"/>
        </a:p>
      </dsp:txBody>
      <dsp:txXfrm>
        <a:off x="734577" y="100008"/>
        <a:ext cx="1733820" cy="2800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C3C36-A0C5-43D1-B7A7-E9EDB335A421}">
      <dsp:nvSpPr>
        <dsp:cNvPr id="0" name=""/>
        <dsp:cNvSpPr/>
      </dsp:nvSpPr>
      <dsp:spPr>
        <a:xfrm>
          <a:off x="14477" y="0"/>
          <a:ext cx="2956335" cy="928694"/>
        </a:xfrm>
        <a:prstGeom prst="rightArrow">
          <a:avLst/>
        </a:prstGeom>
        <a:solidFill>
          <a:schemeClr val="lt1">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E6D453E-22B0-493B-8EC5-BF4CA5B588E8}">
      <dsp:nvSpPr>
        <dsp:cNvPr id="0" name=""/>
        <dsp:cNvSpPr/>
      </dsp:nvSpPr>
      <dsp:spPr>
        <a:xfrm>
          <a:off x="2013657" y="232041"/>
          <a:ext cx="718874" cy="46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rtl="1">
            <a:lnSpc>
              <a:spcPct val="90000"/>
            </a:lnSpc>
            <a:spcBef>
              <a:spcPct val="0"/>
            </a:spcBef>
            <a:spcAft>
              <a:spcPct val="35000"/>
            </a:spcAft>
          </a:pPr>
          <a:endParaRPr lang="en-US" sz="500" kern="1200" dirty="0"/>
        </a:p>
      </dsp:txBody>
      <dsp:txXfrm>
        <a:off x="2013657" y="232041"/>
        <a:ext cx="718874" cy="464083"/>
      </dsp:txXfrm>
    </dsp:sp>
    <dsp:sp modelId="{1DA48977-3EE7-46D3-8663-EAEBD1C63A5D}">
      <dsp:nvSpPr>
        <dsp:cNvPr id="0" name=""/>
        <dsp:cNvSpPr/>
      </dsp:nvSpPr>
      <dsp:spPr>
        <a:xfrm>
          <a:off x="245822" y="232041"/>
          <a:ext cx="1624059" cy="46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rtl="1">
            <a:lnSpc>
              <a:spcPct val="90000"/>
            </a:lnSpc>
            <a:spcBef>
              <a:spcPct val="0"/>
            </a:spcBef>
            <a:spcAft>
              <a:spcPct val="35000"/>
            </a:spcAft>
          </a:pPr>
          <a:r>
            <a:rPr lang="fa-IR" sz="1400" b="1" kern="1200" dirty="0" smtClean="0"/>
            <a:t>نمونه فرم استاندارد </a:t>
          </a:r>
          <a:r>
            <a:rPr lang="en-US" sz="1400" b="1" kern="1200" dirty="0" smtClean="0"/>
            <a:t>FMEA</a:t>
          </a:r>
          <a:endParaRPr lang="en-US" sz="1400" kern="1200" dirty="0"/>
        </a:p>
      </dsp:txBody>
      <dsp:txXfrm>
        <a:off x="245822" y="232041"/>
        <a:ext cx="1624059" cy="46408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9B785-4960-4D9F-A52A-C01D72A9F58B}">
      <dsp:nvSpPr>
        <dsp:cNvPr id="0" name=""/>
        <dsp:cNvSpPr/>
      </dsp:nvSpPr>
      <dsp:spPr>
        <a:xfrm>
          <a:off x="0" y="19394"/>
          <a:ext cx="7929618" cy="461820"/>
        </a:xfrm>
        <a:prstGeom prst="rect">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rPr>
            <a:t>معیار </a:t>
          </a:r>
          <a:r>
            <a:rPr lang="fa-IR" sz="2000" b="1" kern="1200" dirty="0" smtClean="0">
              <a:solidFill>
                <a:schemeClr val="tx1"/>
              </a:solidFill>
            </a:rPr>
            <a:t>های ارزیابی درجه تشخیص</a:t>
          </a:r>
          <a:endParaRPr lang="en-US" sz="2000" kern="1200" dirty="0">
            <a:solidFill>
              <a:schemeClr val="tx1"/>
            </a:solidFill>
          </a:endParaRPr>
        </a:p>
      </dsp:txBody>
      <dsp:txXfrm>
        <a:off x="0" y="19394"/>
        <a:ext cx="7929618" cy="461820"/>
      </dsp:txXfrm>
    </dsp:sp>
    <dsp:sp modelId="{F55EFEAE-E6D6-47E4-B232-57946FB5C33D}">
      <dsp:nvSpPr>
        <dsp:cNvPr id="0" name=""/>
        <dsp:cNvSpPr/>
      </dsp:nvSpPr>
      <dsp:spPr>
        <a:xfrm>
          <a:off x="0" y="481215"/>
          <a:ext cx="7929618" cy="570960"/>
        </a:xfrm>
        <a:prstGeom prst="rect">
          <a:avLst/>
        </a:prstGeom>
        <a:solidFill>
          <a:schemeClr val="accent1">
            <a:alpha val="90000"/>
            <a:tint val="40000"/>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B9AA2-5B3B-4F4E-9966-47E76E0AB693}">
      <dsp:nvSpPr>
        <dsp:cNvPr id="0" name=""/>
        <dsp:cNvSpPr/>
      </dsp:nvSpPr>
      <dsp:spPr>
        <a:xfrm>
          <a:off x="4789" y="789063"/>
          <a:ext cx="8220020" cy="1377493"/>
        </a:xfrm>
        <a:prstGeom prst="chevr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1">
            <a:lnSpc>
              <a:spcPct val="90000"/>
            </a:lnSpc>
            <a:spcBef>
              <a:spcPct val="0"/>
            </a:spcBef>
            <a:spcAft>
              <a:spcPct val="35000"/>
            </a:spcAft>
          </a:pPr>
          <a:r>
            <a:rPr lang="fa-IR" sz="1300" kern="1200" dirty="0" smtClean="0">
              <a:solidFill>
                <a:schemeClr val="tx1"/>
              </a:solidFill>
              <a:cs typeface="B Titr" pitchFamily="2" charset="-78"/>
            </a:rPr>
            <a:t>در ابتدا باید مشتریان سازمان و نیاز مندی های آن ها به طور کامل مشخص شده باشند سپس مفاهیم محصول  یا فرایند مورد نظر بسط داده می شوند.</a:t>
          </a:r>
          <a:endParaRPr lang="en-US" sz="1300" kern="1200" dirty="0">
            <a:solidFill>
              <a:schemeClr val="tx1"/>
            </a:solidFill>
            <a:cs typeface="B Titr" pitchFamily="2" charset="-78"/>
          </a:endParaRPr>
        </a:p>
      </dsp:txBody>
      <dsp:txXfrm>
        <a:off x="4789" y="789063"/>
        <a:ext cx="8220020" cy="1377493"/>
      </dsp:txXfrm>
    </dsp:sp>
    <dsp:sp modelId="{F74BE59E-1457-46AA-9158-7ADDB3344A63}">
      <dsp:nvSpPr>
        <dsp:cNvPr id="0" name=""/>
        <dsp:cNvSpPr/>
      </dsp:nvSpPr>
      <dsp:spPr>
        <a:xfrm>
          <a:off x="4789" y="2359406"/>
          <a:ext cx="8220020" cy="137749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1">
            <a:lnSpc>
              <a:spcPct val="90000"/>
            </a:lnSpc>
            <a:spcBef>
              <a:spcPct val="0"/>
            </a:spcBef>
            <a:spcAft>
              <a:spcPct val="35000"/>
            </a:spcAft>
          </a:pPr>
          <a:r>
            <a:rPr lang="fa-IR" sz="1300" kern="1200" dirty="0" smtClean="0">
              <a:solidFill>
                <a:schemeClr val="tx1"/>
              </a:solidFill>
              <a:cs typeface="B Titr" pitchFamily="2" charset="-78"/>
            </a:rPr>
            <a:t>در این قسمت فرایند یا محصول مشخص شده و دانش فنی لازم راجه به آن ها جمع آوری می گردد. </a:t>
          </a:r>
          <a:r>
            <a:rPr lang="en-US" sz="1300" kern="1200" dirty="0" smtClean="0">
              <a:solidFill>
                <a:schemeClr val="tx1"/>
              </a:solidFill>
              <a:cs typeface="B Titr" pitchFamily="2" charset="-78"/>
            </a:rPr>
            <a:t>FMEA</a:t>
          </a:r>
          <a:r>
            <a:rPr lang="fa-IR" sz="1300" kern="1200" dirty="0" smtClean="0">
              <a:solidFill>
                <a:schemeClr val="tx1"/>
              </a:solidFill>
              <a:cs typeface="B Titr" pitchFamily="2" charset="-78"/>
            </a:rPr>
            <a:t> نیازمند فعالیت تیمی است. تعداد افراد تیم بستگی به پیچیدگی فرایند یا محصول مورد بررسی دارد. اما بهتر است تعداد افراد تیم از 6 نفر بیشتر نشود. در صورت پیچیدگی، می توان کمیته های مختلف تشکیل داد. این کار، باعث می شود که هر فعالیتی که تعریف می شود، مورد توافق تمام واحدهای سازمان باشد و لذا در مرحله اجرا مشکلی پیش نیاید. </a:t>
          </a:r>
          <a:endParaRPr lang="en-US" sz="1300" kern="1200" dirty="0">
            <a:solidFill>
              <a:schemeClr val="tx1"/>
            </a:solidFill>
            <a:cs typeface="B Titr" pitchFamily="2" charset="-78"/>
          </a:endParaRPr>
        </a:p>
      </dsp:txBody>
      <dsp:txXfrm>
        <a:off x="4789" y="2359406"/>
        <a:ext cx="8220020" cy="137749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08DE-5582-4A1C-985F-149CF372E2D2}">
      <dsp:nvSpPr>
        <dsp:cNvPr id="0" name=""/>
        <dsp:cNvSpPr/>
      </dsp:nvSpPr>
      <dsp:spPr>
        <a:xfrm>
          <a:off x="704298" y="0"/>
          <a:ext cx="6332953" cy="4911741"/>
        </a:xfrm>
        <a:prstGeom prst="triangle">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17C855-7F01-42F6-BC5E-D85AA6DE27E8}">
      <dsp:nvSpPr>
        <dsp:cNvPr id="0" name=""/>
        <dsp:cNvSpPr/>
      </dsp:nvSpPr>
      <dsp:spPr>
        <a:xfrm>
          <a:off x="3408881" y="491180"/>
          <a:ext cx="4116419" cy="603572"/>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b="1" kern="1200" dirty="0" smtClean="0"/>
            <a:t>انواع </a:t>
          </a:r>
          <a:r>
            <a:rPr lang="en-US" sz="1500" b="1" kern="1200" dirty="0" smtClean="0"/>
            <a:t>FMEA</a:t>
          </a:r>
          <a:r>
            <a:rPr lang="fa-IR" sz="1500" b="1" kern="1200" dirty="0" smtClean="0"/>
            <a:t> را نام ببرید؟</a:t>
          </a:r>
          <a:endParaRPr lang="en-US" sz="1500" kern="1200" dirty="0"/>
        </a:p>
      </dsp:txBody>
      <dsp:txXfrm>
        <a:off x="3408881" y="491180"/>
        <a:ext cx="4116419" cy="603572"/>
      </dsp:txXfrm>
    </dsp:sp>
    <dsp:sp modelId="{D77E16C6-0FFF-4446-893E-6B65DF1CCD3C}">
      <dsp:nvSpPr>
        <dsp:cNvPr id="0" name=""/>
        <dsp:cNvSpPr/>
      </dsp:nvSpPr>
      <dsp:spPr>
        <a:xfrm>
          <a:off x="3408881" y="1146077"/>
          <a:ext cx="4116419" cy="603572"/>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kern="1200" dirty="0" smtClean="0"/>
            <a:t>FMEA  </a:t>
          </a:r>
          <a:r>
            <a:rPr lang="fa-IR" sz="1500" kern="1200" dirty="0" smtClean="0"/>
            <a:t> برای طراحی سیستم ها و زیر سیستم ها از ابتدایی ترین مرحله.</a:t>
          </a:r>
          <a:endParaRPr lang="en-US" sz="1500" kern="1200" dirty="0"/>
        </a:p>
      </dsp:txBody>
      <dsp:txXfrm>
        <a:off x="3408881" y="1146077"/>
        <a:ext cx="4116419" cy="603572"/>
      </dsp:txXfrm>
    </dsp:sp>
    <dsp:sp modelId="{84D50702-3419-4449-981E-C082AF48236C}">
      <dsp:nvSpPr>
        <dsp:cNvPr id="0" name=""/>
        <dsp:cNvSpPr/>
      </dsp:nvSpPr>
      <dsp:spPr>
        <a:xfrm>
          <a:off x="3408881" y="1800973"/>
          <a:ext cx="4116419" cy="603572"/>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kern="1200" dirty="0" smtClean="0"/>
            <a:t>Design FMEA</a:t>
          </a:r>
          <a:r>
            <a:rPr lang="fa-IR" sz="1500" kern="1200" dirty="0" smtClean="0"/>
            <a:t> برای طراحی قطعات جدید  و یا اعمال تغییرات در طرح های جاری.</a:t>
          </a:r>
          <a:endParaRPr lang="en-US" sz="1500" kern="1200" dirty="0"/>
        </a:p>
      </dsp:txBody>
      <dsp:txXfrm>
        <a:off x="3408881" y="1800973"/>
        <a:ext cx="4116419" cy="603572"/>
      </dsp:txXfrm>
    </dsp:sp>
    <dsp:sp modelId="{22CBC9F6-913E-4CAA-9DC0-BD5D5A63840E}">
      <dsp:nvSpPr>
        <dsp:cNvPr id="0" name=""/>
        <dsp:cNvSpPr/>
      </dsp:nvSpPr>
      <dsp:spPr>
        <a:xfrm>
          <a:off x="3408881" y="2455870"/>
          <a:ext cx="4116419" cy="603572"/>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kern="1200" dirty="0" smtClean="0"/>
            <a:t>Process FMEA</a:t>
          </a:r>
          <a:r>
            <a:rPr lang="fa-IR" sz="1500" kern="1200" dirty="0" smtClean="0"/>
            <a:t> برای طراحی و یا توسعه فرآیند های تولید و مونتاژ.</a:t>
          </a:r>
          <a:endParaRPr lang="en-US" sz="1500" kern="1200" dirty="0"/>
        </a:p>
      </dsp:txBody>
      <dsp:txXfrm>
        <a:off x="3408881" y="2455870"/>
        <a:ext cx="4116419" cy="603572"/>
      </dsp:txXfrm>
    </dsp:sp>
    <dsp:sp modelId="{6B11E90B-66AB-4E12-8B04-74CBF6809B03}">
      <dsp:nvSpPr>
        <dsp:cNvPr id="0" name=""/>
        <dsp:cNvSpPr/>
      </dsp:nvSpPr>
      <dsp:spPr>
        <a:xfrm>
          <a:off x="3408881" y="3110767"/>
          <a:ext cx="4116419" cy="603572"/>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kern="1200" dirty="0" smtClean="0"/>
            <a:t>Service FMEA</a:t>
          </a:r>
          <a:r>
            <a:rPr lang="fa-IR" sz="1500" kern="1200" dirty="0" smtClean="0"/>
            <a:t> برای طراحی و یا توسعه فعالیت ها و ارائه خدمات.</a:t>
          </a:r>
          <a:endParaRPr lang="en-US" sz="1500" kern="1200" dirty="0"/>
        </a:p>
      </dsp:txBody>
      <dsp:txXfrm>
        <a:off x="3408881" y="3110767"/>
        <a:ext cx="4116419" cy="603572"/>
      </dsp:txXfrm>
    </dsp:sp>
    <dsp:sp modelId="{F2A94695-6D16-4D71-8781-EC4C29DC9EB8}">
      <dsp:nvSpPr>
        <dsp:cNvPr id="0" name=""/>
        <dsp:cNvSpPr/>
      </dsp:nvSpPr>
      <dsp:spPr>
        <a:xfrm>
          <a:off x="3408881" y="3765663"/>
          <a:ext cx="4116419" cy="603572"/>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kern="1200" dirty="0" smtClean="0"/>
            <a:t>Machinery FMEA</a:t>
          </a:r>
          <a:r>
            <a:rPr lang="fa-IR" sz="1500" kern="1200" dirty="0" smtClean="0"/>
            <a:t> برای طراحی ماشین آلات.</a:t>
          </a:r>
          <a:endParaRPr lang="en-US" sz="1500" kern="1200" dirty="0"/>
        </a:p>
      </dsp:txBody>
      <dsp:txXfrm>
        <a:off x="3408881" y="3765663"/>
        <a:ext cx="4116419" cy="6035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0A60F-E1C1-4BD9-8B2C-16B051B04C08}">
      <dsp:nvSpPr>
        <dsp:cNvPr id="0" name=""/>
        <dsp:cNvSpPr/>
      </dsp:nvSpPr>
      <dsp:spPr>
        <a:xfrm>
          <a:off x="0" y="288471"/>
          <a:ext cx="8229600" cy="935414"/>
        </a:xfrm>
        <a:prstGeom prst="roundRect">
          <a:avLst/>
        </a:prstGeom>
        <a:solidFill>
          <a:schemeClr val="lt1">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حالات خرابی بالقوه فرایند را که به محصول مرتبط می باشد، شناسایی می کند.</a:t>
          </a:r>
          <a:endParaRPr lang="en-US" sz="2400" kern="1200" dirty="0"/>
        </a:p>
      </dsp:txBody>
      <dsp:txXfrm>
        <a:off x="0" y="288471"/>
        <a:ext cx="8229600" cy="935414"/>
      </dsp:txXfrm>
    </dsp:sp>
    <dsp:sp modelId="{E024F6FF-9D53-4B26-B329-2AEE2BE9ABBA}">
      <dsp:nvSpPr>
        <dsp:cNvPr id="0" name=""/>
        <dsp:cNvSpPr/>
      </dsp:nvSpPr>
      <dsp:spPr>
        <a:xfrm>
          <a:off x="0" y="1293006"/>
          <a:ext cx="8229600" cy="935414"/>
        </a:xfrm>
        <a:prstGeom prst="roundRect">
          <a:avLst/>
        </a:prstGeom>
        <a:solidFill>
          <a:schemeClr val="lt1">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آثار بالقوه ناشی از خرابی ها را در نزد مشتری ارزیابی می کند.</a:t>
          </a:r>
          <a:endParaRPr lang="en-US" sz="2400" kern="1200" dirty="0"/>
        </a:p>
      </dsp:txBody>
      <dsp:txXfrm>
        <a:off x="0" y="1293006"/>
        <a:ext cx="8229600" cy="935414"/>
      </dsp:txXfrm>
    </dsp:sp>
    <dsp:sp modelId="{A785683F-CAA1-400E-9C26-6FF36B4D46AD}">
      <dsp:nvSpPr>
        <dsp:cNvPr id="0" name=""/>
        <dsp:cNvSpPr/>
      </dsp:nvSpPr>
      <dsp:spPr>
        <a:xfrm>
          <a:off x="0" y="2297541"/>
          <a:ext cx="8229600" cy="935414"/>
        </a:xfrm>
        <a:prstGeom prst="roundRect">
          <a:avLst/>
        </a:prstGeom>
        <a:solidFill>
          <a:schemeClr val="lt1">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علل بالقوه خرابی فرایند ساخت یا مونتاژ و همچنین متغییرهای فرایند را که باید برای کاهش " وقوع" یا شناسایی شرایط خرابی، کنترل شوند، شناسایی می کند.</a:t>
          </a:r>
          <a:endParaRPr lang="en-US" sz="2400" kern="1200" dirty="0"/>
        </a:p>
      </dsp:txBody>
      <dsp:txXfrm>
        <a:off x="0" y="2297541"/>
        <a:ext cx="8229600" cy="935414"/>
      </dsp:txXfrm>
    </dsp:sp>
    <dsp:sp modelId="{AAFC54C9-D626-44AA-A597-3B1E7D966D6E}">
      <dsp:nvSpPr>
        <dsp:cNvPr id="0" name=""/>
        <dsp:cNvSpPr/>
      </dsp:nvSpPr>
      <dsp:spPr>
        <a:xfrm>
          <a:off x="0" y="3302076"/>
          <a:ext cx="8229600" cy="935414"/>
        </a:xfrm>
        <a:prstGeom prst="roundRect">
          <a:avLst/>
        </a:prstGeom>
        <a:solidFill>
          <a:schemeClr val="lt1">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یک لیست از حالات بالقوه خرابی فرایند تهیه نموده و در نتیجه یک لیست اولویت بندی برای اقدامات اصلاحی فراهم می نماید.</a:t>
          </a:r>
          <a:endParaRPr lang="en-US" sz="2400" kern="1200" dirty="0"/>
        </a:p>
      </dsp:txBody>
      <dsp:txXfrm>
        <a:off x="0" y="3302076"/>
        <a:ext cx="8229600" cy="93541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5BCD7-5433-4E6E-9654-50516C1FE34A}">
      <dsp:nvSpPr>
        <dsp:cNvPr id="0" name=""/>
        <dsp:cNvSpPr/>
      </dsp:nvSpPr>
      <dsp:spPr>
        <a:xfrm>
          <a:off x="1114403" y="0"/>
          <a:ext cx="6000793" cy="4525963"/>
        </a:xfrm>
        <a:prstGeom prst="diamond">
          <a:avLst/>
        </a:prstGeom>
        <a:gradFill rotWithShape="0">
          <a:gsLst>
            <a:gs pos="0">
              <a:schemeClr val="dk1">
                <a:tint val="40000"/>
                <a:hueOff val="0"/>
                <a:satOff val="0"/>
                <a:lumOff val="0"/>
                <a:alphaOff val="0"/>
                <a:shade val="63000"/>
                <a:satMod val="165000"/>
              </a:schemeClr>
            </a:gs>
            <a:gs pos="30000">
              <a:schemeClr val="dk1">
                <a:tint val="40000"/>
                <a:hueOff val="0"/>
                <a:satOff val="0"/>
                <a:lumOff val="0"/>
                <a:alphaOff val="0"/>
                <a:shade val="58000"/>
                <a:satMod val="165000"/>
              </a:schemeClr>
            </a:gs>
            <a:gs pos="75000">
              <a:schemeClr val="dk1">
                <a:tint val="40000"/>
                <a:hueOff val="0"/>
                <a:satOff val="0"/>
                <a:lumOff val="0"/>
                <a:alphaOff val="0"/>
                <a:shade val="30000"/>
                <a:satMod val="175000"/>
              </a:schemeClr>
            </a:gs>
            <a:gs pos="100000">
              <a:schemeClr val="dk1">
                <a:tint val="40000"/>
                <a:hueOff val="0"/>
                <a:satOff val="0"/>
                <a:lumOff val="0"/>
                <a:alphaOff val="0"/>
                <a:shade val="15000"/>
                <a:satMod val="175000"/>
              </a:schemeClr>
            </a:gs>
          </a:gsLst>
          <a:path path="circle">
            <a:fillToRect l="5000" t="100000" r="120000" b="1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1FD21D7-7C64-4385-9D67-5772CB06E823}">
      <dsp:nvSpPr>
        <dsp:cNvPr id="0" name=""/>
        <dsp:cNvSpPr/>
      </dsp:nvSpPr>
      <dsp:spPr>
        <a:xfrm>
          <a:off x="2281784" y="429966"/>
          <a:ext cx="1765125" cy="1765125"/>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itchFamily="2" charset="-78"/>
            </a:rPr>
            <a:t>طراحی یک سیستم، محصول و یا فرآیند جدید.</a:t>
          </a:r>
          <a:endParaRPr lang="en-US" sz="1400" kern="1200" dirty="0">
            <a:cs typeface="B Titr" pitchFamily="2" charset="-78"/>
          </a:endParaRPr>
        </a:p>
      </dsp:txBody>
      <dsp:txXfrm>
        <a:off x="2281784" y="429966"/>
        <a:ext cx="1765125" cy="1765125"/>
      </dsp:txXfrm>
    </dsp:sp>
    <dsp:sp modelId="{5352AEC9-5E1A-4ADE-9F5B-C91DB9F0917B}">
      <dsp:nvSpPr>
        <dsp:cNvPr id="0" name=""/>
        <dsp:cNvSpPr/>
      </dsp:nvSpPr>
      <dsp:spPr>
        <a:xfrm>
          <a:off x="4182689" y="429966"/>
          <a:ext cx="1765125" cy="1765125"/>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itchFamily="2" charset="-78"/>
            </a:rPr>
            <a:t>در زمان تغییر طرح های موجود و یا فرایند تولید و مونتاژ.</a:t>
          </a:r>
          <a:endParaRPr lang="en-US" sz="1400" kern="1200" dirty="0">
            <a:cs typeface="B Titr" pitchFamily="2" charset="-78"/>
          </a:endParaRPr>
        </a:p>
      </dsp:txBody>
      <dsp:txXfrm>
        <a:off x="4182689" y="429966"/>
        <a:ext cx="1765125" cy="1765125"/>
      </dsp:txXfrm>
    </dsp:sp>
    <dsp:sp modelId="{2E1BD16C-9F7F-4214-8A68-E9DF5B8A9E74}">
      <dsp:nvSpPr>
        <dsp:cNvPr id="0" name=""/>
        <dsp:cNvSpPr/>
      </dsp:nvSpPr>
      <dsp:spPr>
        <a:xfrm>
          <a:off x="2281784" y="2330870"/>
          <a:ext cx="1765125" cy="1765125"/>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itchFamily="2" charset="-78"/>
            </a:rPr>
            <a:t>زمانی که فرآیند های تولید یا مونتاژ یک محصول در محیطی جدید و یا شرایط کاری جدید قرار گیرد.</a:t>
          </a:r>
          <a:endParaRPr lang="en-US" sz="1400" kern="1200" dirty="0">
            <a:cs typeface="B Titr" pitchFamily="2" charset="-78"/>
          </a:endParaRPr>
        </a:p>
      </dsp:txBody>
      <dsp:txXfrm>
        <a:off x="2281784" y="2330870"/>
        <a:ext cx="1765125" cy="1765125"/>
      </dsp:txXfrm>
    </dsp:sp>
    <dsp:sp modelId="{CF2DF983-0892-4896-B98E-08F7EC94C40C}">
      <dsp:nvSpPr>
        <dsp:cNvPr id="0" name=""/>
        <dsp:cNvSpPr/>
      </dsp:nvSpPr>
      <dsp:spPr>
        <a:xfrm>
          <a:off x="4182689" y="2330870"/>
          <a:ext cx="1765125" cy="1765125"/>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itchFamily="2" charset="-78"/>
            </a:rPr>
            <a:t>تدوین برنامه های بهبود مستمر.</a:t>
          </a:r>
          <a:endParaRPr lang="en-US" sz="1400" kern="1200" dirty="0">
            <a:cs typeface="B Titr" pitchFamily="2" charset="-78"/>
          </a:endParaRPr>
        </a:p>
      </dsp:txBody>
      <dsp:txXfrm>
        <a:off x="4182689" y="2330870"/>
        <a:ext cx="1765125" cy="17651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9792A-9A36-4BE7-878B-857BA87F6333}">
      <dsp:nvSpPr>
        <dsp:cNvPr id="0" name=""/>
        <dsp:cNvSpPr/>
      </dsp:nvSpPr>
      <dsp:spPr>
        <a:xfrm>
          <a:off x="0" y="0"/>
          <a:ext cx="8229600" cy="4525963"/>
        </a:xfrm>
        <a:prstGeom prst="roundRect">
          <a:avLst>
            <a:gd name="adj" fmla="val 8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3512650" numCol="1" spcCol="1270" anchor="t" anchorCtr="0">
          <a:noAutofit/>
        </a:bodyPr>
        <a:lstStyle/>
        <a:p>
          <a:pPr lvl="0" algn="r" defTabSz="755650" rtl="1">
            <a:lnSpc>
              <a:spcPct val="90000"/>
            </a:lnSpc>
            <a:spcBef>
              <a:spcPct val="0"/>
            </a:spcBef>
            <a:spcAft>
              <a:spcPct val="35000"/>
            </a:spcAft>
          </a:pPr>
          <a:r>
            <a:rPr lang="fa-IR" sz="1700" kern="1200" dirty="0" smtClean="0">
              <a:cs typeface="B Titr" pitchFamily="2" charset="-78"/>
            </a:rPr>
            <a:t>خرابی های شناخته شده</a:t>
          </a:r>
          <a:endParaRPr lang="en-US" sz="1700" kern="1200" dirty="0">
            <a:cs typeface="B Titr" pitchFamily="2" charset="-78"/>
          </a:endParaRPr>
        </a:p>
      </dsp:txBody>
      <dsp:txXfrm>
        <a:off x="0" y="0"/>
        <a:ext cx="8229600" cy="4525963"/>
      </dsp:txXfrm>
    </dsp:sp>
    <dsp:sp modelId="{CC648E53-9B19-4969-B3A9-B29CEA3B7DD2}">
      <dsp:nvSpPr>
        <dsp:cNvPr id="0" name=""/>
        <dsp:cNvSpPr/>
      </dsp:nvSpPr>
      <dsp:spPr>
        <a:xfrm>
          <a:off x="205740" y="1131490"/>
          <a:ext cx="7818120" cy="3168174"/>
        </a:xfrm>
        <a:prstGeom prst="roundRect">
          <a:avLst>
            <a:gd name="adj" fmla="val 10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2011791" numCol="1" spcCol="1270" anchor="t" anchorCtr="0">
          <a:noAutofit/>
        </a:bodyPr>
        <a:lstStyle/>
        <a:p>
          <a:pPr lvl="0" algn="r" defTabSz="755650" rtl="1">
            <a:lnSpc>
              <a:spcPct val="90000"/>
            </a:lnSpc>
            <a:spcBef>
              <a:spcPct val="0"/>
            </a:spcBef>
            <a:spcAft>
              <a:spcPct val="35000"/>
            </a:spcAft>
          </a:pPr>
          <a:r>
            <a:rPr lang="fa-IR" sz="1700" kern="1200" dirty="0" smtClean="0">
              <a:cs typeface="B Titr" pitchFamily="2" charset="-78"/>
            </a:rPr>
            <a:t>خرابی های بالقوه</a:t>
          </a:r>
          <a:endParaRPr lang="en-US" sz="1700" kern="1200" dirty="0">
            <a:cs typeface="B Titr" pitchFamily="2" charset="-78"/>
          </a:endParaRPr>
        </a:p>
      </dsp:txBody>
      <dsp:txXfrm>
        <a:off x="205740" y="1131490"/>
        <a:ext cx="7818120" cy="3168174"/>
      </dsp:txXfrm>
    </dsp:sp>
    <dsp:sp modelId="{ADB44AB7-F521-4B90-899E-5FC965D4D587}">
      <dsp:nvSpPr>
        <dsp:cNvPr id="0" name=""/>
        <dsp:cNvSpPr/>
      </dsp:nvSpPr>
      <dsp:spPr>
        <a:xfrm>
          <a:off x="411480" y="2262981"/>
          <a:ext cx="7406640" cy="1810385"/>
        </a:xfrm>
        <a:prstGeom prst="roundRect">
          <a:avLst>
            <a:gd name="adj" fmla="val 10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120904" numCol="1" spcCol="1270" anchor="t" anchorCtr="0">
          <a:noAutofit/>
        </a:bodyPr>
        <a:lstStyle/>
        <a:p>
          <a:pPr lvl="0" algn="r" defTabSz="755650" rtl="1">
            <a:lnSpc>
              <a:spcPct val="90000"/>
            </a:lnSpc>
            <a:spcBef>
              <a:spcPct val="0"/>
            </a:spcBef>
            <a:spcAft>
              <a:spcPct val="35000"/>
            </a:spcAft>
          </a:pPr>
          <a:r>
            <a:rPr lang="fa-IR" sz="1700" kern="1200" dirty="0" smtClean="0">
              <a:cs typeface="B Titr" pitchFamily="2" charset="-78"/>
            </a:rPr>
            <a:t>خرابی های شناخته شده معمولاً در فازهای پایانی و یا در مرحله ارائه محصول و توسط مشتری شناخته می شوند لذا در جهت رفع آنها،  هزینه های زیادی باید صرف گردد. اما خرابی ها بالقوه که تمرکز  </a:t>
          </a:r>
          <a:r>
            <a:rPr lang="en-US" sz="1700" kern="1200" dirty="0" smtClean="0">
              <a:cs typeface="B Titr" pitchFamily="2" charset="-78"/>
            </a:rPr>
            <a:t>FMEA</a:t>
          </a:r>
          <a:r>
            <a:rPr lang="fa-IR" sz="1700" kern="1200" dirty="0" smtClean="0">
              <a:cs typeface="B Titr" pitchFamily="2" charset="-78"/>
            </a:rPr>
            <a:t> نیز روی آنها است، معمولاً مربوط به حالاتی می شوند که ممکن است در عمل رخ ندهند اما ماکان بروز آنها وجود دارد لذا ما به دنبال پیشگیری از وقوع آنها هستیم. </a:t>
          </a:r>
          <a:endParaRPr lang="en-US" sz="1700" kern="1200" dirty="0">
            <a:cs typeface="B Titr" pitchFamily="2" charset="-78"/>
          </a:endParaRPr>
        </a:p>
      </dsp:txBody>
      <dsp:txXfrm>
        <a:off x="411480" y="2262981"/>
        <a:ext cx="7406640" cy="1810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B6219-2985-47FD-B4BF-DECFB07AFE8B}">
      <dsp:nvSpPr>
        <dsp:cNvPr id="0" name=""/>
        <dsp:cNvSpPr/>
      </dsp:nvSpPr>
      <dsp:spPr>
        <a:xfrm>
          <a:off x="0" y="264320"/>
          <a:ext cx="4972084" cy="4972084"/>
        </a:xfrm>
        <a:prstGeom prst="pie">
          <a:avLst>
            <a:gd name="adj1" fmla="val 5400000"/>
            <a:gd name="adj2" fmla="val 1620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C1AE891-8F2F-47C5-BDFE-2DA3EF645961}">
      <dsp:nvSpPr>
        <dsp:cNvPr id="0" name=""/>
        <dsp:cNvSpPr/>
      </dsp:nvSpPr>
      <dsp:spPr>
        <a:xfrm>
          <a:off x="2486042" y="264320"/>
          <a:ext cx="5800765" cy="497208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cs typeface="B Titr" pitchFamily="2" charset="-78"/>
            </a:rPr>
            <a:t>FMEA</a:t>
          </a:r>
          <a:r>
            <a:rPr lang="fa-IR" sz="1000" kern="1200" dirty="0" smtClean="0">
              <a:cs typeface="B Titr" pitchFamily="2" charset="-78"/>
            </a:rPr>
            <a:t>   به دنبال شناسایی عیوبی است که در محصول نهایی، سیستم، خدمت و یا ماشین آلات طراحی شده رخ دهد.  </a:t>
          </a:r>
          <a:r>
            <a:rPr lang="en-US" sz="1000" kern="1200" dirty="0" smtClean="0">
              <a:cs typeface="B Titr" pitchFamily="2" charset="-78"/>
            </a:rPr>
            <a:t>FMEA   </a:t>
          </a:r>
          <a:r>
            <a:rPr lang="fa-IR" sz="1000" kern="1200" dirty="0" smtClean="0">
              <a:cs typeface="B Titr" pitchFamily="2" charset="-78"/>
            </a:rPr>
            <a:t>پس از شناسایی عیوب  به دنبال راه هایی جهت تشخیص و نیز رفع این عیوب است که در راهکارها می تواند مستند سازی شوند تا در آینده بتوان در صورت نیاز به آن رجوع کرد.</a:t>
          </a:r>
          <a:endParaRPr lang="en-US" sz="1000" kern="1200" dirty="0">
            <a:cs typeface="B Titr" pitchFamily="2" charset="-78"/>
          </a:endParaRPr>
        </a:p>
      </dsp:txBody>
      <dsp:txXfrm>
        <a:off x="2486042" y="264320"/>
        <a:ext cx="5800765" cy="795533"/>
      </dsp:txXfrm>
    </dsp:sp>
    <dsp:sp modelId="{A03B8E15-93A8-434F-8A77-672D373772AC}">
      <dsp:nvSpPr>
        <dsp:cNvPr id="0" name=""/>
        <dsp:cNvSpPr/>
      </dsp:nvSpPr>
      <dsp:spPr>
        <a:xfrm>
          <a:off x="522068" y="1059854"/>
          <a:ext cx="3927946" cy="3927946"/>
        </a:xfrm>
        <a:prstGeom prst="pie">
          <a:avLst>
            <a:gd name="adj1" fmla="val 5400000"/>
            <a:gd name="adj2" fmla="val 16200000"/>
          </a:avLst>
        </a:prstGeom>
        <a:solidFill>
          <a:schemeClr val="accent2">
            <a:hueOff val="1170380"/>
            <a:satOff val="-1460"/>
            <a:lumOff val="3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75B16F-63D8-4A96-81CC-6D34142329E9}">
      <dsp:nvSpPr>
        <dsp:cNvPr id="0" name=""/>
        <dsp:cNvSpPr/>
      </dsp:nvSpPr>
      <dsp:spPr>
        <a:xfrm>
          <a:off x="2486042" y="1059854"/>
          <a:ext cx="5800765" cy="3927946"/>
        </a:xfrm>
        <a:prstGeom prst="rect">
          <a:avLst/>
        </a:prstGeom>
        <a:solidFill>
          <a:schemeClr val="lt1">
            <a:alpha val="90000"/>
            <a:hueOff val="0"/>
            <a:satOff val="0"/>
            <a:lumOff val="0"/>
            <a:alphaOff val="0"/>
          </a:schemeClr>
        </a:solidFill>
        <a:ln w="12700" cap="flat" cmpd="sng" algn="ctr">
          <a:solidFill>
            <a:schemeClr val="accent2">
              <a:hueOff val="1170380"/>
              <a:satOff val="-1460"/>
              <a:lumOff val="343"/>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cs typeface="B Titr" pitchFamily="2" charset="-78"/>
            </a:rPr>
            <a:t>FMEA</a:t>
          </a:r>
          <a:r>
            <a:rPr lang="fa-IR" sz="1000" kern="1200" dirty="0" smtClean="0">
              <a:cs typeface="B Titr" pitchFamily="2" charset="-78"/>
            </a:rPr>
            <a:t> تکنیکی تحلیلی و متکی بر قانون " پیشگیری قبل از وقوع" است که برای شناسایی عوامل بالقوه خرابی به کار می رود. تمرکز این تکنیک بر بالا بردن ضریب امنیت و در نهایت رضایت مشتری، از طریق پیشگیری از وقوع خرابی است.</a:t>
          </a:r>
          <a:endParaRPr lang="en-US" sz="1000" kern="1200" dirty="0">
            <a:cs typeface="B Titr" pitchFamily="2" charset="-78"/>
          </a:endParaRPr>
        </a:p>
      </dsp:txBody>
      <dsp:txXfrm>
        <a:off x="2486042" y="1059854"/>
        <a:ext cx="5800765" cy="795533"/>
      </dsp:txXfrm>
    </dsp:sp>
    <dsp:sp modelId="{FABCD9B9-019C-49CA-9529-69A566F506C2}">
      <dsp:nvSpPr>
        <dsp:cNvPr id="0" name=""/>
        <dsp:cNvSpPr/>
      </dsp:nvSpPr>
      <dsp:spPr>
        <a:xfrm>
          <a:off x="1044137" y="1855387"/>
          <a:ext cx="2883809" cy="2883809"/>
        </a:xfrm>
        <a:prstGeom prst="pie">
          <a:avLst>
            <a:gd name="adj1" fmla="val 5400000"/>
            <a:gd name="adj2" fmla="val 16200000"/>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A1A4DE9-573C-46F4-9376-63513A578CD2}">
      <dsp:nvSpPr>
        <dsp:cNvPr id="0" name=""/>
        <dsp:cNvSpPr/>
      </dsp:nvSpPr>
      <dsp:spPr>
        <a:xfrm>
          <a:off x="2486042" y="1855387"/>
          <a:ext cx="5800765" cy="2883809"/>
        </a:xfrm>
        <a:prstGeom prst="rect">
          <a:avLst/>
        </a:prstGeom>
        <a:solidFill>
          <a:schemeClr val="lt1">
            <a:alpha val="90000"/>
            <a:hueOff val="0"/>
            <a:satOff val="0"/>
            <a:lumOff val="0"/>
            <a:alphaOff val="0"/>
          </a:schemeClr>
        </a:solidFill>
        <a:ln w="12700" cap="flat" cmpd="sng" algn="ctr">
          <a:solidFill>
            <a:schemeClr val="accent2">
              <a:hueOff val="2340759"/>
              <a:satOff val="-2919"/>
              <a:lumOff val="686"/>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cs typeface="B Titr" pitchFamily="2" charset="-78"/>
            </a:rPr>
            <a:t>FMEA  </a:t>
          </a:r>
          <a:r>
            <a:rPr lang="fa-IR" sz="1000" kern="1200" dirty="0" smtClean="0">
              <a:cs typeface="B Titr" pitchFamily="2" charset="-78"/>
            </a:rPr>
            <a:t>ابزاری است که با کمترین ریسک، برای پیش بینی مشکلات و نقص ها در مراحل طراحی و توسعه فرایندها و خدمات در سازمان به کار میرود.</a:t>
          </a:r>
          <a:endParaRPr lang="en-US" sz="1000" kern="1200" dirty="0">
            <a:cs typeface="B Titr" pitchFamily="2" charset="-78"/>
          </a:endParaRPr>
        </a:p>
      </dsp:txBody>
      <dsp:txXfrm>
        <a:off x="2486042" y="1855387"/>
        <a:ext cx="5800765" cy="795533"/>
      </dsp:txXfrm>
    </dsp:sp>
    <dsp:sp modelId="{2AE743EE-7CB5-4366-AA89-9AA1DE1B7435}">
      <dsp:nvSpPr>
        <dsp:cNvPr id="0" name=""/>
        <dsp:cNvSpPr/>
      </dsp:nvSpPr>
      <dsp:spPr>
        <a:xfrm>
          <a:off x="1566206" y="2650921"/>
          <a:ext cx="1839671" cy="1839671"/>
        </a:xfrm>
        <a:prstGeom prst="pie">
          <a:avLst>
            <a:gd name="adj1" fmla="val 5400000"/>
            <a:gd name="adj2" fmla="val 16200000"/>
          </a:avLst>
        </a:prstGeom>
        <a:solidFill>
          <a:schemeClr val="accent2">
            <a:hueOff val="3511139"/>
            <a:satOff val="-4379"/>
            <a:lumOff val="10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D74F588-E7B8-4182-B144-1777FFD61CF5}">
      <dsp:nvSpPr>
        <dsp:cNvPr id="0" name=""/>
        <dsp:cNvSpPr/>
      </dsp:nvSpPr>
      <dsp:spPr>
        <a:xfrm>
          <a:off x="2486042" y="2650921"/>
          <a:ext cx="5800765" cy="1839671"/>
        </a:xfrm>
        <a:prstGeom prst="rect">
          <a:avLst/>
        </a:prstGeom>
        <a:solidFill>
          <a:schemeClr val="lt1">
            <a:alpha val="90000"/>
            <a:hueOff val="0"/>
            <a:satOff val="0"/>
            <a:lumOff val="0"/>
            <a:alphaOff val="0"/>
          </a:schemeClr>
        </a:solidFill>
        <a:ln w="12700" cap="flat" cmpd="sng" algn="ctr">
          <a:solidFill>
            <a:schemeClr val="accent2">
              <a:hueOff val="3511139"/>
              <a:satOff val="-4379"/>
              <a:lumOff val="103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fa-IR" sz="1000" kern="1200" dirty="0" smtClean="0">
              <a:cs typeface="B Titr" pitchFamily="2" charset="-78"/>
            </a:rPr>
            <a:t>عیوب هر چه زودتر شناسایی و رفع گردند، هزینه کمتری بر سازمان تحمیل می کنند و لذا اهمیت استفاده از روش هایی که از وقوع عیوب پیشگیری می کنند، هر چه بیشتر احساس می شود.</a:t>
          </a:r>
          <a:endParaRPr lang="en-US" sz="1000" kern="1200" dirty="0">
            <a:cs typeface="B Titr" pitchFamily="2" charset="-78"/>
          </a:endParaRPr>
        </a:p>
      </dsp:txBody>
      <dsp:txXfrm>
        <a:off x="2486042" y="2650921"/>
        <a:ext cx="5800765" cy="795533"/>
      </dsp:txXfrm>
    </dsp:sp>
    <dsp:sp modelId="{B0CC783E-A88F-48A2-AB61-59EA1AB901EE}">
      <dsp:nvSpPr>
        <dsp:cNvPr id="0" name=""/>
        <dsp:cNvSpPr/>
      </dsp:nvSpPr>
      <dsp:spPr>
        <a:xfrm>
          <a:off x="2088275" y="3446454"/>
          <a:ext cx="795533" cy="795533"/>
        </a:xfrm>
        <a:prstGeom prst="pie">
          <a:avLst>
            <a:gd name="adj1" fmla="val 5400000"/>
            <a:gd name="adj2" fmla="val 16200000"/>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6D0FBE0-B3E2-495C-B91B-4970FF65FD1D}">
      <dsp:nvSpPr>
        <dsp:cNvPr id="0" name=""/>
        <dsp:cNvSpPr/>
      </dsp:nvSpPr>
      <dsp:spPr>
        <a:xfrm>
          <a:off x="2486042" y="3446454"/>
          <a:ext cx="5800765" cy="795533"/>
        </a:xfrm>
        <a:prstGeom prst="rect">
          <a:avLst/>
        </a:prstGeom>
        <a:solidFill>
          <a:schemeClr val="lt1">
            <a:alpha val="90000"/>
            <a:hueOff val="0"/>
            <a:satOff val="0"/>
            <a:lumOff val="0"/>
            <a:alphaOff val="0"/>
          </a:schemeClr>
        </a:solidFill>
        <a:ln w="12700" cap="flat" cmpd="sng" algn="ctr">
          <a:solidFill>
            <a:schemeClr val="accent2">
              <a:hueOff val="4681519"/>
              <a:satOff val="-5839"/>
              <a:lumOff val="1373"/>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fa-IR" sz="1000" kern="1200" dirty="0" smtClean="0">
              <a:cs typeface="B Titr" pitchFamily="2" charset="-78"/>
            </a:rPr>
            <a:t>امروزه افزایش رقابت، توقعات مشتریان و تغییرات سریع تکنولوژی، باعث افزایش سریع تعهدات تولید کنندگان شده است زیرا هر کمبود و انحراف در عملکرد باعث از دست رفتن سهم بازار می شود به همین علت سازمان ها  به دنبال شناخت و رفع مشکلات، جهت افزایش توان رقابت پذیری خود هستند.</a:t>
          </a:r>
          <a:endParaRPr lang="en-US" sz="1000" kern="1200" dirty="0">
            <a:cs typeface="B Titr" pitchFamily="2" charset="-78"/>
          </a:endParaRPr>
        </a:p>
      </dsp:txBody>
      <dsp:txXfrm>
        <a:off x="2486042" y="3446454"/>
        <a:ext cx="5800765" cy="795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5EF5F-A22D-4D8F-A8F9-08F04FE3E328}">
      <dsp:nvSpPr>
        <dsp:cNvPr id="0" name=""/>
        <dsp:cNvSpPr/>
      </dsp:nvSpPr>
      <dsp:spPr>
        <a:xfrm>
          <a:off x="7520" y="807"/>
          <a:ext cx="7766205" cy="784203"/>
        </a:xfrm>
        <a:prstGeom prst="chevron">
          <a:avLst/>
        </a:prstGeom>
        <a:solidFill>
          <a:schemeClr val="accent2">
            <a:alpha val="90000"/>
            <a:hueOff val="0"/>
            <a:satOff val="0"/>
            <a:lumOff val="0"/>
            <a:alphaOff val="0"/>
          </a:schemeClr>
        </a:solidFill>
        <a:ln>
          <a:noFill/>
        </a:ln>
        <a:effectLst>
          <a:outerShdw blurRad="50800" dist="20000" dir="5400000" rotWithShape="0">
            <a:srgbClr val="000000">
              <a:alpha val="42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0" bIns="32385" numCol="1" spcCol="1270" anchor="ctr" anchorCtr="0">
          <a:noAutofit/>
        </a:bodyPr>
        <a:lstStyle/>
        <a:p>
          <a:pPr lvl="0" algn="ctr" defTabSz="2266950" rtl="1">
            <a:lnSpc>
              <a:spcPct val="90000"/>
            </a:lnSpc>
            <a:spcBef>
              <a:spcPct val="0"/>
            </a:spcBef>
            <a:spcAft>
              <a:spcPct val="35000"/>
            </a:spcAft>
          </a:pPr>
          <a:r>
            <a:rPr lang="fa-IR" sz="5100" b="1" kern="1200" smtClean="0"/>
            <a:t>تکنیک </a:t>
          </a:r>
          <a:r>
            <a:rPr lang="en-US" sz="5100" b="1" kern="1200" smtClean="0"/>
            <a:t>FMEA </a:t>
          </a:r>
          <a:r>
            <a:rPr lang="fa-IR" sz="5100" b="1" kern="1200" smtClean="0"/>
            <a:t> </a:t>
          </a:r>
          <a:endParaRPr lang="en-US" sz="5100" kern="1200" dirty="0"/>
        </a:p>
      </dsp:txBody>
      <dsp:txXfrm>
        <a:off x="7520" y="807"/>
        <a:ext cx="7766205" cy="784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FF864-6393-45B2-8F04-4482C4DDD015}">
      <dsp:nvSpPr>
        <dsp:cNvPr id="0" name=""/>
        <dsp:cNvSpPr/>
      </dsp:nvSpPr>
      <dsp:spPr>
        <a:xfrm>
          <a:off x="0" y="0"/>
          <a:ext cx="8501122" cy="3389322"/>
        </a:xfrm>
        <a:prstGeom prst="roundRect">
          <a:avLst>
            <a:gd name="adj" fmla="val 85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2092436" numCol="1" spcCol="1270" anchor="t" anchorCtr="0">
          <a:noAutofit/>
        </a:bodyPr>
        <a:lstStyle/>
        <a:p>
          <a:pPr lvl="0" algn="r" defTabSz="711200" rtl="1">
            <a:lnSpc>
              <a:spcPct val="90000"/>
            </a:lnSpc>
            <a:spcBef>
              <a:spcPct val="0"/>
            </a:spcBef>
            <a:spcAft>
              <a:spcPct val="35000"/>
            </a:spcAft>
          </a:pPr>
          <a:r>
            <a:rPr lang="fa-IR" sz="1600" kern="1200" dirty="0" smtClean="0">
              <a:cs typeface="B Titr" pitchFamily="2" charset="-78"/>
            </a:rPr>
            <a:t>تکنیک </a:t>
          </a:r>
          <a:r>
            <a:rPr lang="en-US" sz="1600" kern="1200" dirty="0" smtClean="0">
              <a:cs typeface="B Titr" pitchFamily="2" charset="-78"/>
            </a:rPr>
            <a:t>FMEA</a:t>
          </a:r>
          <a:r>
            <a:rPr lang="fa-IR" sz="1600" kern="1200" dirty="0" smtClean="0">
              <a:cs typeface="B Titr" pitchFamily="2" charset="-78"/>
            </a:rPr>
            <a:t> دارای خصوصیات ذیل است:</a:t>
          </a:r>
          <a:endParaRPr lang="en-US" sz="1600" kern="1200" dirty="0" smtClean="0">
            <a:cs typeface="B Titr" pitchFamily="2" charset="-78"/>
          </a:endParaRPr>
        </a:p>
        <a:p>
          <a:pPr lvl="0" algn="r" defTabSz="711200" rtl="1">
            <a:lnSpc>
              <a:spcPct val="90000"/>
            </a:lnSpc>
            <a:spcBef>
              <a:spcPct val="0"/>
            </a:spcBef>
            <a:spcAft>
              <a:spcPct val="35000"/>
            </a:spcAft>
          </a:pPr>
          <a:r>
            <a:rPr lang="fa-IR" sz="1600" kern="1200" dirty="0" smtClean="0">
              <a:cs typeface="B Zar" pitchFamily="2" charset="-78"/>
            </a:rPr>
            <a:t>یک تکنیک پیشگیری قبل از وقوع است. </a:t>
          </a:r>
          <a:r>
            <a:rPr lang="en-US" sz="1600" kern="1200" dirty="0" smtClean="0">
              <a:cs typeface="B Zar" pitchFamily="2" charset="-78"/>
            </a:rPr>
            <a:t>FMEA</a:t>
          </a:r>
          <a:r>
            <a:rPr lang="fa-IR" sz="1600" kern="1200" dirty="0" smtClean="0">
              <a:cs typeface="B Zar" pitchFamily="2" charset="-78"/>
            </a:rPr>
            <a:t> تکنیکی تحلیلی و متکی بر قانون " پیشگیری قبل از وقوع " است که برای شناسایی عوامل بالقوه خرابی به کار می رود. توجه  این تکنیک به بالا بردن ضریب امنیت و در نهایت رضایت مشتری از طریق پیشگیری وقوع خرابی است.</a:t>
          </a:r>
        </a:p>
      </dsp:txBody>
      <dsp:txXfrm>
        <a:off x="0" y="0"/>
        <a:ext cx="8501122" cy="3389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71B53-2F83-4195-BD30-CA13F346EEF6}">
      <dsp:nvSpPr>
        <dsp:cNvPr id="0" name=""/>
        <dsp:cNvSpPr/>
      </dsp:nvSpPr>
      <dsp:spPr>
        <a:xfrm>
          <a:off x="1026927" y="1406432"/>
          <a:ext cx="3881454" cy="3881454"/>
        </a:xfrm>
        <a:prstGeom prst="ellipse">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A925627D-BAB7-4E05-9BD7-5E4057638DC3}">
      <dsp:nvSpPr>
        <dsp:cNvPr id="0" name=""/>
        <dsp:cNvSpPr/>
      </dsp:nvSpPr>
      <dsp:spPr>
        <a:xfrm>
          <a:off x="1803218" y="2182723"/>
          <a:ext cx="2328872" cy="2328872"/>
        </a:xfrm>
        <a:prstGeom prst="ellipse">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704246F7-76A2-4C98-9551-E8B51EB4D759}">
      <dsp:nvSpPr>
        <dsp:cNvPr id="0" name=""/>
        <dsp:cNvSpPr/>
      </dsp:nvSpPr>
      <dsp:spPr>
        <a:xfrm>
          <a:off x="2579509" y="2959014"/>
          <a:ext cx="776290" cy="776290"/>
        </a:xfrm>
        <a:prstGeom prst="ellipse">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A89632F6-D4B4-4B2F-92EB-18AE543876E4}">
      <dsp:nvSpPr>
        <dsp:cNvPr id="0" name=""/>
        <dsp:cNvSpPr/>
      </dsp:nvSpPr>
      <dsp:spPr>
        <a:xfrm>
          <a:off x="5533457" y="71440"/>
          <a:ext cx="2028020" cy="158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lvl="0" algn="l" defTabSz="444500">
            <a:lnSpc>
              <a:spcPct val="90000"/>
            </a:lnSpc>
            <a:spcBef>
              <a:spcPct val="0"/>
            </a:spcBef>
            <a:spcAft>
              <a:spcPct val="35000"/>
            </a:spcAft>
          </a:pPr>
          <a:r>
            <a:rPr lang="en-US" sz="1000" b="0" kern="1200" dirty="0" smtClean="0">
              <a:cs typeface="B Titr" pitchFamily="2" charset="-78"/>
            </a:rPr>
            <a:t>FMEA </a:t>
          </a:r>
          <a:r>
            <a:rPr lang="fa-IR" sz="1000" b="0" kern="1200" dirty="0" smtClean="0">
              <a:cs typeface="B Titr" pitchFamily="2" charset="-78"/>
            </a:rPr>
            <a:t>یک اقدام کنشی است. تکنیک </a:t>
          </a:r>
          <a:r>
            <a:rPr lang="en-US" sz="1000" b="0" kern="1200" dirty="0" smtClean="0">
              <a:cs typeface="B Titr" pitchFamily="2" charset="-78"/>
            </a:rPr>
            <a:t>FMEA </a:t>
          </a:r>
          <a:r>
            <a:rPr lang="fa-IR" sz="1000" b="0" kern="1200" dirty="0" smtClean="0">
              <a:cs typeface="B Titr" pitchFamily="2" charset="-78"/>
            </a:rPr>
            <a:t>برای آن طرح ریزی شده است که " یک اقدام قبل از واقعه باشد" و نه " یک تمرین بعد از آشکار شدن مشکلات". این تکنیک بر خلاف سایر تکنیک ها کیفی که واکنشی هستند، یک تکنیک کنشی است.</a:t>
          </a:r>
        </a:p>
      </dsp:txBody>
      <dsp:txXfrm>
        <a:off x="5533457" y="71440"/>
        <a:ext cx="2028020" cy="1582549"/>
      </dsp:txXfrm>
    </dsp:sp>
    <dsp:sp modelId="{1620B605-D307-45A3-936E-11B34077EF5E}">
      <dsp:nvSpPr>
        <dsp:cNvPr id="0" name=""/>
        <dsp:cNvSpPr/>
      </dsp:nvSpPr>
      <dsp:spPr>
        <a:xfrm>
          <a:off x="5070108" y="678660"/>
          <a:ext cx="485181" cy="0"/>
        </a:xfrm>
        <a:prstGeom prst="line">
          <a:avLst/>
        </a:prstGeom>
        <a:noFill/>
        <a:ln w="12700" cap="flat" cmpd="sng" algn="ctr">
          <a:solidFill>
            <a:schemeClr val="accent4">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7DEDAAB0-9A28-4979-845D-45BCB5BC5B12}">
      <dsp:nvSpPr>
        <dsp:cNvPr id="0" name=""/>
        <dsp:cNvSpPr/>
      </dsp:nvSpPr>
      <dsp:spPr>
        <a:xfrm rot="5400000">
          <a:off x="2683984" y="962976"/>
          <a:ext cx="2667852" cy="2100513"/>
        </a:xfrm>
        <a:prstGeom prst="line">
          <a:avLst/>
        </a:prstGeom>
        <a:noFill/>
        <a:ln w="12700" cap="flat" cmpd="sng" algn="ctr">
          <a:solidFill>
            <a:schemeClr val="accent4">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AB2CCF49-2BBE-4A59-B327-73185D5B6ADB}">
      <dsp:nvSpPr>
        <dsp:cNvPr id="0" name=""/>
        <dsp:cNvSpPr/>
      </dsp:nvSpPr>
      <dsp:spPr>
        <a:xfrm>
          <a:off x="5462028" y="1928833"/>
          <a:ext cx="2182832" cy="150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lvl="0" algn="l" defTabSz="355600" rtl="1">
            <a:lnSpc>
              <a:spcPct val="90000"/>
            </a:lnSpc>
            <a:spcBef>
              <a:spcPct val="0"/>
            </a:spcBef>
            <a:spcAft>
              <a:spcPct val="35000"/>
            </a:spcAft>
          </a:pPr>
          <a:r>
            <a:rPr lang="fa-IR" sz="800" b="0" kern="1200" dirty="0" smtClean="0">
              <a:cs typeface="B Titr" pitchFamily="2" charset="-78"/>
            </a:rPr>
            <a:t>در بسیاری از مواقع که با مشکل مواجه می شویم ممکن است برای حذف آن اقدامات  اصلاحی تعریف و اجرا شود در واقع این اقدامات واکنشی است در برابر آنچه اتفاق افتاده است در این حالت حذف همیشگی مشکل به هزینه و منابع زیادی نیاز دارد زیرا حرکت از وضعیت موجود به سمت شرایط بهبنه اینرسی زیادی خواهد داشت اما در</a:t>
          </a:r>
          <a:r>
            <a:rPr lang="en-US" sz="800" b="0" kern="1200" dirty="0" smtClean="0">
              <a:cs typeface="B Titr" pitchFamily="2" charset="-78"/>
            </a:rPr>
            <a:t>FMEA </a:t>
          </a:r>
          <a:r>
            <a:rPr lang="fa-IR" sz="800" b="0" kern="1200" dirty="0" smtClean="0">
              <a:cs typeface="B Titr" pitchFamily="2" charset="-78"/>
            </a:rPr>
            <a:t> با پیش بینی مشکلات بالقوه و محاسبه میزان ریسک پذیری آنها ، اقدامتی در جهت حذف یا کاهش میزان وقوع مشکلات تعریف می شود. این برخورد پیشگیرانه، یک اقدام کنشی است و مسلماً اقدامات اصلاحی در مراحل اولیه طراحی محصول یا خدمت، هزینه و زمان کمتری در بر خواهد داشت..</a:t>
          </a:r>
        </a:p>
      </dsp:txBody>
      <dsp:txXfrm>
        <a:off x="5462028" y="1928833"/>
        <a:ext cx="2182832" cy="1500190"/>
      </dsp:txXfrm>
    </dsp:sp>
    <dsp:sp modelId="{B61F63C4-8CA0-46FF-B1EA-AA0B547029AF}">
      <dsp:nvSpPr>
        <dsp:cNvPr id="0" name=""/>
        <dsp:cNvSpPr/>
      </dsp:nvSpPr>
      <dsp:spPr>
        <a:xfrm>
          <a:off x="5011571" y="2898696"/>
          <a:ext cx="485181" cy="0"/>
        </a:xfrm>
        <a:prstGeom prst="line">
          <a:avLst/>
        </a:prstGeom>
        <a:noFill/>
        <a:ln w="12700" cap="flat" cmpd="sng" algn="ctr">
          <a:solidFill>
            <a:schemeClr val="accent4">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E957F34E-FCF6-4570-8254-39077F323F2F}">
      <dsp:nvSpPr>
        <dsp:cNvPr id="0" name=""/>
        <dsp:cNvSpPr/>
      </dsp:nvSpPr>
      <dsp:spPr>
        <a:xfrm rot="5400000">
          <a:off x="4108468" y="2631324"/>
          <a:ext cx="635729" cy="1170482"/>
        </a:xfrm>
        <a:prstGeom prst="line">
          <a:avLst/>
        </a:prstGeom>
        <a:noFill/>
        <a:ln w="12700" cap="flat" cmpd="sng" algn="ctr">
          <a:solidFill>
            <a:schemeClr val="accent4">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21A36D71-4C28-44DC-A222-1DD2AC52A1C0}">
      <dsp:nvSpPr>
        <dsp:cNvPr id="0" name=""/>
        <dsp:cNvSpPr/>
      </dsp:nvSpPr>
      <dsp:spPr>
        <a:xfrm>
          <a:off x="5429288" y="3675081"/>
          <a:ext cx="2105436" cy="150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lvl="0" algn="l" defTabSz="444500" rtl="1">
            <a:lnSpc>
              <a:spcPct val="90000"/>
            </a:lnSpc>
            <a:spcBef>
              <a:spcPct val="0"/>
            </a:spcBef>
            <a:spcAft>
              <a:spcPct val="35000"/>
            </a:spcAft>
          </a:pPr>
          <a:r>
            <a:rPr lang="fa-IR" sz="1000" kern="1200" dirty="0" smtClean="0">
              <a:cs typeface="B Titr" pitchFamily="2" charset="-78"/>
            </a:rPr>
            <a:t>ابزاری پویا در چرخه بهبود مستمر است. تکنیک </a:t>
          </a:r>
          <a:r>
            <a:rPr lang="en-US" sz="1000" kern="1200" dirty="0" smtClean="0">
              <a:cs typeface="B Titr" pitchFamily="2" charset="-78"/>
            </a:rPr>
            <a:t>FMEA </a:t>
          </a:r>
          <a:r>
            <a:rPr lang="fa-IR" sz="1000" kern="1200" dirty="0" smtClean="0">
              <a:cs typeface="B Titr" pitchFamily="2" charset="-78"/>
            </a:rPr>
            <a:t> اگر درست و به موقع اجرا شود، فرایندی زنده  و همیشگی به وجود می آورد و به عبارت دیگر با ایجاد تغییرات  بنیادی در طراحی، رویه </a:t>
          </a:r>
          <a:r>
            <a:rPr lang="en-US" sz="1000" kern="1200" dirty="0" smtClean="0">
              <a:cs typeface="B Titr" pitchFamily="2" charset="-78"/>
            </a:rPr>
            <a:t>FMEA </a:t>
          </a:r>
          <a:r>
            <a:rPr lang="fa-IR" sz="1000" kern="1200" dirty="0" smtClean="0">
              <a:cs typeface="B Titr" pitchFamily="2" charset="-78"/>
            </a:rPr>
            <a:t> به روز شده و به صورت مستمر، این کار صورت گیرد. </a:t>
          </a:r>
          <a:endParaRPr lang="en-US" sz="1000" kern="1200" dirty="0" smtClean="0">
            <a:cs typeface="B Titr" pitchFamily="2" charset="-78"/>
          </a:endParaRPr>
        </a:p>
      </dsp:txBody>
      <dsp:txXfrm>
        <a:off x="5429288" y="3675081"/>
        <a:ext cx="2105436" cy="1500190"/>
      </dsp:txXfrm>
    </dsp:sp>
    <dsp:sp modelId="{0EFC3CF2-E537-4BCC-948A-575A2442741C}">
      <dsp:nvSpPr>
        <dsp:cNvPr id="0" name=""/>
        <dsp:cNvSpPr/>
      </dsp:nvSpPr>
      <dsp:spPr>
        <a:xfrm>
          <a:off x="4868695" y="4398895"/>
          <a:ext cx="485181" cy="0"/>
        </a:xfrm>
        <a:prstGeom prst="line">
          <a:avLst/>
        </a:prstGeom>
        <a:noFill/>
        <a:ln w="12700" cap="flat" cmpd="sng" algn="ctr">
          <a:solidFill>
            <a:schemeClr val="accent4">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A3FC27CA-BE62-4A31-AE32-26DE662D66D5}">
      <dsp:nvSpPr>
        <dsp:cNvPr id="0" name=""/>
        <dsp:cNvSpPr/>
      </dsp:nvSpPr>
      <dsp:spPr>
        <a:xfrm rot="5400000">
          <a:off x="3879201" y="3959624"/>
          <a:ext cx="570861" cy="1449393"/>
        </a:xfrm>
        <a:prstGeom prst="line">
          <a:avLst/>
        </a:prstGeom>
        <a:noFill/>
        <a:ln w="12700" cap="flat" cmpd="sng" algn="ctr">
          <a:solidFill>
            <a:schemeClr val="accent4">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9C3D3-F01D-47FE-91DC-BEE0CD9C3265}">
      <dsp:nvSpPr>
        <dsp:cNvPr id="0" name=""/>
        <dsp:cNvSpPr/>
      </dsp:nvSpPr>
      <dsp:spPr>
        <a:xfrm>
          <a:off x="0" y="0"/>
          <a:ext cx="8413192" cy="4357718"/>
        </a:xfrm>
        <a:prstGeom prst="roundRect">
          <a:avLst>
            <a:gd name="adj" fmla="val 10000"/>
          </a:avLst>
        </a:prstGeom>
        <a:gradFill rotWithShape="0">
          <a:gsLst>
            <a:gs pos="0">
              <a:schemeClr val="accent2">
                <a:tint val="40000"/>
                <a:hueOff val="0"/>
                <a:satOff val="0"/>
                <a:lumOff val="0"/>
                <a:alphaOff val="0"/>
                <a:shade val="63000"/>
                <a:satMod val="165000"/>
              </a:schemeClr>
            </a:gs>
            <a:gs pos="30000">
              <a:schemeClr val="accent2">
                <a:tint val="40000"/>
                <a:hueOff val="0"/>
                <a:satOff val="0"/>
                <a:lumOff val="0"/>
                <a:alphaOff val="0"/>
                <a:shade val="58000"/>
                <a:satMod val="165000"/>
              </a:schemeClr>
            </a:gs>
            <a:gs pos="75000">
              <a:schemeClr val="accent2">
                <a:tint val="40000"/>
                <a:hueOff val="0"/>
                <a:satOff val="0"/>
                <a:lumOff val="0"/>
                <a:alphaOff val="0"/>
                <a:shade val="30000"/>
                <a:satMod val="175000"/>
              </a:schemeClr>
            </a:gs>
            <a:gs pos="100000">
              <a:schemeClr val="accent2">
                <a:tint val="40000"/>
                <a:hueOff val="0"/>
                <a:satOff val="0"/>
                <a:lumOff val="0"/>
                <a:alphaOff val="0"/>
                <a:shade val="15000"/>
                <a:satMod val="175000"/>
              </a:schemeClr>
            </a:gs>
          </a:gsLst>
          <a:path path="circle">
            <a:fillToRect l="5000" t="100000" r="120000" b="10000"/>
          </a:path>
        </a:gra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z="-190500" extrusionH="254000" contourW="19050">
          <a:bevelT w="82550" h="44450" prst="angle"/>
          <a:bevelB w="82550" h="44450" prst="angle"/>
          <a:contourClr>
            <a:srgbClr val="FFFFFF"/>
          </a:contourClr>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US" sz="6000" b="1" kern="1200" cap="none" spc="0" dirty="0">
            <a:ln w="50800"/>
            <a:solidFill>
              <a:schemeClr val="tx1"/>
            </a:solidFill>
            <a:effectLst/>
            <a:cs typeface="B Zar" pitchFamily="2" charset="-78"/>
          </a:endParaRPr>
        </a:p>
      </dsp:txBody>
      <dsp:txXfrm>
        <a:off x="0" y="0"/>
        <a:ext cx="8413192" cy="1307315"/>
      </dsp:txXfrm>
    </dsp:sp>
    <dsp:sp modelId="{D8DA6E37-2E8F-497B-AF57-52A9A0D17A08}">
      <dsp:nvSpPr>
        <dsp:cNvPr id="0" name=""/>
        <dsp:cNvSpPr/>
      </dsp:nvSpPr>
      <dsp:spPr>
        <a:xfrm>
          <a:off x="4111" y="1308465"/>
          <a:ext cx="8421429" cy="2830215"/>
        </a:xfrm>
        <a:prstGeom prst="roundRect">
          <a:avLst>
            <a:gd name="adj" fmla="val 10000"/>
          </a:avLst>
        </a:prstGeom>
        <a:solidFill>
          <a:schemeClr val="bg2">
            <a:lumMod val="90000"/>
          </a:schemeClr>
        </a:soli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r" defTabSz="711200" rtl="1">
            <a:lnSpc>
              <a:spcPct val="90000"/>
            </a:lnSpc>
            <a:spcBef>
              <a:spcPct val="0"/>
            </a:spcBef>
            <a:spcAft>
              <a:spcPct val="35000"/>
            </a:spcAft>
          </a:pPr>
          <a:r>
            <a:rPr lang="fa-IR" sz="1600" kern="1200" dirty="0" smtClean="0">
              <a:cs typeface="B Zar" pitchFamily="2" charset="-78"/>
            </a:rPr>
            <a:t>یکی از عوامل موفقیت </a:t>
          </a:r>
          <a:r>
            <a:rPr lang="en-US" sz="1600" kern="1200" dirty="0" smtClean="0">
              <a:cs typeface="B Zar" pitchFamily="2" charset="-78"/>
            </a:rPr>
            <a:t>FMEA  </a:t>
          </a:r>
          <a:r>
            <a:rPr lang="fa-IR" sz="1600" kern="1200" dirty="0" smtClean="0">
              <a:cs typeface="B Zar" pitchFamily="2" charset="-78"/>
            </a:rPr>
            <a:t>زمان اجرای آن است. این تکنیک برای آن طرح ریزی شده که " یک اقدام قبل از واقعه باشد" نه " یک تمرین بعد از آشکار شدن مشکلات". به بیان دیگر، یکی از تفاوت های اساسی </a:t>
          </a:r>
          <a:r>
            <a:rPr lang="en-US" sz="1600" kern="1200" dirty="0" smtClean="0">
              <a:cs typeface="B Zar" pitchFamily="2" charset="-78"/>
            </a:rPr>
            <a:t>FMEA </a:t>
          </a:r>
          <a:r>
            <a:rPr lang="fa-IR" sz="1600" kern="1200" dirty="0" smtClean="0">
              <a:cs typeface="B Zar" pitchFamily="2" charset="-78"/>
            </a:rPr>
            <a:t>با سایر تکنیک های کیفی این است که </a:t>
          </a:r>
          <a:r>
            <a:rPr lang="en-US" sz="1600" kern="1200" dirty="0" smtClean="0">
              <a:cs typeface="B Zar" pitchFamily="2" charset="-78"/>
            </a:rPr>
            <a:t>FMEA</a:t>
          </a:r>
          <a:r>
            <a:rPr lang="fa-IR" sz="1600" kern="1200" dirty="0" smtClean="0">
              <a:cs typeface="B Zar" pitchFamily="2" charset="-78"/>
            </a:rPr>
            <a:t> یک اقدام کنشی است، نه واکنشی. علاوه بر این، هر تغییری در این مرحله بر روی طراحی محصول یا فرایند به راحتی انجام شده و در نتیجه احتمال نیاز به  تغییرات بحرانی در آینده را حذف کرده و یا کاهش خواهد داد. </a:t>
          </a:r>
          <a:r>
            <a:rPr lang="en-US" sz="1600" kern="1200" dirty="0" smtClean="0">
              <a:cs typeface="B Zar" pitchFamily="2" charset="-78"/>
            </a:rPr>
            <a:t>FMEA </a:t>
          </a:r>
          <a:r>
            <a:rPr lang="fa-IR" sz="1600" kern="1200" dirty="0" smtClean="0">
              <a:cs typeface="B Zar" pitchFamily="2" charset="-78"/>
            </a:rPr>
            <a:t> اگر درست و به موقع اجرا شود، فرایندی زنده و همیشگی است. یعنی هر زمان که قرار است تغییرات بنیادی در طراحی محصول و یا فرایند تولید (یا مونتاژ) انجام گیرد، جداول باید به روز شوند و لذا همواره ابزاری پویاست که در چرخه بهبود مستمر به کار می رود. هدف از اجرای </a:t>
          </a:r>
          <a:r>
            <a:rPr lang="en-US" sz="1600" kern="1200" dirty="0" smtClean="0">
              <a:cs typeface="B Zar" pitchFamily="2" charset="-78"/>
            </a:rPr>
            <a:t>FMEA</a:t>
          </a:r>
          <a:r>
            <a:rPr lang="fa-IR" sz="1600" kern="1200" dirty="0" smtClean="0">
              <a:cs typeface="B Zar" pitchFamily="2" charset="-78"/>
            </a:rPr>
            <a:t> جستجوی تمام مواردی است که باعث شکست یک محصول یا فرایند می شوند، قبل از این که آن محصول به مرحله تولید برسد و یا فرایند، آماده تولید شود. </a:t>
          </a:r>
          <a:r>
            <a:rPr lang="en-US" sz="1600" kern="1200" dirty="0" smtClean="0">
              <a:cs typeface="B Zar" pitchFamily="2" charset="-78"/>
            </a:rPr>
            <a:t>FMEA</a:t>
          </a:r>
          <a:r>
            <a:rPr lang="fa-IR" sz="1600" kern="1200" dirty="0" smtClean="0">
              <a:cs typeface="B Zar" pitchFamily="2" charset="-78"/>
            </a:rPr>
            <a:t> به تنهایی مسائل و مشکلات را برطرف نمی کند بلکه باید در کنار سایر تکنیک های حل مسئله مورد استفاده قرار گیرد. تهیه </a:t>
          </a:r>
          <a:r>
            <a:rPr lang="en-US" sz="1600" kern="1200" dirty="0" smtClean="0">
              <a:cs typeface="B Zar" pitchFamily="2" charset="-78"/>
            </a:rPr>
            <a:t>FMEA </a:t>
          </a:r>
          <a:r>
            <a:rPr lang="fa-IR" sz="1600" kern="1200" dirty="0" smtClean="0">
              <a:cs typeface="B Zar" pitchFamily="2" charset="-78"/>
            </a:rPr>
            <a:t>فرصت هایی را برای سازمان فراهم می کند که اگر فقط در قالب یک فرم مستند شوند، هرگز مشکلات را حل نمی کنند.</a:t>
          </a:r>
          <a:endParaRPr lang="en-US" sz="1600" b="1" kern="1200" cap="none" spc="0" dirty="0">
            <a:ln w="50800"/>
            <a:effectLst/>
            <a:cs typeface="B Zar" pitchFamily="2" charset="-78"/>
          </a:endParaRPr>
        </a:p>
      </dsp:txBody>
      <dsp:txXfrm>
        <a:off x="4111" y="1308465"/>
        <a:ext cx="8421429" cy="28302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E8F18-5638-4E82-B209-DC97325EDA74}">
      <dsp:nvSpPr>
        <dsp:cNvPr id="0" name=""/>
        <dsp:cNvSpPr/>
      </dsp:nvSpPr>
      <dsp:spPr>
        <a:xfrm>
          <a:off x="300039" y="0"/>
          <a:ext cx="3400448" cy="242889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F5DD1-C09A-4061-8028-732168F9CE11}">
      <dsp:nvSpPr>
        <dsp:cNvPr id="0" name=""/>
        <dsp:cNvSpPr/>
      </dsp:nvSpPr>
      <dsp:spPr>
        <a:xfrm>
          <a:off x="481313" y="728667"/>
          <a:ext cx="3037900" cy="9715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تکنیک </a:t>
          </a:r>
          <a:r>
            <a:rPr lang="en-US" sz="1800" kern="1200" dirty="0" smtClean="0">
              <a:cs typeface="B Titr" pitchFamily="2" charset="-78"/>
            </a:rPr>
            <a:t>FMEA</a:t>
          </a:r>
          <a:r>
            <a:rPr lang="fa-IR" sz="1800" kern="1200" dirty="0" smtClean="0">
              <a:cs typeface="B Titr" pitchFamily="2" charset="-78"/>
            </a:rPr>
            <a:t> را می توان در زمینه های ذیل مورد استفاده قرار داد:</a:t>
          </a:r>
          <a:endParaRPr lang="en-US" sz="1800" kern="1200" dirty="0">
            <a:cs typeface="B Titr" pitchFamily="2" charset="-78"/>
          </a:endParaRPr>
        </a:p>
      </dsp:txBody>
      <dsp:txXfrm>
        <a:off x="481313" y="728667"/>
        <a:ext cx="3037900" cy="9715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0E6C-A2EA-4364-8D99-6E7D8221D5E5}">
      <dsp:nvSpPr>
        <dsp:cNvPr id="0" name=""/>
        <dsp:cNvSpPr/>
      </dsp:nvSpPr>
      <dsp:spPr>
        <a:xfrm>
          <a:off x="1735187" y="-31969"/>
          <a:ext cx="5245061" cy="5245061"/>
        </a:xfrm>
        <a:prstGeom prst="circularArrow">
          <a:avLst>
            <a:gd name="adj1" fmla="val 5544"/>
            <a:gd name="adj2" fmla="val 330680"/>
            <a:gd name="adj3" fmla="val 13760402"/>
            <a:gd name="adj4" fmla="val 17395419"/>
            <a:gd name="adj5" fmla="val 575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6CF08275-CE01-4033-B1EE-ECFDDAE6DFE2}">
      <dsp:nvSpPr>
        <dsp:cNvPr id="0" name=""/>
        <dsp:cNvSpPr/>
      </dsp:nvSpPr>
      <dsp:spPr>
        <a:xfrm>
          <a:off x="3121470" y="1968"/>
          <a:ext cx="2472494" cy="1236247"/>
        </a:xfrm>
        <a:prstGeom prst="roundRect">
          <a:avLst/>
        </a:prstGeom>
        <a:solidFill>
          <a:schemeClr val="accent2">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cs typeface="B Titr" pitchFamily="2" charset="-78"/>
            </a:rPr>
            <a:t>System FMEA  </a:t>
          </a:r>
          <a:r>
            <a:rPr lang="fa-IR" sz="1600" kern="1200" dirty="0" smtClean="0">
              <a:cs typeface="B Titr" pitchFamily="2" charset="-78"/>
            </a:rPr>
            <a:t> برای طراحی سیستم ها و زیر سیستم ها از ابتدایی ترین مرحله</a:t>
          </a:r>
          <a:endParaRPr lang="en-US" sz="1600" kern="1200" dirty="0">
            <a:cs typeface="B Titr" pitchFamily="2" charset="-78"/>
          </a:endParaRPr>
        </a:p>
      </dsp:txBody>
      <dsp:txXfrm>
        <a:off x="3121470" y="1968"/>
        <a:ext cx="2472494" cy="1236247"/>
      </dsp:txXfrm>
    </dsp:sp>
    <dsp:sp modelId="{43DA7FF1-2D56-423B-A540-2BBD0D3812A3}">
      <dsp:nvSpPr>
        <dsp:cNvPr id="0" name=""/>
        <dsp:cNvSpPr/>
      </dsp:nvSpPr>
      <dsp:spPr>
        <a:xfrm>
          <a:off x="5248698" y="1547489"/>
          <a:ext cx="2472494" cy="1236247"/>
        </a:xfrm>
        <a:prstGeom prst="roundRect">
          <a:avLst/>
        </a:prstGeom>
        <a:solidFill>
          <a:schemeClr val="accent3">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cs typeface="B Titr" pitchFamily="2" charset="-78"/>
            </a:rPr>
            <a:t>Design FMEA</a:t>
          </a:r>
          <a:r>
            <a:rPr lang="fa-IR" sz="1600" kern="1200" dirty="0" smtClean="0">
              <a:cs typeface="B Titr" pitchFamily="2" charset="-78"/>
            </a:rPr>
            <a:t> برای طراحی قطعات جدید  و یا اعمال تغییرات در طرح های جاری</a:t>
          </a:r>
          <a:endParaRPr lang="en-US" sz="1600" kern="1200" dirty="0">
            <a:cs typeface="B Titr" pitchFamily="2" charset="-78"/>
          </a:endParaRPr>
        </a:p>
      </dsp:txBody>
      <dsp:txXfrm>
        <a:off x="5248698" y="1547489"/>
        <a:ext cx="2472494" cy="1236247"/>
      </dsp:txXfrm>
    </dsp:sp>
    <dsp:sp modelId="{77126B6F-5B69-4F6E-96E4-6EAB2772A2BC}">
      <dsp:nvSpPr>
        <dsp:cNvPr id="0" name=""/>
        <dsp:cNvSpPr/>
      </dsp:nvSpPr>
      <dsp:spPr>
        <a:xfrm>
          <a:off x="4436170" y="4048196"/>
          <a:ext cx="2472494" cy="1236247"/>
        </a:xfrm>
        <a:prstGeom prst="roundRect">
          <a:avLst/>
        </a:prstGeom>
        <a:solidFill>
          <a:schemeClr val="accent4">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cs typeface="B Titr" pitchFamily="2" charset="-78"/>
            </a:rPr>
            <a:t>Process FMEA</a:t>
          </a:r>
          <a:r>
            <a:rPr lang="fa-IR" sz="1600" kern="1200" dirty="0" smtClean="0">
              <a:cs typeface="B Titr" pitchFamily="2" charset="-78"/>
            </a:rPr>
            <a:t> برای طراحی و یا توسعه فرۀیند های تولید و مونتاژ</a:t>
          </a:r>
          <a:endParaRPr lang="en-US" sz="1600" kern="1200" dirty="0">
            <a:cs typeface="B Titr" pitchFamily="2" charset="-78"/>
          </a:endParaRPr>
        </a:p>
      </dsp:txBody>
      <dsp:txXfrm>
        <a:off x="4436170" y="4048196"/>
        <a:ext cx="2472494" cy="1236247"/>
      </dsp:txXfrm>
    </dsp:sp>
    <dsp:sp modelId="{DF0F1E38-FE22-4695-A09A-986D9EAC31EA}">
      <dsp:nvSpPr>
        <dsp:cNvPr id="0" name=""/>
        <dsp:cNvSpPr/>
      </dsp:nvSpPr>
      <dsp:spPr>
        <a:xfrm>
          <a:off x="1806771" y="4048196"/>
          <a:ext cx="2472494" cy="1236247"/>
        </a:xfrm>
        <a:prstGeom prst="roundRect">
          <a:avLst/>
        </a:prstGeom>
        <a:solidFill>
          <a:schemeClr val="accent5">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cs typeface="B Titr" pitchFamily="2" charset="-78"/>
            </a:rPr>
            <a:t>Service FMEA</a:t>
          </a:r>
          <a:r>
            <a:rPr lang="fa-IR" sz="1600" kern="1200" dirty="0" smtClean="0">
              <a:cs typeface="B Titr" pitchFamily="2" charset="-78"/>
            </a:rPr>
            <a:t> برای طراحی و یا توسعه فعالیت ها و ارائه خدمات</a:t>
          </a:r>
          <a:endParaRPr lang="en-US" sz="1600" kern="1200" dirty="0">
            <a:cs typeface="B Titr" pitchFamily="2" charset="-78"/>
          </a:endParaRPr>
        </a:p>
      </dsp:txBody>
      <dsp:txXfrm>
        <a:off x="1806771" y="4048196"/>
        <a:ext cx="2472494" cy="1236247"/>
      </dsp:txXfrm>
    </dsp:sp>
    <dsp:sp modelId="{DAC77B67-4AFD-48E3-B8A6-79BF05D02AE0}">
      <dsp:nvSpPr>
        <dsp:cNvPr id="0" name=""/>
        <dsp:cNvSpPr/>
      </dsp:nvSpPr>
      <dsp:spPr>
        <a:xfrm>
          <a:off x="994242" y="1547489"/>
          <a:ext cx="2472494" cy="1236247"/>
        </a:xfrm>
        <a:prstGeom prst="roundRect">
          <a:avLst/>
        </a:prstGeom>
        <a:solidFill>
          <a:schemeClr val="accent6">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cs typeface="B Titr" pitchFamily="2" charset="-78"/>
            </a:rPr>
            <a:t>Machinery FMEA</a:t>
          </a:r>
          <a:r>
            <a:rPr lang="fa-IR" sz="1600" kern="1200" dirty="0" smtClean="0">
              <a:cs typeface="B Titr" pitchFamily="2" charset="-78"/>
            </a:rPr>
            <a:t> برای طراحی ماشین آلات</a:t>
          </a:r>
          <a:endParaRPr lang="en-US" sz="1600" kern="1200" dirty="0">
            <a:cs typeface="B Titr" pitchFamily="2" charset="-78"/>
          </a:endParaRPr>
        </a:p>
      </dsp:txBody>
      <dsp:txXfrm>
        <a:off x="994242" y="1547489"/>
        <a:ext cx="2472494" cy="12362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422109-8DA1-4FB6-A67F-632CD0921C35}" type="datetimeFigureOut">
              <a:rPr lang="fa-IR" smtClean="0"/>
              <a:pPr/>
              <a:t>01/07/1439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CE81F6-47B3-4AA7-8980-5C467731E114}"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3</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12</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13</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16</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17</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18</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19</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20</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21</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22</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23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4</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24</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25</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26</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5</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6</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7</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8</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9</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10</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5818E-2B0C-4979-8575-786361EB44EA}" type="slidenum">
              <a:rPr lang="fa-IR" smtClean="0"/>
              <a:pPr/>
              <a:t>11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FE867-8E9C-44DF-A496-CCC6938A6C11}" type="datetimeFigureOut">
              <a:rPr lang="fa-IR" smtClean="0"/>
              <a:pPr/>
              <a:t>01/07/1439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A7E2378-C463-4F5E-8243-4238031D6C4A}" type="slidenum">
              <a:rPr lang="fa-IR" smtClean="0"/>
              <a:pPr/>
              <a:t>‹#›</a:t>
            </a:fld>
            <a:endParaRPr lang="fa-IR"/>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FE867-8E9C-44DF-A496-CCC6938A6C11}" type="datetimeFigureOut">
              <a:rPr lang="fa-IR" smtClean="0"/>
              <a:pPr/>
              <a:t>01/07/1439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2378-C463-4F5E-8243-4238031D6C4A}"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slow">
    <p:plus/>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15.xml"/><Relationship Id="rId16" Type="http://schemas.openxmlformats.org/officeDocument/2006/relationships/diagramColors" Target="../diagrams/colors20.xml"/><Relationship Id="rId1" Type="http://schemas.openxmlformats.org/officeDocument/2006/relationships/slideLayout" Target="../slideLayouts/slideLayout1.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14338"/>
            <a:ext cx="9144000" cy="6858000"/>
            <a:chOff x="0" y="0"/>
            <a:chExt cx="5760" cy="3992"/>
          </a:xfrm>
        </p:grpSpPr>
        <p:sp>
          <p:nvSpPr>
            <p:cNvPr id="4" name="Rectangle 3"/>
            <p:cNvSpPr>
              <a:spLocks noChangeArrowheads="1"/>
            </p:cNvSpPr>
            <p:nvPr/>
          </p:nvSpPr>
          <p:spPr bwMode="auto">
            <a:xfrm>
              <a:off x="0" y="912"/>
              <a:ext cx="5760" cy="307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 name="Rectangle 4"/>
            <p:cNvSpPr>
              <a:spLocks noChangeArrowheads="1"/>
            </p:cNvSpPr>
            <p:nvPr/>
          </p:nvSpPr>
          <p:spPr bwMode="auto">
            <a:xfrm>
              <a:off x="0" y="0"/>
              <a:ext cx="5760" cy="13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 name="Rectangle 5"/>
            <p:cNvSpPr>
              <a:spLocks noChangeArrowheads="1"/>
            </p:cNvSpPr>
            <p:nvPr>
              <p:custDataLst>
                <p:tags r:id="rId1"/>
              </p:custDataLst>
            </p:nvPr>
          </p:nvSpPr>
          <p:spPr bwMode="auto">
            <a:xfrm>
              <a:off x="816" y="0"/>
              <a:ext cx="4128" cy="816"/>
            </a:xfrm>
            <a:prstGeom prst="rect">
              <a:avLst/>
            </a:prstGeom>
            <a:solidFill>
              <a:schemeClr val="bg2">
                <a:lumMod val="90000"/>
              </a:schemeClr>
            </a:solidFill>
            <a:ln w="9525">
              <a:solidFill>
                <a:srgbClr val="000000"/>
              </a:solidFill>
              <a:miter lim="800000"/>
              <a:headEnd/>
              <a:tailEnd/>
            </a:ln>
            <a:effectLst>
              <a:outerShdw dist="53882" dir="2700000" algn="ctr" rotWithShape="0">
                <a:schemeClr val="tx1"/>
              </a:outerShdw>
            </a:effectLst>
          </p:spPr>
          <p:txBody>
            <a:bodyPr wrap="none" anchor="ctr"/>
            <a:lstStyle/>
            <a:p>
              <a:endParaRPr lang="en-US"/>
            </a:p>
          </p:txBody>
        </p:sp>
        <p:sp>
          <p:nvSpPr>
            <p:cNvPr id="7" name="Rectangle 6"/>
            <p:cNvSpPr>
              <a:spLocks noChangeArrowheads="1"/>
            </p:cNvSpPr>
            <p:nvPr>
              <p:custDataLst>
                <p:tags r:id="rId2"/>
              </p:custDataLst>
            </p:nvPr>
          </p:nvSpPr>
          <p:spPr bwMode="auto">
            <a:xfrm>
              <a:off x="672" y="816"/>
              <a:ext cx="4464" cy="3166"/>
            </a:xfrm>
            <a:prstGeom prst="rect">
              <a:avLst/>
            </a:prstGeom>
            <a:solidFill>
              <a:schemeClr val="bg2">
                <a:lumMod val="75000"/>
              </a:schemeClr>
            </a:solidFill>
            <a:ln w="9525">
              <a:solidFill>
                <a:srgbClr val="000000"/>
              </a:solidFill>
              <a:miter lim="800000"/>
              <a:headEnd/>
              <a:tailEnd/>
            </a:ln>
            <a:effectLst>
              <a:outerShdw blurRad="50800" dist="38100" dir="5400000" algn="t" rotWithShape="0">
                <a:prstClr val="black">
                  <a:alpha val="40000"/>
                </a:prstClr>
              </a:outerShdw>
            </a:effectLst>
          </p:spPr>
          <p:txBody>
            <a:bodyPr wrap="none" anchor="ctr"/>
            <a:lstStyle/>
            <a:p>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innerShdw blurRad="63500" dist="50800">
                    <a:prstClr val="black">
                      <a:alpha val="50000"/>
                    </a:prstClr>
                  </a:innerShdw>
                </a:effectLst>
              </a:endParaRPr>
            </a:p>
          </p:txBody>
        </p:sp>
        <p:sp>
          <p:nvSpPr>
            <p:cNvPr id="8" name="Rectangle 7"/>
            <p:cNvSpPr>
              <a:spLocks noChangeArrowheads="1"/>
            </p:cNvSpPr>
            <p:nvPr/>
          </p:nvSpPr>
          <p:spPr bwMode="auto">
            <a:xfrm>
              <a:off x="0" y="0"/>
              <a:ext cx="528" cy="302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9" name="Line 8"/>
            <p:cNvSpPr>
              <a:spLocks noChangeShapeType="1"/>
            </p:cNvSpPr>
            <p:nvPr/>
          </p:nvSpPr>
          <p:spPr bwMode="auto">
            <a:xfrm flipV="1">
              <a:off x="864" y="1440"/>
              <a:ext cx="4032" cy="0"/>
            </a:xfrm>
            <a:prstGeom prst="line">
              <a:avLst/>
            </a:prstGeom>
            <a:noFill/>
            <a:ln w="57150">
              <a:solidFill>
                <a:schemeClr val="tx1"/>
              </a:solidFill>
              <a:round/>
              <a:headEnd/>
              <a:tailEnd/>
            </a:ln>
            <a:effectLst/>
          </p:spPr>
          <p:txBody>
            <a:bodyPr wrap="none"/>
            <a:lstStyle/>
            <a:p>
              <a:endParaRPr lang="en-US"/>
            </a:p>
          </p:txBody>
        </p:sp>
        <p:pic>
          <p:nvPicPr>
            <p:cNvPr id="10" name="Picture 9" descr="MPj03057210000[1]"/>
            <p:cNvPicPr>
              <a:picLocks noChangeAspect="1" noChangeArrowheads="1"/>
            </p:cNvPicPr>
            <p:nvPr/>
          </p:nvPicPr>
          <p:blipFill>
            <a:blip r:embed="rId4" cstate="print">
              <a:clrChange>
                <a:clrFrom>
                  <a:srgbClr val="FFFFFF"/>
                </a:clrFrom>
                <a:clrTo>
                  <a:srgbClr val="FFFFFF">
                    <a:alpha val="0"/>
                  </a:srgbClr>
                </a:clrTo>
              </a:clrChange>
            </a:blip>
            <a:srcRect l="29033"/>
            <a:stretch>
              <a:fillRect/>
            </a:stretch>
          </p:blipFill>
          <p:spPr bwMode="auto">
            <a:xfrm>
              <a:off x="0" y="0"/>
              <a:ext cx="1408" cy="3992"/>
            </a:xfrm>
            <a:prstGeom prst="rect">
              <a:avLst/>
            </a:prstGeom>
            <a:noFill/>
          </p:spPr>
        </p:pic>
        <p:sp>
          <p:nvSpPr>
            <p:cNvPr id="11" name="Rectangle 10"/>
            <p:cNvSpPr>
              <a:spLocks noChangeArrowheads="1"/>
            </p:cNvSpPr>
            <p:nvPr/>
          </p:nvSpPr>
          <p:spPr bwMode="auto">
            <a:xfrm>
              <a:off x="5232" y="0"/>
              <a:ext cx="528" cy="3024"/>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12" name="Picture 11" descr="MPj03057210000[1]"/>
            <p:cNvPicPr>
              <a:picLocks noChangeAspect="1" noChangeArrowheads="1"/>
            </p:cNvPicPr>
            <p:nvPr/>
          </p:nvPicPr>
          <p:blipFill>
            <a:blip r:embed="rId5" cstate="print">
              <a:clrChange>
                <a:clrFrom>
                  <a:srgbClr val="FFFFFF"/>
                </a:clrFrom>
                <a:clrTo>
                  <a:srgbClr val="FFFFFF">
                    <a:alpha val="0"/>
                  </a:srgbClr>
                </a:clrTo>
              </a:clrChange>
            </a:blip>
            <a:srcRect r="29033"/>
            <a:stretch>
              <a:fillRect/>
            </a:stretch>
          </p:blipFill>
          <p:spPr bwMode="auto">
            <a:xfrm>
              <a:off x="4352" y="0"/>
              <a:ext cx="1408" cy="3992"/>
            </a:xfrm>
            <a:prstGeom prst="rect">
              <a:avLst/>
            </a:prstGeom>
            <a:noFill/>
          </p:spPr>
        </p:pic>
      </p:grpSp>
      <p:pic>
        <p:nvPicPr>
          <p:cNvPr id="13" name="Picture 84" descr="1"/>
          <p:cNvPicPr>
            <a:picLocks noChangeAspect="1" noChangeArrowheads="1"/>
          </p:cNvPicPr>
          <p:nvPr/>
        </p:nvPicPr>
        <p:blipFill>
          <a:blip r:embed="rId6" cstate="print">
            <a:clrChange>
              <a:clrFrom>
                <a:srgbClr val="FFFFFF"/>
              </a:clrFrom>
              <a:clrTo>
                <a:srgbClr val="FFFFFF">
                  <a:alpha val="0"/>
                </a:srgbClr>
              </a:clrTo>
            </a:clrChange>
            <a:lum contrast="48000"/>
          </a:blip>
          <a:srcRect/>
          <a:stretch>
            <a:fillRect/>
          </a:stretch>
        </p:blipFill>
        <p:spPr bwMode="auto">
          <a:xfrm>
            <a:off x="3000364" y="2500306"/>
            <a:ext cx="3571900" cy="2880907"/>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00034" y="214290"/>
            <a:ext cx="7781247" cy="78581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انواع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FMEA</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5" name="Diagram 4"/>
          <p:cNvGraphicFramePr/>
          <p:nvPr/>
        </p:nvGraphicFramePr>
        <p:xfrm>
          <a:off x="214282" y="1285860"/>
          <a:ext cx="8715436"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0" y="857232"/>
          <a:ext cx="9144000" cy="26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3"/>
          <p:cNvGraphicFramePr>
            <a:graphicFrameLocks/>
          </p:cNvGraphicFramePr>
          <p:nvPr/>
        </p:nvGraphicFramePr>
        <p:xfrm>
          <a:off x="0" y="3357562"/>
          <a:ext cx="9001156" cy="3286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3286116" y="214290"/>
            <a:ext cx="2643206" cy="1289273"/>
          </a:xfrm>
          <a:prstGeom prst="rect">
            <a:avLst/>
          </a:prstGeom>
          <a:noFill/>
        </p:spPr>
        <p:txBody>
          <a:bodyPr wrap="non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DFMEA</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0" y="857232"/>
          <a:ext cx="9144000"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071670" y="214290"/>
            <a:ext cx="678661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DFMEA</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فرایند طراحی را با کاهش ریسک خرابی به طریق زیر استحکام می بخشد:</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500098" y="357166"/>
          <a:ext cx="9144064" cy="650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ounded Rectangle 19"/>
          <p:cNvSpPr/>
          <p:nvPr/>
        </p:nvSpPr>
        <p:spPr>
          <a:xfrm>
            <a:off x="571472" y="214290"/>
            <a:ext cx="8220865" cy="500066"/>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DFMEA</a:t>
            </a:r>
            <a:r>
              <a:rPr lang="fa-I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3"/>
          <p:cNvSpPr>
            <a:spLocks noChangeArrowheads="1"/>
          </p:cNvSpPr>
          <p:nvPr/>
        </p:nvSpPr>
        <p:spPr bwMode="auto">
          <a:xfrm>
            <a:off x="142844" y="4485698"/>
            <a:ext cx="8786874" cy="2229450"/>
          </a:xfrm>
          <a:prstGeom prst="cube">
            <a:avLst>
              <a:gd name="adj" fmla="val 68630"/>
            </a:avLst>
          </a:prstGeom>
          <a:solidFill>
            <a:schemeClr val="bg2"/>
          </a:solidFill>
          <a:ln w="9525">
            <a:solidFill>
              <a:schemeClr val="bg1"/>
            </a:solidFill>
            <a:miter lim="800000"/>
            <a:headEnd/>
            <a:tailEnd/>
          </a:ln>
          <a:effectLst>
            <a:outerShdw blurRad="50800" dist="38100" dir="5400000" algn="t" rotWithShape="0">
              <a:prstClr val="black">
                <a:alpha val="40000"/>
              </a:prstClr>
            </a:outerShdw>
          </a:effectLst>
        </p:spPr>
        <p:txBody>
          <a:bodyPr wrap="none" anchor="ctr"/>
          <a:lstStyle/>
          <a:p>
            <a:pPr algn="ctr">
              <a:defRPr/>
            </a:pPr>
            <a:endParaRPr lang="en-US" sz="1600" dirty="0">
              <a:cs typeface="B Titr" pitchFamily="2" charset="-78"/>
            </a:endParaRPr>
          </a:p>
        </p:txBody>
      </p:sp>
      <p:sp>
        <p:nvSpPr>
          <p:cNvPr id="16" name="AutoShape 56"/>
          <p:cNvSpPr>
            <a:spLocks noChangeArrowheads="1"/>
          </p:cNvSpPr>
          <p:nvPr/>
        </p:nvSpPr>
        <p:spPr bwMode="auto">
          <a:xfrm>
            <a:off x="391934" y="3559987"/>
            <a:ext cx="3986795" cy="2869409"/>
          </a:xfrm>
          <a:prstGeom prst="cube">
            <a:avLst>
              <a:gd name="adj" fmla="val 56495"/>
            </a:avLst>
          </a:prstGeom>
          <a:solidFill>
            <a:srgbClr val="FFC000"/>
          </a:solidFill>
          <a:ln w="9525">
            <a:solidFill>
              <a:schemeClr val="accent3"/>
            </a:solidFill>
            <a:miter lim="800000"/>
            <a:headEnd/>
            <a:tailEnd/>
          </a:ln>
          <a:effectLst>
            <a:outerShdw blurRad="50800" dist="38100" dir="5400000" algn="t" rotWithShape="0">
              <a:prstClr val="black">
                <a:alpha val="40000"/>
              </a:prstClr>
            </a:outerShdw>
          </a:effectLst>
        </p:spPr>
        <p:txBody>
          <a:bodyPr wrap="none" anchor="ctr"/>
          <a:lstStyle/>
          <a:p>
            <a:pPr algn="ctr" rtl="0"/>
            <a:r>
              <a:rPr lang="fa-IR" sz="800" dirty="0" smtClean="0">
                <a:cs typeface="B Titr" pitchFamily="2" charset="-78"/>
              </a:rPr>
              <a:t> </a:t>
            </a:r>
          </a:p>
          <a:p>
            <a:pPr algn="ctr" rtl="0"/>
            <a:endParaRPr lang="fa-IR" sz="800" dirty="0" smtClean="0">
              <a:cs typeface="B Titr" pitchFamily="2" charset="-78"/>
            </a:endParaRPr>
          </a:p>
          <a:p>
            <a:pPr algn="ctr" rtl="0"/>
            <a:endParaRPr lang="fa-IR" sz="800" dirty="0" smtClean="0">
              <a:cs typeface="B Titr" pitchFamily="2" charset="-78"/>
            </a:endParaRPr>
          </a:p>
          <a:p>
            <a:pPr algn="ctr" rtl="0"/>
            <a:endParaRPr lang="fa-IR" sz="800" dirty="0" smtClean="0">
              <a:cs typeface="B Titr" pitchFamily="2" charset="-78"/>
            </a:endParaRPr>
          </a:p>
          <a:p>
            <a:pPr algn="ctr" rtl="0"/>
            <a:r>
              <a:rPr lang="fa-IR" sz="800" dirty="0" smtClean="0">
                <a:cs typeface="B Titr" pitchFamily="2" charset="-78"/>
              </a:rPr>
              <a:t> اقدامات و فعالیت های</a:t>
            </a:r>
          </a:p>
          <a:p>
            <a:pPr algn="ctr" rtl="0"/>
            <a:r>
              <a:rPr lang="fa-IR" sz="800" dirty="0" smtClean="0">
                <a:cs typeface="B Titr" pitchFamily="2" charset="-78"/>
              </a:rPr>
              <a:t> لازم را برای</a:t>
            </a:r>
          </a:p>
          <a:p>
            <a:pPr algn="ctr" rtl="0"/>
            <a:r>
              <a:rPr lang="fa-IR" sz="800" dirty="0" smtClean="0">
                <a:cs typeface="B Titr" pitchFamily="2" charset="-78"/>
              </a:rPr>
              <a:t> بهبود طراحی اولویت بندی می کند</a:t>
            </a:r>
            <a:endParaRPr lang="fa-IR" sz="800" b="1" dirty="0" smtClean="0">
              <a:cs typeface="B Titr" pitchFamily="2" charset="-78"/>
            </a:endParaRPr>
          </a:p>
        </p:txBody>
      </p:sp>
      <p:sp>
        <p:nvSpPr>
          <p:cNvPr id="17" name="AutoShape 55"/>
          <p:cNvSpPr>
            <a:spLocks noChangeArrowheads="1"/>
          </p:cNvSpPr>
          <p:nvPr/>
        </p:nvSpPr>
        <p:spPr bwMode="auto">
          <a:xfrm>
            <a:off x="2383110" y="3559987"/>
            <a:ext cx="3984398" cy="2869409"/>
          </a:xfrm>
          <a:prstGeom prst="cube">
            <a:avLst>
              <a:gd name="adj" fmla="val 56495"/>
            </a:avLst>
          </a:prstGeom>
          <a:solidFill>
            <a:schemeClr val="accent3">
              <a:lumMod val="40000"/>
              <a:lumOff val="60000"/>
            </a:schemeClr>
          </a:solidFill>
          <a:ln w="9525">
            <a:solidFill>
              <a:schemeClr val="accent3"/>
            </a:solidFill>
            <a:miter lim="800000"/>
            <a:headEnd/>
            <a:tailEnd/>
          </a:ln>
          <a:effectLst>
            <a:outerShdw blurRad="50800" dist="38100" dir="5400000" algn="t" rotWithShape="0">
              <a:prstClr val="black">
                <a:alpha val="40000"/>
              </a:prstClr>
            </a:outerShdw>
          </a:effectLst>
        </p:spPr>
        <p:txBody>
          <a:bodyPr wrap="none" anchor="ctr"/>
          <a:lstStyle/>
          <a:p>
            <a:pPr algn="ctr" rtl="0">
              <a:defRPr/>
            </a:pPr>
            <a:endParaRPr lang="fa-IR" sz="800" b="1" dirty="0" smtClean="0">
              <a:cs typeface="B Titr" pitchFamily="2" charset="-78"/>
            </a:endParaRPr>
          </a:p>
          <a:p>
            <a:pPr algn="ctr" rtl="0">
              <a:defRPr/>
            </a:pPr>
            <a:endParaRPr lang="fa-IR" sz="800" b="1" dirty="0" smtClean="0">
              <a:cs typeface="B Titr" pitchFamily="2" charset="-78"/>
            </a:endParaRPr>
          </a:p>
          <a:p>
            <a:pPr algn="ctr" rtl="0">
              <a:defRPr/>
            </a:pPr>
            <a:endParaRPr lang="fa-IR" sz="800" b="1" dirty="0" smtClean="0">
              <a:cs typeface="B Titr" pitchFamily="2" charset="-78"/>
            </a:endParaRPr>
          </a:p>
          <a:p>
            <a:pPr algn="ctr" rtl="0">
              <a:defRPr/>
            </a:pPr>
            <a:endParaRPr lang="fa-IR" sz="800" b="1" dirty="0" smtClean="0">
              <a:cs typeface="B Titr" pitchFamily="2" charset="-78"/>
            </a:endParaRPr>
          </a:p>
          <a:p>
            <a:pPr algn="ctr" rtl="0">
              <a:defRPr/>
            </a:pPr>
            <a:r>
              <a:rPr lang="fa-IR" sz="800" b="1" dirty="0" smtClean="0">
                <a:cs typeface="B Titr" pitchFamily="2" charset="-78"/>
              </a:rPr>
              <a:t>   </a:t>
            </a:r>
            <a:r>
              <a:rPr lang="en-US" sz="800" b="1" dirty="0" smtClean="0">
                <a:cs typeface="B Titr" pitchFamily="2" charset="-78"/>
              </a:rPr>
              <a:t> </a:t>
            </a:r>
            <a:r>
              <a:rPr lang="fa-IR" sz="800" dirty="0" smtClean="0">
                <a:cs typeface="B Titr" pitchFamily="2" charset="-78"/>
              </a:rPr>
              <a:t>مشخصه هایی از محصول</a:t>
            </a:r>
          </a:p>
          <a:p>
            <a:pPr algn="ctr" rtl="0">
              <a:defRPr/>
            </a:pPr>
            <a:r>
              <a:rPr lang="fa-IR" sz="800" dirty="0" smtClean="0">
                <a:cs typeface="B Titr" pitchFamily="2" charset="-78"/>
              </a:rPr>
              <a:t> را که به کنترل های</a:t>
            </a:r>
          </a:p>
          <a:p>
            <a:pPr algn="ctr" rtl="0">
              <a:defRPr/>
            </a:pPr>
            <a:r>
              <a:rPr lang="fa-IR" sz="800" dirty="0" smtClean="0">
                <a:cs typeface="B Titr" pitchFamily="2" charset="-78"/>
              </a:rPr>
              <a:t> ویژه نیاز دارند، شناسایی می کند</a:t>
            </a:r>
            <a:endParaRPr lang="fa-IR" sz="800" b="1" dirty="0" smtClean="0">
              <a:cs typeface="B Titr" pitchFamily="2" charset="-78"/>
            </a:endParaRPr>
          </a:p>
          <a:p>
            <a:pPr algn="ctr" rtl="0">
              <a:defRPr/>
            </a:pPr>
            <a:endParaRPr lang="en-US" sz="800" b="1" dirty="0">
              <a:cs typeface="B Titr" pitchFamily="2" charset="-78"/>
            </a:endParaRPr>
          </a:p>
        </p:txBody>
      </p:sp>
      <p:sp>
        <p:nvSpPr>
          <p:cNvPr id="18" name="AutoShape 54"/>
          <p:cNvSpPr>
            <a:spLocks noChangeArrowheads="1"/>
          </p:cNvSpPr>
          <p:nvPr/>
        </p:nvSpPr>
        <p:spPr bwMode="auto">
          <a:xfrm>
            <a:off x="4382909" y="3559987"/>
            <a:ext cx="3986795" cy="2869409"/>
          </a:xfrm>
          <a:prstGeom prst="cube">
            <a:avLst>
              <a:gd name="adj" fmla="val 56495"/>
            </a:avLst>
          </a:prstGeom>
          <a:solidFill>
            <a:schemeClr val="accent2">
              <a:lumMod val="40000"/>
              <a:lumOff val="60000"/>
            </a:schemeClr>
          </a:solidFill>
          <a:ln w="9525">
            <a:solidFill>
              <a:schemeClr val="accent3"/>
            </a:solidFill>
            <a:miter lim="800000"/>
            <a:headEnd/>
            <a:tailEnd/>
          </a:ln>
          <a:effectLst>
            <a:outerShdw blurRad="50800" dist="38100" dir="5400000" algn="t" rotWithShape="0">
              <a:prstClr val="black">
                <a:alpha val="40000"/>
              </a:prstClr>
            </a:outerShdw>
          </a:effectLst>
        </p:spPr>
        <p:txBody>
          <a:bodyPr wrap="none" anchor="ctr"/>
          <a:lstStyle/>
          <a:p>
            <a:pPr algn="ctr" rtl="0"/>
            <a:r>
              <a:rPr lang="en-US" sz="800" dirty="0" smtClean="0">
                <a:cs typeface="B Titr" pitchFamily="2" charset="-78"/>
              </a:rPr>
              <a:t>DFMEA</a:t>
            </a:r>
            <a:r>
              <a:rPr lang="fa-IR" sz="800" dirty="0" smtClean="0">
                <a:cs typeface="B Titr" pitchFamily="2" charset="-78"/>
              </a:rPr>
              <a:t> یک فرایند کنشی است</a:t>
            </a:r>
          </a:p>
          <a:p>
            <a:pPr algn="ctr" rtl="0"/>
            <a:endParaRPr lang="fa-IR" sz="800" dirty="0" smtClean="0">
              <a:cs typeface="B Titr" pitchFamily="2" charset="-78"/>
            </a:endParaRPr>
          </a:p>
          <a:p>
            <a:pPr algn="ctr" rtl="0"/>
            <a:endParaRPr lang="fa-IR" sz="800" dirty="0" smtClean="0">
              <a:cs typeface="B Titr" pitchFamily="2" charset="-78"/>
            </a:endParaRPr>
          </a:p>
          <a:p>
            <a:pPr algn="ctr" rtl="0"/>
            <a:endParaRPr lang="fa-IR" sz="800" dirty="0" smtClean="0">
              <a:cs typeface="B Titr" pitchFamily="2" charset="-78"/>
            </a:endParaRPr>
          </a:p>
          <a:p>
            <a:pPr algn="ctr"/>
            <a:r>
              <a:rPr lang="fa-IR" sz="800" dirty="0" smtClean="0">
                <a:cs typeface="B Titr" pitchFamily="2" charset="-78"/>
              </a:rPr>
              <a:t> </a:t>
            </a:r>
            <a:r>
              <a:rPr lang="en-US" sz="800" dirty="0" smtClean="0">
                <a:cs typeface="B Titr" pitchFamily="2" charset="-78"/>
              </a:rPr>
              <a:t>DFMEA </a:t>
            </a:r>
            <a:r>
              <a:rPr lang="fa-IR" sz="800" dirty="0" smtClean="0">
                <a:cs typeface="B Titr" pitchFamily="2" charset="-78"/>
              </a:rPr>
              <a:t> یک فرایند کنشی است </a:t>
            </a:r>
          </a:p>
          <a:p>
            <a:pPr algn="ctr"/>
            <a:r>
              <a:rPr lang="fa-IR" sz="800" dirty="0" smtClean="0">
                <a:cs typeface="B Titr" pitchFamily="2" charset="-78"/>
              </a:rPr>
              <a:t>یعنی قبل از وقوع مشکلات از بروز آن ها </a:t>
            </a:r>
          </a:p>
          <a:p>
            <a:pPr algn="ctr" rtl="0"/>
            <a:r>
              <a:rPr lang="fa-IR" sz="800" dirty="0" smtClean="0">
                <a:cs typeface="B Titr" pitchFamily="2" charset="-78"/>
              </a:rPr>
              <a:t>جلوگیری می کند و لذا مانع از صرف هزینه های </a:t>
            </a:r>
          </a:p>
          <a:p>
            <a:pPr algn="ctr" rtl="0"/>
            <a:r>
              <a:rPr lang="fa-IR" sz="800" dirty="0" smtClean="0">
                <a:cs typeface="B Titr" pitchFamily="2" charset="-78"/>
              </a:rPr>
              <a:t>اضافی می شود زیرا هزینه های رفع </a:t>
            </a:r>
          </a:p>
          <a:p>
            <a:pPr algn="ctr" rtl="0"/>
            <a:r>
              <a:rPr lang="fa-IR" sz="800" dirty="0" smtClean="0">
                <a:cs typeface="B Titr" pitchFamily="2" charset="-78"/>
              </a:rPr>
              <a:t>مشکل در مراحل پایانی طراحی یا مراحل اولیه تولید بسیار بالا است</a:t>
            </a:r>
            <a:endParaRPr lang="fa-IR" sz="800" b="1" dirty="0" smtClean="0">
              <a:cs typeface="B Titr" pitchFamily="2" charset="-78"/>
            </a:endParaRPr>
          </a:p>
        </p:txBody>
      </p:sp>
      <p:sp>
        <p:nvSpPr>
          <p:cNvPr id="19" name="AutoShape 57"/>
          <p:cNvSpPr>
            <a:spLocks noChangeArrowheads="1"/>
          </p:cNvSpPr>
          <p:nvPr/>
        </p:nvSpPr>
        <p:spPr bwMode="auto">
          <a:xfrm>
            <a:off x="493056" y="2797692"/>
            <a:ext cx="3452574" cy="2727292"/>
          </a:xfrm>
          <a:prstGeom prst="cube">
            <a:avLst>
              <a:gd name="adj" fmla="val 56495"/>
            </a:avLst>
          </a:prstGeom>
          <a:solidFill>
            <a:schemeClr val="bg2">
              <a:lumMod val="90000"/>
            </a:schemeClr>
          </a:solidFill>
          <a:ln>
            <a:headEnd/>
            <a:tailEnd/>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anchor="ctr" anchorCtr="1"/>
          <a:lstStyle/>
          <a:p>
            <a:pPr algn="ctr">
              <a:defRPr/>
            </a:pPr>
            <a:endParaRPr lang="fa-IR" sz="800" dirty="0" smtClean="0">
              <a:solidFill>
                <a:schemeClr val="tx1"/>
              </a:solidFill>
              <a:cs typeface="B Titr" pitchFamily="2" charset="-78"/>
            </a:endParaRPr>
          </a:p>
          <a:p>
            <a:pPr algn="ctr">
              <a:defRPr/>
            </a:pPr>
            <a:endParaRPr lang="fa-IR" sz="800" dirty="0" smtClean="0">
              <a:solidFill>
                <a:schemeClr val="tx1"/>
              </a:solidFill>
              <a:cs typeface="B Titr" pitchFamily="2" charset="-78"/>
            </a:endParaRPr>
          </a:p>
          <a:p>
            <a:pPr algn="ctr">
              <a:defRPr/>
            </a:pPr>
            <a:r>
              <a:rPr lang="fa-IR" sz="800" dirty="0" smtClean="0">
                <a:solidFill>
                  <a:schemeClr val="tx1"/>
                </a:solidFill>
                <a:cs typeface="B Titr" pitchFamily="2" charset="-78"/>
              </a:rPr>
              <a:t>اجرای </a:t>
            </a:r>
            <a:r>
              <a:rPr lang="en-US" sz="800" dirty="0" smtClean="0">
                <a:solidFill>
                  <a:schemeClr val="tx1"/>
                </a:solidFill>
                <a:cs typeface="B Titr" pitchFamily="2" charset="-78"/>
              </a:rPr>
              <a:t>DFMEA </a:t>
            </a:r>
            <a:r>
              <a:rPr lang="fa-IR" sz="800" dirty="0" smtClean="0">
                <a:solidFill>
                  <a:schemeClr val="tx1"/>
                </a:solidFill>
                <a:cs typeface="B Titr" pitchFamily="2" charset="-78"/>
              </a:rPr>
              <a:t> اطلاعات مفیدی </a:t>
            </a:r>
          </a:p>
          <a:p>
            <a:pPr algn="ctr">
              <a:defRPr/>
            </a:pPr>
            <a:r>
              <a:rPr lang="fa-IR" sz="800" dirty="0" smtClean="0">
                <a:solidFill>
                  <a:schemeClr val="tx1"/>
                </a:solidFill>
                <a:cs typeface="B Titr" pitchFamily="2" charset="-78"/>
              </a:rPr>
              <a:t>را به منظور ممیزی طرح ارائه می کنند</a:t>
            </a:r>
            <a:endParaRPr lang="fa-IR" sz="800" b="1" dirty="0" smtClean="0">
              <a:solidFill>
                <a:schemeClr val="tx1"/>
              </a:solidFill>
              <a:cs typeface="B Titr" pitchFamily="2" charset="-78"/>
            </a:endParaRPr>
          </a:p>
          <a:p>
            <a:pPr algn="ctr">
              <a:defRPr/>
            </a:pPr>
            <a:endParaRPr lang="en-US" sz="800" dirty="0">
              <a:solidFill>
                <a:schemeClr val="tx1"/>
              </a:solidFill>
              <a:cs typeface="B Titr" pitchFamily="2" charset="-78"/>
            </a:endParaRPr>
          </a:p>
        </p:txBody>
      </p:sp>
      <p:sp>
        <p:nvSpPr>
          <p:cNvPr id="20" name="AutoShape 59"/>
          <p:cNvSpPr>
            <a:spLocks noChangeArrowheads="1"/>
          </p:cNvSpPr>
          <p:nvPr/>
        </p:nvSpPr>
        <p:spPr bwMode="auto">
          <a:xfrm>
            <a:off x="3400866" y="2797692"/>
            <a:ext cx="3455205" cy="2727292"/>
          </a:xfrm>
          <a:prstGeom prst="cube">
            <a:avLst>
              <a:gd name="adj" fmla="val 56495"/>
            </a:avLst>
          </a:prstGeom>
          <a:solidFill>
            <a:schemeClr val="accent4">
              <a:lumMod val="40000"/>
              <a:lumOff val="60000"/>
            </a:schemeClr>
          </a:solidFill>
          <a:ln>
            <a:headEnd/>
            <a:tailEnd/>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a:r>
              <a:rPr lang="fa-IR" sz="800" dirty="0" smtClean="0">
                <a:solidFill>
                  <a:schemeClr val="tx1"/>
                </a:solidFill>
                <a:cs typeface="B Titr" pitchFamily="2" charset="-78"/>
              </a:rPr>
              <a:t>ا </a:t>
            </a:r>
          </a:p>
          <a:p>
            <a:pPr algn="ctr"/>
            <a:endParaRPr lang="fa-IR" sz="800" dirty="0" smtClean="0">
              <a:solidFill>
                <a:schemeClr val="tx1"/>
              </a:solidFill>
              <a:cs typeface="B Titr" pitchFamily="2" charset="-78"/>
            </a:endParaRPr>
          </a:p>
          <a:p>
            <a:pPr algn="ctr"/>
            <a:endParaRPr lang="fa-IR" sz="800" dirty="0" smtClean="0">
              <a:solidFill>
                <a:schemeClr val="tx1"/>
              </a:solidFill>
              <a:cs typeface="B Titr" pitchFamily="2" charset="-78"/>
            </a:endParaRPr>
          </a:p>
          <a:p>
            <a:pPr algn="ctr"/>
            <a:r>
              <a:rPr lang="fa-IR" sz="800" dirty="0" smtClean="0">
                <a:solidFill>
                  <a:schemeClr val="tx1"/>
                </a:solidFill>
                <a:cs typeface="B Titr" pitchFamily="2" charset="-78"/>
              </a:rPr>
              <a:t>                     قدامات و فعالیت های لازم را برای به</a:t>
            </a:r>
          </a:p>
          <a:p>
            <a:pPr algn="ctr"/>
            <a:r>
              <a:rPr lang="fa-IR" sz="800" dirty="0" smtClean="0">
                <a:solidFill>
                  <a:schemeClr val="tx1"/>
                </a:solidFill>
                <a:cs typeface="B Titr" pitchFamily="2" charset="-78"/>
              </a:rPr>
              <a:t>                  ببهبود اانگیزه کار گروهی را افزایش </a:t>
            </a:r>
          </a:p>
          <a:p>
            <a:pPr algn="ctr"/>
            <a:r>
              <a:rPr lang="fa-IR" sz="800" dirty="0" smtClean="0">
                <a:solidFill>
                  <a:schemeClr val="tx1"/>
                </a:solidFill>
                <a:cs typeface="B Titr" pitchFamily="2" charset="-78"/>
              </a:rPr>
              <a:t>                    می دهد و اولویت بندی می کند</a:t>
            </a:r>
            <a:endParaRPr lang="en-US" sz="800" dirty="0">
              <a:solidFill>
                <a:schemeClr val="tx1"/>
              </a:solidFill>
              <a:cs typeface="B Titr" pitchFamily="2" charset="-78"/>
            </a:endParaRPr>
          </a:p>
        </p:txBody>
      </p:sp>
      <p:sp>
        <p:nvSpPr>
          <p:cNvPr id="21" name="AutoShape 60"/>
          <p:cNvSpPr>
            <a:spLocks noChangeArrowheads="1"/>
          </p:cNvSpPr>
          <p:nvPr/>
        </p:nvSpPr>
        <p:spPr bwMode="auto">
          <a:xfrm>
            <a:off x="4864679" y="2797692"/>
            <a:ext cx="3452939" cy="2727292"/>
          </a:xfrm>
          <a:prstGeom prst="cube">
            <a:avLst>
              <a:gd name="adj" fmla="val 56495"/>
            </a:avLst>
          </a:prstGeom>
          <a:solidFill>
            <a:srgbClr val="CDD044"/>
          </a:solidFill>
          <a:ln>
            <a:headEnd/>
            <a:tailEnd/>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a:r>
              <a:rPr lang="fa-IR" sz="800" dirty="0" smtClean="0">
                <a:solidFill>
                  <a:schemeClr val="tx1"/>
                </a:solidFill>
                <a:cs typeface="B Titr" pitchFamily="2" charset="-78"/>
              </a:rPr>
              <a:t>جلوگیری از صرف هزینه های اضافی</a:t>
            </a:r>
            <a:endParaRPr lang="fa-IR" sz="800" b="1" dirty="0" smtClean="0">
              <a:solidFill>
                <a:schemeClr val="tx1"/>
              </a:solidFill>
              <a:cs typeface="B Titr" pitchFamily="2" charset="-78"/>
            </a:endParaRPr>
          </a:p>
        </p:txBody>
      </p:sp>
      <p:sp>
        <p:nvSpPr>
          <p:cNvPr id="22" name="AutoShape 72"/>
          <p:cNvSpPr>
            <a:spLocks noChangeArrowheads="1"/>
          </p:cNvSpPr>
          <p:nvPr/>
        </p:nvSpPr>
        <p:spPr bwMode="auto">
          <a:xfrm>
            <a:off x="1946588" y="2037103"/>
            <a:ext cx="3452941" cy="2606343"/>
          </a:xfrm>
          <a:prstGeom prst="cube">
            <a:avLst>
              <a:gd name="adj" fmla="val 56495"/>
            </a:avLst>
          </a:prstGeom>
          <a:solidFill>
            <a:schemeClr val="accent6">
              <a:lumMod val="60000"/>
              <a:lumOff val="40000"/>
            </a:schemeClr>
          </a:solidFill>
          <a:ln>
            <a:headEnd/>
            <a:tailEnd/>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rtl="0"/>
            <a:r>
              <a:rPr lang="fa-IR" sz="800" dirty="0" smtClean="0">
                <a:solidFill>
                  <a:schemeClr val="tx1"/>
                </a:solidFill>
                <a:cs typeface="B Titr" pitchFamily="2" charset="-78"/>
              </a:rPr>
              <a:t>کاهش زمان </a:t>
            </a:r>
          </a:p>
          <a:p>
            <a:pPr algn="ctr" rtl="0"/>
            <a:r>
              <a:rPr lang="fa-IR" sz="800" dirty="0" smtClean="0">
                <a:solidFill>
                  <a:schemeClr val="tx1"/>
                </a:solidFill>
                <a:cs typeface="B Titr" pitchFamily="2" charset="-78"/>
              </a:rPr>
              <a:t>معرفی محصول جدید</a:t>
            </a:r>
            <a:endParaRPr lang="fa-IR" sz="800" b="1" dirty="0" smtClean="0">
              <a:solidFill>
                <a:schemeClr val="tx1"/>
              </a:solidFill>
              <a:cs typeface="B Titr" pitchFamily="2" charset="-78"/>
            </a:endParaRPr>
          </a:p>
        </p:txBody>
      </p:sp>
      <p:sp>
        <p:nvSpPr>
          <p:cNvPr id="23" name="AutoShape 73"/>
          <p:cNvSpPr>
            <a:spLocks noChangeArrowheads="1"/>
          </p:cNvSpPr>
          <p:nvPr/>
        </p:nvSpPr>
        <p:spPr bwMode="auto">
          <a:xfrm>
            <a:off x="3411098" y="2037103"/>
            <a:ext cx="3455205" cy="2606343"/>
          </a:xfrm>
          <a:prstGeom prst="cube">
            <a:avLst>
              <a:gd name="adj" fmla="val 56495"/>
            </a:avLst>
          </a:prstGeom>
          <a:solidFill>
            <a:schemeClr val="accent5">
              <a:lumMod val="40000"/>
              <a:lumOff val="60000"/>
            </a:schemeClr>
          </a:solidFill>
          <a:ln>
            <a:headEnd/>
            <a:tailEnd/>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lvl="0" algn="just" rtl="0"/>
            <a:endParaRPr lang="fa-IR" sz="800" dirty="0" smtClean="0">
              <a:solidFill>
                <a:schemeClr val="tx1"/>
              </a:solidFill>
              <a:cs typeface="B Titr" pitchFamily="2" charset="-78"/>
            </a:endParaRPr>
          </a:p>
          <a:p>
            <a:pPr lvl="0" algn="just" rtl="0"/>
            <a:r>
              <a:rPr lang="fa-IR" sz="800" dirty="0" smtClean="0">
                <a:solidFill>
                  <a:schemeClr val="tx1"/>
                </a:solidFill>
                <a:cs typeface="B Titr" pitchFamily="2" charset="-78"/>
              </a:rPr>
              <a:t>طولانی شدن مدت زمان معرفی                                 </a:t>
            </a:r>
          </a:p>
          <a:p>
            <a:pPr lvl="0" algn="just" rtl="0"/>
            <a:r>
              <a:rPr lang="fa-IR" sz="800" dirty="0" smtClean="0">
                <a:solidFill>
                  <a:schemeClr val="tx1"/>
                </a:solidFill>
                <a:cs typeface="B Titr" pitchFamily="2" charset="-78"/>
              </a:rPr>
              <a:t> محصول به بازار که معمولاً ناشی                             </a:t>
            </a:r>
          </a:p>
          <a:p>
            <a:pPr lvl="0" algn="just" rtl="0"/>
            <a:r>
              <a:rPr lang="fa-IR" sz="800" dirty="0" smtClean="0">
                <a:solidFill>
                  <a:schemeClr val="tx1"/>
                </a:solidFill>
                <a:cs typeface="B Titr" pitchFamily="2" charset="-78"/>
              </a:rPr>
              <a:t>از بروز مشکلات و مسائلی در                                 </a:t>
            </a:r>
          </a:p>
          <a:p>
            <a:pPr lvl="0" algn="just" rtl="0"/>
            <a:r>
              <a:rPr lang="fa-IR" sz="800" dirty="0" smtClean="0">
                <a:solidFill>
                  <a:schemeClr val="tx1"/>
                </a:solidFill>
                <a:cs typeface="B Titr" pitchFamily="2" charset="-78"/>
              </a:rPr>
              <a:t> مراحل نهایی طراحی و یا مراحل                           </a:t>
            </a:r>
          </a:p>
          <a:p>
            <a:pPr lvl="0" algn="just"/>
            <a:r>
              <a:rPr lang="fa-IR" sz="800" dirty="0" smtClean="0">
                <a:solidFill>
                  <a:schemeClr val="tx1"/>
                </a:solidFill>
                <a:cs typeface="B Titr" pitchFamily="2" charset="-78"/>
              </a:rPr>
              <a:t>اولیه تولید است اجرای </a:t>
            </a:r>
            <a:r>
              <a:rPr lang="en-US" sz="800" dirty="0" smtClean="0">
                <a:solidFill>
                  <a:schemeClr val="tx1"/>
                </a:solidFill>
                <a:cs typeface="B Titr" pitchFamily="2" charset="-78"/>
              </a:rPr>
              <a:t>DFMEA </a:t>
            </a:r>
            <a:r>
              <a:rPr lang="fa-IR" sz="800" dirty="0" smtClean="0">
                <a:solidFill>
                  <a:schemeClr val="tx1"/>
                </a:solidFill>
                <a:cs typeface="B Titr" pitchFamily="2" charset="-78"/>
              </a:rPr>
              <a:t>با شناسایی چنین </a:t>
            </a:r>
          </a:p>
          <a:p>
            <a:pPr lvl="0" algn="just"/>
            <a:r>
              <a:rPr lang="fa-IR" sz="800" dirty="0" smtClean="0">
                <a:solidFill>
                  <a:schemeClr val="tx1"/>
                </a:solidFill>
                <a:cs typeface="B Titr" pitchFamily="2" charset="-78"/>
              </a:rPr>
              <a:t>مشکلاتی در مرحله آغازین کار از وقوع آنها </a:t>
            </a:r>
          </a:p>
          <a:p>
            <a:pPr lvl="0" algn="just"/>
            <a:r>
              <a:rPr lang="fa-IR" sz="800" dirty="0" smtClean="0">
                <a:solidFill>
                  <a:schemeClr val="tx1"/>
                </a:solidFill>
                <a:cs typeface="B Titr" pitchFamily="2" charset="-78"/>
              </a:rPr>
              <a:t>جلوگیری میکند لذا با بالا رفتن سطح کیفیت محصول </a:t>
            </a:r>
          </a:p>
          <a:p>
            <a:pPr lvl="0" algn="just"/>
            <a:r>
              <a:rPr lang="fa-IR" sz="800" dirty="0" smtClean="0">
                <a:solidFill>
                  <a:schemeClr val="tx1"/>
                </a:solidFill>
                <a:cs typeface="B Titr" pitchFamily="2" charset="-78"/>
              </a:rPr>
              <a:t>در مدت زمان کمتری در بازار جا می افتد.</a:t>
            </a:r>
            <a:endParaRPr lang="en-US" sz="800" dirty="0">
              <a:solidFill>
                <a:schemeClr val="tx1"/>
              </a:solidFill>
              <a:cs typeface="B Titr" pitchFamily="2" charset="-78"/>
            </a:endParaRPr>
          </a:p>
        </p:txBody>
      </p:sp>
      <p:sp>
        <p:nvSpPr>
          <p:cNvPr id="24" name="AutoShape 71"/>
          <p:cNvSpPr>
            <a:spLocks noChangeArrowheads="1"/>
          </p:cNvSpPr>
          <p:nvPr/>
        </p:nvSpPr>
        <p:spPr bwMode="auto">
          <a:xfrm>
            <a:off x="1928794" y="1285861"/>
            <a:ext cx="3455206" cy="2286015"/>
          </a:xfrm>
          <a:prstGeom prst="cube">
            <a:avLst>
              <a:gd name="adj" fmla="val 56495"/>
            </a:avLst>
          </a:prstGeom>
          <a:solidFill>
            <a:schemeClr val="accent3">
              <a:lumMod val="60000"/>
              <a:lumOff val="40000"/>
            </a:schemeClr>
          </a:solidFill>
          <a:ln>
            <a:headEnd/>
            <a:tailEnd/>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rtl="0"/>
            <a:r>
              <a:rPr lang="fa-IR" sz="800" dirty="0" smtClean="0">
                <a:solidFill>
                  <a:schemeClr val="tx1"/>
                </a:solidFill>
                <a:cs typeface="B Titr" pitchFamily="2" charset="-78"/>
              </a:rPr>
              <a:t>                             با شناسایی و پیشگیری از وقوع </a:t>
            </a:r>
          </a:p>
          <a:p>
            <a:pPr algn="ctr" rtl="0"/>
            <a:r>
              <a:rPr lang="fa-IR" sz="800" dirty="0" smtClean="0">
                <a:solidFill>
                  <a:schemeClr val="tx1"/>
                </a:solidFill>
                <a:cs typeface="B Titr" pitchFamily="2" charset="-78"/>
              </a:rPr>
              <a:t>                        حالات بالقوه، در طول عمر مفید</a:t>
            </a:r>
          </a:p>
          <a:p>
            <a:pPr algn="ctr" rtl="0"/>
            <a:r>
              <a:rPr lang="fa-IR" sz="800" dirty="0" smtClean="0">
                <a:solidFill>
                  <a:schemeClr val="tx1"/>
                </a:solidFill>
                <a:cs typeface="B Titr" pitchFamily="2" charset="-78"/>
              </a:rPr>
              <a:t>                             محصول خرابی های کمتری  </a:t>
            </a:r>
          </a:p>
          <a:p>
            <a:pPr algn="ctr" rtl="0"/>
            <a:r>
              <a:rPr lang="fa-IR" sz="800" dirty="0" smtClean="0">
                <a:solidFill>
                  <a:schemeClr val="tx1"/>
                </a:solidFill>
                <a:cs typeface="B Titr" pitchFamily="2" charset="-78"/>
              </a:rPr>
              <a:t>            رخ می دهد   </a:t>
            </a:r>
            <a:endParaRPr lang="fa-IR" sz="800" b="1" dirty="0" smtClean="0">
              <a:solidFill>
                <a:schemeClr val="tx1"/>
              </a:solidFill>
              <a:cs typeface="B Titr" pitchFamily="2" charset="-78"/>
            </a:endParaRPr>
          </a:p>
        </p:txBody>
      </p:sp>
      <p:sp>
        <p:nvSpPr>
          <p:cNvPr id="25" name="AutoShape 74"/>
          <p:cNvSpPr>
            <a:spLocks noChangeArrowheads="1"/>
          </p:cNvSpPr>
          <p:nvPr/>
        </p:nvSpPr>
        <p:spPr bwMode="auto">
          <a:xfrm>
            <a:off x="3402810" y="1285861"/>
            <a:ext cx="3455206" cy="2286015"/>
          </a:xfrm>
          <a:prstGeom prst="cube">
            <a:avLst>
              <a:gd name="adj" fmla="val 56495"/>
            </a:avLst>
          </a:prstGeom>
          <a:solidFill>
            <a:schemeClr val="accent2">
              <a:lumMod val="20000"/>
              <a:lumOff val="80000"/>
            </a:schemeClr>
          </a:solidFill>
          <a:ln>
            <a:headEnd/>
            <a:tailEnd/>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rtl="0">
              <a:defRPr/>
            </a:pPr>
            <a:r>
              <a:rPr lang="en-US" sz="800" dirty="0" smtClean="0">
                <a:solidFill>
                  <a:schemeClr val="tx1"/>
                </a:solidFill>
                <a:cs typeface="B Titr" pitchFamily="2" charset="-78"/>
              </a:rPr>
              <a:t> </a:t>
            </a:r>
            <a:r>
              <a:rPr lang="fa-IR" sz="800" dirty="0" smtClean="0">
                <a:solidFill>
                  <a:schemeClr val="tx1"/>
                </a:solidFill>
                <a:cs typeface="B Titr" pitchFamily="2" charset="-78"/>
              </a:rPr>
              <a:t>کاهش نرخ شکست محصول</a:t>
            </a:r>
          </a:p>
          <a:p>
            <a:pPr algn="ctr" rtl="0">
              <a:defRPr/>
            </a:pPr>
            <a:r>
              <a:rPr lang="fa-IR" sz="800" dirty="0" smtClean="0">
                <a:solidFill>
                  <a:schemeClr val="tx1"/>
                </a:solidFill>
                <a:cs typeface="B Titr" pitchFamily="2" charset="-78"/>
              </a:rPr>
              <a:t> در دوره عمر مفید آن</a:t>
            </a:r>
            <a:endParaRPr lang="en-US" sz="800" dirty="0">
              <a:solidFill>
                <a:schemeClr val="tx1"/>
              </a:solidFill>
              <a:cs typeface="B Titr" pitchFamily="2" charset="-78"/>
            </a:endParaRPr>
          </a:p>
        </p:txBody>
      </p:sp>
      <p:graphicFrame>
        <p:nvGraphicFramePr>
          <p:cNvPr id="27" name="Diagram 26"/>
          <p:cNvGraphicFramePr/>
          <p:nvPr/>
        </p:nvGraphicFramePr>
        <p:xfrm>
          <a:off x="857224" y="142852"/>
          <a:ext cx="7781247" cy="85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98455" y="4152916"/>
            <a:ext cx="3173413" cy="1562100"/>
          </a:xfrm>
          <a:prstGeom prst="ellipse">
            <a:avLst/>
          </a:prstGeom>
          <a:gradFill rotWithShape="0">
            <a:gsLst>
              <a:gs pos="0">
                <a:srgbClr val="F6BF69"/>
              </a:gs>
              <a:gs pos="100000">
                <a:srgbClr val="F6BF69">
                  <a:gamma/>
                  <a:tint val="60000"/>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78354" tIns="39889" rIns="78354" bIns="39889" anchor="ctr"/>
          <a:lstStyle/>
          <a:p>
            <a:pPr lvl="0"/>
            <a:r>
              <a:rPr lang="fa-IR" sz="1200" dirty="0" smtClean="0">
                <a:cs typeface="B Titr" pitchFamily="2" charset="-78"/>
              </a:rPr>
              <a:t>علل بالقوه خرابی فرایند ساخت یا مونتاژ</a:t>
            </a:r>
          </a:p>
          <a:p>
            <a:pPr lvl="0"/>
            <a:r>
              <a:rPr lang="fa-IR" sz="1200" dirty="0" smtClean="0">
                <a:cs typeface="B Titr" pitchFamily="2" charset="-78"/>
              </a:rPr>
              <a:t> و همچنین متغییرهای فرایند را که باید برای </a:t>
            </a:r>
          </a:p>
          <a:p>
            <a:pPr lvl="0"/>
            <a:r>
              <a:rPr lang="fa-IR" sz="1200" dirty="0" smtClean="0">
                <a:cs typeface="B Titr" pitchFamily="2" charset="-78"/>
              </a:rPr>
              <a:t>کاهش " وقوع" یا شناسایی شرایط خرابی، </a:t>
            </a:r>
          </a:p>
          <a:p>
            <a:pPr lvl="0"/>
            <a:r>
              <a:rPr lang="fa-IR" sz="1200" dirty="0" smtClean="0">
                <a:cs typeface="B Titr" pitchFamily="2" charset="-78"/>
              </a:rPr>
              <a:t>کنترل شوند، شناسایی می کند.</a:t>
            </a:r>
            <a:endParaRPr lang="en-US" sz="1200" dirty="0">
              <a:cs typeface="B Titr" pitchFamily="2" charset="-78"/>
            </a:endParaRPr>
          </a:p>
        </p:txBody>
      </p:sp>
      <p:sp>
        <p:nvSpPr>
          <p:cNvPr id="6" name="Oval 6"/>
          <p:cNvSpPr>
            <a:spLocks noChangeArrowheads="1"/>
          </p:cNvSpPr>
          <p:nvPr/>
        </p:nvSpPr>
        <p:spPr bwMode="auto">
          <a:xfrm>
            <a:off x="944563" y="982663"/>
            <a:ext cx="3173412" cy="1563687"/>
          </a:xfrm>
          <a:prstGeom prst="ellipse">
            <a:avLst/>
          </a:prstGeom>
          <a:gradFill rotWithShape="0">
            <a:gsLst>
              <a:gs pos="0">
                <a:srgbClr val="FDA4B5"/>
              </a:gs>
              <a:gs pos="100000">
                <a:srgbClr val="FDA4B5">
                  <a:gamma/>
                  <a:tint val="60000"/>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78354" tIns="39889" rIns="78354" bIns="39889" anchor="ctr"/>
          <a:lstStyle/>
          <a:p>
            <a:pPr lvl="0"/>
            <a:r>
              <a:rPr lang="fa-IR" sz="1200" dirty="0" smtClean="0">
                <a:cs typeface="B Titr" pitchFamily="2" charset="-78"/>
              </a:rPr>
              <a:t>یک لیست از حالات بالقوه خرابی فرایند تهیه </a:t>
            </a:r>
          </a:p>
          <a:p>
            <a:pPr lvl="0"/>
            <a:r>
              <a:rPr lang="fa-IR" sz="1200" dirty="0" smtClean="0">
                <a:cs typeface="B Titr" pitchFamily="2" charset="-78"/>
              </a:rPr>
              <a:t>نموده و در نتیجه یک لیست اولویت بندی برای </a:t>
            </a:r>
          </a:p>
          <a:p>
            <a:pPr lvl="0"/>
            <a:r>
              <a:rPr lang="fa-IR" sz="1200" dirty="0" smtClean="0">
                <a:cs typeface="B Titr" pitchFamily="2" charset="-78"/>
              </a:rPr>
              <a:t>اقدامات اصلاحی فراهم می نماید.</a:t>
            </a:r>
            <a:endParaRPr lang="en-US" sz="1200" dirty="0">
              <a:cs typeface="B Titr" pitchFamily="2" charset="-78"/>
            </a:endParaRPr>
          </a:p>
        </p:txBody>
      </p:sp>
      <p:sp>
        <p:nvSpPr>
          <p:cNvPr id="7" name="Oval 7"/>
          <p:cNvSpPr>
            <a:spLocks noChangeArrowheads="1"/>
          </p:cNvSpPr>
          <p:nvPr/>
        </p:nvSpPr>
        <p:spPr bwMode="auto">
          <a:xfrm>
            <a:off x="5500694" y="4214818"/>
            <a:ext cx="3171825" cy="1563688"/>
          </a:xfrm>
          <a:prstGeom prst="ellipse">
            <a:avLst/>
          </a:prstGeom>
          <a:gradFill rotWithShape="0">
            <a:gsLst>
              <a:gs pos="0">
                <a:srgbClr val="A2FFA3"/>
              </a:gs>
              <a:gs pos="100000">
                <a:srgbClr val="A2FFA3">
                  <a:gamma/>
                  <a:tint val="60000"/>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78354" tIns="39889" rIns="78354" bIns="39889" anchor="ctr"/>
          <a:lstStyle/>
          <a:p>
            <a:pPr lvl="0"/>
            <a:r>
              <a:rPr lang="fa-IR" sz="1200" dirty="0" smtClean="0">
                <a:cs typeface="B Titr" pitchFamily="2" charset="-78"/>
              </a:rPr>
              <a:t>آثار بالقوه ناشی از خرابی ها را در نزد</a:t>
            </a:r>
          </a:p>
          <a:p>
            <a:pPr lvl="0"/>
            <a:r>
              <a:rPr lang="fa-IR" sz="1200" dirty="0" smtClean="0">
                <a:cs typeface="B Titr" pitchFamily="2" charset="-78"/>
              </a:rPr>
              <a:t> مشتری ارزیابی می کند.</a:t>
            </a:r>
            <a:endParaRPr lang="en-US" sz="1200" dirty="0">
              <a:cs typeface="B Titr" pitchFamily="2" charset="-78"/>
            </a:endParaRPr>
          </a:p>
        </p:txBody>
      </p:sp>
      <p:sp>
        <p:nvSpPr>
          <p:cNvPr id="8" name="Oval 8"/>
          <p:cNvSpPr>
            <a:spLocks noChangeArrowheads="1"/>
          </p:cNvSpPr>
          <p:nvPr/>
        </p:nvSpPr>
        <p:spPr bwMode="auto">
          <a:xfrm>
            <a:off x="5299075" y="1017588"/>
            <a:ext cx="3171825" cy="1562100"/>
          </a:xfrm>
          <a:prstGeom prst="ellipse">
            <a:avLst/>
          </a:prstGeom>
          <a:gradFill rotWithShape="0">
            <a:gsLst>
              <a:gs pos="0">
                <a:srgbClr val="FAFD00"/>
              </a:gs>
              <a:gs pos="100000">
                <a:srgbClr val="FAFD00">
                  <a:gamma/>
                  <a:tint val="60000"/>
                  <a:invGamma/>
                </a:srgbClr>
              </a:gs>
            </a:gsLst>
            <a:path path="shape">
              <a:fillToRect l="50000" t="50000" r="50000" b="50000"/>
            </a:path>
          </a:gradFill>
          <a:ln w="12700">
            <a:solidFill>
              <a:srgbClr val="000000"/>
            </a:solidFill>
            <a:round/>
            <a:headEnd/>
            <a:tailEnd/>
          </a:ln>
          <a:effectLst>
            <a:outerShdw dist="107763" dir="2700000" algn="ctr" rotWithShape="0">
              <a:srgbClr val="676767"/>
            </a:outerShdw>
          </a:effectLst>
        </p:spPr>
        <p:txBody>
          <a:bodyPr wrap="none" lIns="78354" tIns="39889" rIns="78354" bIns="39889" anchor="ctr"/>
          <a:lstStyle/>
          <a:p>
            <a:pPr lvl="0"/>
            <a:r>
              <a:rPr lang="fa-IR" sz="1200" dirty="0" smtClean="0">
                <a:cs typeface="B Titr" pitchFamily="2" charset="-78"/>
              </a:rPr>
              <a:t>حالات خرابی بالقوه فرایند را که به محصول</a:t>
            </a:r>
          </a:p>
          <a:p>
            <a:pPr lvl="0"/>
            <a:r>
              <a:rPr lang="fa-IR" sz="1200" dirty="0" smtClean="0">
                <a:cs typeface="B Titr" pitchFamily="2" charset="-78"/>
              </a:rPr>
              <a:t> مرتبط می باشد، شناسایی می کند.</a:t>
            </a:r>
            <a:endParaRPr lang="en-US" sz="1200" dirty="0" smtClean="0">
              <a:cs typeface="B Titr" pitchFamily="2" charset="-78"/>
            </a:endParaRPr>
          </a:p>
          <a:p>
            <a:pPr algn="ctr" defTabSz="779463" eaLnBrk="0" hangingPunct="0">
              <a:lnSpc>
                <a:spcPct val="90000"/>
              </a:lnSpc>
            </a:pPr>
            <a:endParaRPr lang="en-US" altLang="zh-TW" sz="1200" b="1" dirty="0">
              <a:solidFill>
                <a:srgbClr val="000000"/>
              </a:solidFill>
              <a:latin typeface="Arial" pitchFamily="34" charset="0"/>
              <a:ea typeface="PMingLiU" pitchFamily="18" charset="-120"/>
            </a:endParaRPr>
          </a:p>
        </p:txBody>
      </p:sp>
      <p:sp>
        <p:nvSpPr>
          <p:cNvPr id="9" name="AutoShape 9"/>
          <p:cNvSpPr>
            <a:spLocks noChangeArrowheads="1"/>
          </p:cNvSpPr>
          <p:nvPr/>
        </p:nvSpPr>
        <p:spPr bwMode="auto">
          <a:xfrm>
            <a:off x="2978150" y="2487613"/>
            <a:ext cx="3219450" cy="1949450"/>
          </a:xfrm>
          <a:prstGeom prst="star16">
            <a:avLst>
              <a:gd name="adj" fmla="val 37500"/>
            </a:avLst>
          </a:prstGeom>
          <a:gradFill rotWithShape="0">
            <a:gsLst>
              <a:gs pos="0">
                <a:srgbClr val="F76681"/>
              </a:gs>
              <a:gs pos="100000">
                <a:srgbClr val="F76681">
                  <a:gamma/>
                  <a:tint val="60000"/>
                  <a:invGamma/>
                </a:srgbClr>
              </a:gs>
            </a:gsLst>
            <a:path path="shape">
              <a:fillToRect l="50000" t="50000" r="50000" b="50000"/>
            </a:path>
          </a:gradFill>
          <a:ln w="12700">
            <a:solidFill>
              <a:srgbClr val="000000"/>
            </a:solidFill>
            <a:miter lim="800000"/>
            <a:headEnd/>
            <a:tailEnd/>
          </a:ln>
          <a:effectLst>
            <a:outerShdw dist="107763" dir="2700000" algn="ctr" rotWithShape="0">
              <a:srgbClr val="676767"/>
            </a:outerShdw>
          </a:effectLst>
        </p:spPr>
        <p:txBody>
          <a:bodyPr wrap="none" lIns="91176" tIns="44163" rIns="91176" bIns="44163" anchor="ctr"/>
          <a:lstStyle/>
          <a:p>
            <a:pPr algn="ctr" defTabSz="895350" eaLnBrk="0" hangingPunct="0">
              <a:lnSpc>
                <a:spcPct val="90000"/>
              </a:lnSpc>
            </a:pPr>
            <a:endParaRPr lang="en-US" altLang="zh-TW" sz="2900" b="1" dirty="0">
              <a:solidFill>
                <a:srgbClr val="000000"/>
              </a:solidFill>
              <a:latin typeface="Arial" pitchFamily="34" charset="0"/>
              <a:ea typeface="PMingLiU" pitchFamily="18" charset="-120"/>
            </a:endParaRPr>
          </a:p>
        </p:txBody>
      </p:sp>
      <p:sp>
        <p:nvSpPr>
          <p:cNvPr id="10" name="Rounded Rectangle 9"/>
          <p:cNvSpPr/>
          <p:nvPr/>
        </p:nvSpPr>
        <p:spPr>
          <a:xfrm>
            <a:off x="571472" y="285728"/>
            <a:ext cx="8215370" cy="49457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1" anchor="ctr"/>
          <a:lstStyle/>
          <a:p>
            <a:pPr algn="ctr"/>
            <a:r>
              <a:rPr lang="fa-IR" sz="1600" dirty="0" smtClean="0">
                <a:cs typeface="B Titr" pitchFamily="2" charset="-78"/>
              </a:rPr>
              <a:t>فعالیت های زیر توسط </a:t>
            </a:r>
            <a:r>
              <a:rPr lang="en-US" sz="1600" dirty="0" smtClean="0">
                <a:cs typeface="B Titr" pitchFamily="2" charset="-78"/>
              </a:rPr>
              <a:t>PFMEA</a:t>
            </a:r>
            <a:r>
              <a:rPr lang="fa-IR" sz="1600" dirty="0" smtClean="0">
                <a:cs typeface="B Titr" pitchFamily="2" charset="-78"/>
              </a:rPr>
              <a:t> انجام می گردد</a:t>
            </a:r>
            <a:r>
              <a:rPr lang="en-US" sz="1600" dirty="0" smtClean="0">
                <a:cs typeface="B Titr" pitchFamily="2" charset="-78"/>
              </a:rPr>
              <a:t>:</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endParaRPr>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57224" y="1142984"/>
            <a:ext cx="7781247" cy="100013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r>
              <a:rPr lang="fa-IR" sz="1200" dirty="0" smtClean="0">
                <a:cs typeface="B Titr" pitchFamily="2" charset="-78"/>
              </a:rPr>
              <a:t>معمولاً برای تجزیه و تحلیل  </a:t>
            </a:r>
            <a:r>
              <a:rPr lang="en-US" sz="1200" dirty="0" smtClean="0">
                <a:cs typeface="B Titr" pitchFamily="2" charset="-78"/>
              </a:rPr>
              <a:t>FMEA</a:t>
            </a:r>
            <a:r>
              <a:rPr lang="fa-IR" sz="1200" dirty="0" smtClean="0">
                <a:cs typeface="B Titr" pitchFamily="2" charset="-78"/>
              </a:rPr>
              <a:t> از یک فرم یا ساختار مشخص استفاده می گردد.</a:t>
            </a:r>
            <a:endParaRPr lang="en-US" sz="1200" dirty="0" smtClean="0">
              <a:cs typeface="B Titr" pitchFamily="2" charset="-78"/>
            </a:endParaRPr>
          </a:p>
          <a:p>
            <a:r>
              <a:rPr lang="fa-IR" sz="1200" dirty="0" smtClean="0">
                <a:cs typeface="B Titr" pitchFamily="2" charset="-78"/>
              </a:rPr>
              <a:t>ممکن است سازمان های مختلف و در محل های مختلف، تغییراتی را در فرم مذکور جهت کارایی بیشتر و تخصصی شدن، روی آن انجام دهند. همچنین در هنگام اجرای انواع مختلف </a:t>
            </a:r>
            <a:r>
              <a:rPr lang="en-US" sz="1200" dirty="0" smtClean="0">
                <a:cs typeface="B Titr" pitchFamily="2" charset="-78"/>
              </a:rPr>
              <a:t>FMEA </a:t>
            </a:r>
            <a:r>
              <a:rPr lang="fa-IR" sz="1200" dirty="0" smtClean="0">
                <a:cs typeface="B Titr" pitchFamily="2" charset="-78"/>
              </a:rPr>
              <a:t>می توان فرم را با توجه به نیازهای خاص آن نوع تخصصی کرد.</a:t>
            </a:r>
            <a:endParaRPr lang="en-US" sz="1200" dirty="0" smtClean="0">
              <a:cs typeface="B Titr" pitchFamily="2" charset="-78"/>
            </a:endParaRPr>
          </a:p>
          <a:p>
            <a:pPr algn="ctr">
              <a:defRPr/>
            </a:pPr>
            <a:endParaRPr lang="fa-IR" sz="1200" b="1" spc="50" dirty="0" smtClean="0">
              <a:ln w="12700" cmpd="sng">
                <a:solidFill>
                  <a:schemeClr val="tx1"/>
                </a:solidFill>
                <a:prstDash val="solid"/>
              </a:ln>
              <a:solidFill>
                <a:srgbClr val="C00000"/>
              </a:solidFill>
              <a:effectLst>
                <a:glow rad="53100">
                  <a:schemeClr val="accent6">
                    <a:satMod val="180000"/>
                    <a:alpha val="30000"/>
                  </a:schemeClr>
                </a:glow>
                <a:outerShdw blurRad="38100" dist="38100" dir="2700000" algn="tl">
                  <a:srgbClr val="000000">
                    <a:alpha val="43137"/>
                  </a:srgbClr>
                </a:outerShdw>
              </a:effectLst>
              <a:latin typeface="Arial"/>
              <a:cs typeface="B Titr" pitchFamily="2" charset="-78"/>
            </a:endParaRPr>
          </a:p>
        </p:txBody>
      </p:sp>
      <p:sp>
        <p:nvSpPr>
          <p:cNvPr id="5" name="Rounded Rectangle 4"/>
          <p:cNvSpPr/>
          <p:nvPr/>
        </p:nvSpPr>
        <p:spPr>
          <a:xfrm>
            <a:off x="1500166" y="3786190"/>
            <a:ext cx="6858048" cy="4286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1200" dirty="0" smtClean="0">
                <a:cs typeface="B Titr" pitchFamily="2" charset="-78"/>
              </a:rPr>
              <a:t> -1</a:t>
            </a:r>
            <a:r>
              <a:rPr lang="fa-IR" sz="1200" dirty="0" smtClean="0">
                <a:cs typeface="B Titr" pitchFamily="2" charset="-78"/>
              </a:rPr>
              <a:t>نام قطعه یا شرح فرایند: در این قسمت نام قطعه یا جزیی از قطعه یا فرایندی که قرار است تحلیل شود، آورده می شود.</a:t>
            </a:r>
            <a:endParaRPr lang="en-US" sz="1200" dirty="0" smtClean="0">
              <a:cs typeface="B Titr" pitchFamily="2" charset="-78"/>
            </a:endParaRPr>
          </a:p>
          <a:p>
            <a:pPr algn="ctr"/>
            <a:endParaRPr lang="en-US" sz="1200" b="1" dirty="0">
              <a:cs typeface="B Titr" pitchFamily="2" charset="-78"/>
            </a:endParaRPr>
          </a:p>
        </p:txBody>
      </p:sp>
      <p:sp>
        <p:nvSpPr>
          <p:cNvPr id="6" name="Rounded Rectangle 5"/>
          <p:cNvSpPr/>
          <p:nvPr/>
        </p:nvSpPr>
        <p:spPr>
          <a:xfrm>
            <a:off x="2500298" y="4528278"/>
            <a:ext cx="4500594" cy="7143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cs typeface="B Titr" pitchFamily="2" charset="-78"/>
              </a:rPr>
              <a:t> -2 </a:t>
            </a:r>
            <a:r>
              <a:rPr lang="fa-IR" sz="1200" dirty="0" smtClean="0">
                <a:cs typeface="B Titr" pitchFamily="2" charset="-78"/>
              </a:rPr>
              <a:t>مسئول: نام سازمان، بخش، واحد و یا فردی که مسئول طراحی فرایند است</a:t>
            </a:r>
            <a:endParaRPr lang="en-US" sz="1200" b="1" dirty="0">
              <a:cs typeface="B Titr" pitchFamily="2" charset="-78"/>
            </a:endParaRPr>
          </a:p>
        </p:txBody>
      </p:sp>
      <p:sp>
        <p:nvSpPr>
          <p:cNvPr id="8" name="Rounded Rectangle 7"/>
          <p:cNvSpPr/>
          <p:nvPr/>
        </p:nvSpPr>
        <p:spPr>
          <a:xfrm>
            <a:off x="2500298" y="5609084"/>
            <a:ext cx="4357718" cy="7143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cs typeface="B Titr" pitchFamily="2" charset="-78"/>
              </a:rPr>
              <a:t> -3</a:t>
            </a:r>
            <a:r>
              <a:rPr lang="fa-IR" sz="1200" dirty="0" smtClean="0">
                <a:cs typeface="B Titr" pitchFamily="2" charset="-78"/>
              </a:rPr>
              <a:t>نام اعضای تیم تهیه کننده: در این قسمت مسئول تکمیل اطلاعات </a:t>
            </a:r>
            <a:r>
              <a:rPr lang="en-US" sz="1200" dirty="0" smtClean="0">
                <a:cs typeface="B Titr" pitchFamily="2" charset="-78"/>
              </a:rPr>
              <a:t>FMEA</a:t>
            </a:r>
            <a:r>
              <a:rPr lang="fa-IR" sz="1200" dirty="0" smtClean="0">
                <a:cs typeface="B Titr" pitchFamily="2" charset="-78"/>
              </a:rPr>
              <a:t> یا اعضاء گروه آن آورده می شود</a:t>
            </a:r>
            <a:endParaRPr lang="en-US" sz="1200" b="1" dirty="0">
              <a:cs typeface="B Titr" pitchFamily="2" charset="-78"/>
            </a:endParaRPr>
          </a:p>
        </p:txBody>
      </p:sp>
      <p:cxnSp>
        <p:nvCxnSpPr>
          <p:cNvPr id="11" name="Straight Arrow Connector 10"/>
          <p:cNvCxnSpPr/>
          <p:nvPr/>
        </p:nvCxnSpPr>
        <p:spPr>
          <a:xfrm rot="10800000">
            <a:off x="4572000" y="2714620"/>
            <a:ext cx="1928826"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a:off x="4572794" y="4356900"/>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a:off x="4572794" y="5428470"/>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6500826" y="2285992"/>
            <a:ext cx="2000264"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sz="1600" dirty="0" smtClean="0">
                <a:cs typeface="B Titr" pitchFamily="2" charset="-78"/>
              </a:rPr>
              <a:t>شامل 18فیلد مختلف به شرح زیر است:</a:t>
            </a:r>
            <a:endParaRPr lang="en-US" sz="1600" dirty="0" smtClean="0">
              <a:cs typeface="B Titr" pitchFamily="2" charset="-78"/>
            </a:endParaRPr>
          </a:p>
          <a:p>
            <a:pPr algn="ctr"/>
            <a:endParaRPr lang="en-US" sz="1600" b="1" dirty="0">
              <a:cs typeface="B Titr" pitchFamily="2" charset="-78"/>
            </a:endParaRPr>
          </a:p>
        </p:txBody>
      </p:sp>
      <p:graphicFrame>
        <p:nvGraphicFramePr>
          <p:cNvPr id="21" name="Diagram 20"/>
          <p:cNvGraphicFramePr/>
          <p:nvPr/>
        </p:nvGraphicFramePr>
        <p:xfrm>
          <a:off x="5429256" y="285728"/>
          <a:ext cx="3357586" cy="726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5" name="Straight Arrow Connector 24"/>
          <p:cNvCxnSpPr/>
          <p:nvPr/>
        </p:nvCxnSpPr>
        <p:spPr>
          <a:xfrm rot="5400000">
            <a:off x="4215604" y="3285330"/>
            <a:ext cx="100013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7290" y="5286388"/>
            <a:ext cx="6858048" cy="10715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1003">
            <a:schemeClr val="lt1"/>
          </a:fillRef>
          <a:effectRef idx="1">
            <a:schemeClr val="accent3"/>
          </a:effectRef>
          <a:fontRef idx="minor">
            <a:schemeClr val="dk1"/>
          </a:fontRef>
        </p:style>
        <p:txBody>
          <a:bodyPr rtlCol="0" anchor="ctr"/>
          <a:lstStyle/>
          <a:p>
            <a:pPr algn="ctr"/>
            <a:r>
              <a:rPr lang="en-US" sz="1200" dirty="0" smtClean="0">
                <a:cs typeface="B Titr" pitchFamily="2" charset="-78"/>
              </a:rPr>
              <a:t> -8</a:t>
            </a:r>
            <a:r>
              <a:rPr lang="fa-IR" sz="1200" dirty="0" smtClean="0">
                <a:cs typeface="B Titr" pitchFamily="2" charset="-78"/>
              </a:rPr>
              <a:t>آثار بالقوه خرابی: اثر بالقوه خرابی نتیجه حالت خرابی است.منظور از آثار خرابی بالقوه اثر حالات خرابی بر عملکرد می باشد.آثار خرابی را بر حسب آن چه مشتربی ممکن است توجه یا تجزیه کند شرح دهید و تاثیر حالات خرابی بر همه مشتریان باید در نظر گرفته شود.  </a:t>
            </a:r>
            <a:endParaRPr lang="en-US" sz="1200" b="1" dirty="0">
              <a:cs typeface="B Titr" pitchFamily="2" charset="-78"/>
            </a:endParaRPr>
          </a:p>
        </p:txBody>
      </p:sp>
      <p:cxnSp>
        <p:nvCxnSpPr>
          <p:cNvPr id="12" name="Straight Arrow Connector 11"/>
          <p:cNvCxnSpPr/>
          <p:nvPr/>
        </p:nvCxnSpPr>
        <p:spPr>
          <a:xfrm rot="5400000">
            <a:off x="4644232" y="5071280"/>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aphicFrame>
        <p:nvGraphicFramePr>
          <p:cNvPr id="21" name="Diagram 20"/>
          <p:cNvGraphicFramePr/>
          <p:nvPr/>
        </p:nvGraphicFramePr>
        <p:xfrm>
          <a:off x="5572132" y="0"/>
          <a:ext cx="3357586" cy="57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1357290" y="3714752"/>
            <a:ext cx="6858048" cy="10715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lvl="0"/>
            <a:r>
              <a:rPr lang="en-US" sz="1200" dirty="0" smtClean="0">
                <a:cs typeface="B Titr" pitchFamily="2" charset="-78"/>
              </a:rPr>
              <a:t> -7</a:t>
            </a:r>
            <a:r>
              <a:rPr lang="fa-IR" sz="1200" dirty="0" smtClean="0">
                <a:cs typeface="B Titr" pitchFamily="2" charset="-78"/>
              </a:rPr>
              <a:t>حالات بالقوه خرابی: هر گونه نقص، مشکل و یا فرصت برای بهبود در عملکرد/ فرایند می تواند یک حالت خرابی باشد. به طور معمول حالت بالقوه خرابی  عبارت است از فرصت از دست دادن کارایی جزء/ فرایند.</a:t>
            </a:r>
            <a:endParaRPr lang="en-US" sz="1200" dirty="0" smtClean="0">
              <a:cs typeface="B Titr" pitchFamily="2" charset="-78"/>
            </a:endParaRPr>
          </a:p>
          <a:p>
            <a:r>
              <a:rPr lang="fa-IR" sz="1200" dirty="0" smtClean="0">
                <a:cs typeface="B Titr" pitchFamily="2" charset="-78"/>
              </a:rPr>
              <a:t>در </a:t>
            </a:r>
            <a:r>
              <a:rPr lang="en-US" sz="1200" dirty="0" smtClean="0">
                <a:cs typeface="B Titr" pitchFamily="2" charset="-78"/>
              </a:rPr>
              <a:t>PFMEA</a:t>
            </a:r>
            <a:r>
              <a:rPr lang="fa-IR" sz="1200" dirty="0" smtClean="0">
                <a:cs typeface="B Titr" pitchFamily="2" charset="-78"/>
              </a:rPr>
              <a:t>، حالات خرابی بالقوه، حالتی است که موجب می گردد اهداف مورد انتظار در فرایند یا طرح برآورده نگردد. به عبارت دیگر شرحی از عدم مطابقت در آن عملیات خاص است.</a:t>
            </a:r>
            <a:endParaRPr lang="en-US" sz="1200" dirty="0" smtClean="0">
              <a:cs typeface="B Titr" pitchFamily="2" charset="-78"/>
            </a:endParaRPr>
          </a:p>
          <a:p>
            <a:pPr algn="ctr"/>
            <a:endParaRPr lang="en-US" sz="1200" b="1" dirty="0">
              <a:cs typeface="B Titr" pitchFamily="2" charset="-78"/>
            </a:endParaRPr>
          </a:p>
        </p:txBody>
      </p:sp>
      <p:sp>
        <p:nvSpPr>
          <p:cNvPr id="17" name="Rounded Rectangle 16"/>
          <p:cNvSpPr/>
          <p:nvPr/>
        </p:nvSpPr>
        <p:spPr>
          <a:xfrm>
            <a:off x="1357290" y="2143116"/>
            <a:ext cx="6929486" cy="11430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200" dirty="0" smtClean="0">
                <a:cs typeface="B Titr" pitchFamily="2" charset="-78"/>
              </a:rPr>
              <a:t> -6</a:t>
            </a:r>
            <a:r>
              <a:rPr lang="fa-IR" sz="1200" dirty="0" smtClean="0">
                <a:cs typeface="B Titr" pitchFamily="2" charset="-78"/>
              </a:rPr>
              <a:t>فرایند/ عملکرد: در این ستون، نام عملکردهای در نظر گرفته شده برای جزء یا قطعه نام برده شده در 1 در زمان تکمیل </a:t>
            </a:r>
            <a:r>
              <a:rPr lang="en-US" sz="1200" dirty="0" smtClean="0">
                <a:cs typeface="B Titr" pitchFamily="2" charset="-78"/>
              </a:rPr>
              <a:t>DFMEA</a:t>
            </a:r>
            <a:r>
              <a:rPr lang="fa-IR" sz="1200" dirty="0" smtClean="0">
                <a:cs typeface="B Titr" pitchFamily="2" charset="-78"/>
              </a:rPr>
              <a:t> و نام اجزای فرایند نام برده شده در 1 در زمان </a:t>
            </a:r>
            <a:r>
              <a:rPr lang="en-US" sz="1200" dirty="0" smtClean="0">
                <a:cs typeface="B Titr" pitchFamily="2" charset="-78"/>
              </a:rPr>
              <a:t>PFMEA </a:t>
            </a:r>
            <a:r>
              <a:rPr lang="fa-IR" sz="1200" dirty="0" smtClean="0">
                <a:cs typeface="B Titr" pitchFamily="2" charset="-78"/>
              </a:rPr>
              <a:t>لیست می گردد.عملکرد جزء باید برگرفته از نیازهای کارکردی قطعه و یا خواسته های مشتری و یا برگرفته از نیازمندی های ایمنی و مقررات دولتی و .... که از درون یا برون سازمان تعیین شده اند، باشدکه معمولاً این نیاز ها یا خواسته ها از طریق </a:t>
            </a:r>
            <a:r>
              <a:rPr lang="en-US" sz="1200" dirty="0" smtClean="0">
                <a:cs typeface="B Titr" pitchFamily="2" charset="-78"/>
              </a:rPr>
              <a:t>QFD </a:t>
            </a:r>
            <a:r>
              <a:rPr lang="fa-IR" sz="1200" dirty="0" smtClean="0">
                <a:cs typeface="B Titr" pitchFamily="2" charset="-78"/>
              </a:rPr>
              <a:t> تعین می شود در صورت استفاده از فرم </a:t>
            </a:r>
            <a:r>
              <a:rPr lang="en-US" sz="1200" dirty="0" smtClean="0">
                <a:cs typeface="B Titr" pitchFamily="2" charset="-78"/>
              </a:rPr>
              <a:t> PFMEA </a:t>
            </a:r>
            <a:r>
              <a:rPr lang="fa-IR" sz="1200" dirty="0" smtClean="0">
                <a:cs typeface="B Titr" pitchFamily="2" charset="-78"/>
              </a:rPr>
              <a:t> در این ستون جزیات مراحل مربوطه به فرایند تکمیل می گردد.</a:t>
            </a:r>
            <a:endParaRPr lang="en-US" sz="1200" dirty="0" smtClean="0">
              <a:cs typeface="B Titr" pitchFamily="2" charset="-78"/>
            </a:endParaRPr>
          </a:p>
          <a:p>
            <a:pPr algn="ctr"/>
            <a:endParaRPr lang="en-US" sz="1200" b="1" dirty="0">
              <a:cs typeface="B Titr" pitchFamily="2" charset="-78"/>
            </a:endParaRPr>
          </a:p>
        </p:txBody>
      </p:sp>
      <p:sp>
        <p:nvSpPr>
          <p:cNvPr id="18" name="Rounded Rectangle 17"/>
          <p:cNvSpPr/>
          <p:nvPr/>
        </p:nvSpPr>
        <p:spPr>
          <a:xfrm>
            <a:off x="1428728" y="1357298"/>
            <a:ext cx="6858048" cy="4286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r>
              <a:rPr lang="en-US" sz="1200" dirty="0" smtClean="0">
                <a:cs typeface="B Titr" pitchFamily="2" charset="-78"/>
              </a:rPr>
              <a:t> -5</a:t>
            </a:r>
            <a:r>
              <a:rPr lang="fa-IR" sz="1200" dirty="0" smtClean="0">
                <a:cs typeface="B Titr" pitchFamily="2" charset="-78"/>
              </a:rPr>
              <a:t>تاریخ آخرین بازنگری</a:t>
            </a:r>
            <a:endParaRPr lang="en-US" sz="1200" dirty="0" smtClean="0">
              <a:cs typeface="B Titr" pitchFamily="2" charset="-78"/>
            </a:endParaRPr>
          </a:p>
          <a:p>
            <a:pPr algn="ctr"/>
            <a:endParaRPr lang="en-US" sz="1200" b="1" dirty="0">
              <a:cs typeface="B Titr" pitchFamily="2" charset="-78"/>
            </a:endParaRPr>
          </a:p>
        </p:txBody>
      </p:sp>
      <p:sp>
        <p:nvSpPr>
          <p:cNvPr id="19" name="Rounded Rectangle 18"/>
          <p:cNvSpPr/>
          <p:nvPr/>
        </p:nvSpPr>
        <p:spPr>
          <a:xfrm>
            <a:off x="1428728" y="642918"/>
            <a:ext cx="6858048" cy="4286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en-US" sz="1200" dirty="0" smtClean="0">
                <a:cs typeface="B Titr" pitchFamily="2" charset="-78"/>
              </a:rPr>
              <a:t> - 4</a:t>
            </a:r>
            <a:r>
              <a:rPr lang="fa-IR" sz="1200" dirty="0" smtClean="0">
                <a:cs typeface="B Titr" pitchFamily="2" charset="-78"/>
              </a:rPr>
              <a:t>تاریخ انتشار: تاریخ تهیه و تکمیل فرم</a:t>
            </a:r>
            <a:endParaRPr lang="en-US" sz="1200" b="1" dirty="0">
              <a:cs typeface="B Titr" pitchFamily="2" charset="-78"/>
            </a:endParaRPr>
          </a:p>
        </p:txBody>
      </p:sp>
      <p:cxnSp>
        <p:nvCxnSpPr>
          <p:cNvPr id="20" name="Straight Arrow Connector 19"/>
          <p:cNvCxnSpPr/>
          <p:nvPr/>
        </p:nvCxnSpPr>
        <p:spPr>
          <a:xfrm rot="5400000">
            <a:off x="4644232" y="3499644"/>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4572000" y="1999446"/>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rot="5400000">
            <a:off x="4572794" y="1213628"/>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7290" y="5286388"/>
            <a:ext cx="6858048" cy="10715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1200" dirty="0" smtClean="0">
                <a:cs typeface="B Titr" pitchFamily="2" charset="-78"/>
              </a:rPr>
              <a:t> -12</a:t>
            </a:r>
            <a:r>
              <a:rPr lang="fa-IR" sz="1200" dirty="0" smtClean="0">
                <a:cs typeface="B Titr" pitchFamily="2" charset="-78"/>
              </a:rPr>
              <a:t>کنترل های جاری (متد ها و روش های تشخیص): روش یا آزمایش هایی است که برای تشخیص حالت خرابی بالقوه  می توان انجام داد و می تواند بسیار ساده یا بسیار پیچیده باشد.در کل، هدف این است که نقص زودتر تشخص داده شود. جهت تعین متد ها می توان از روش طوفان ذهنی استفاده کرد کنترل های جاری، شرحی از کنترل هایی است که در حد امکان از وقوع حالت خرابی پیشگیری کند و یا در صورت وقوع حالت خرابی آن را شناسایی می کند. </a:t>
            </a:r>
            <a:endParaRPr lang="en-US" sz="1200" dirty="0" smtClean="0">
              <a:cs typeface="B Titr" pitchFamily="2" charset="-78"/>
            </a:endParaRPr>
          </a:p>
          <a:p>
            <a:pPr algn="ctr"/>
            <a:endParaRPr lang="en-US" sz="1200" b="1" dirty="0">
              <a:cs typeface="B Titr" pitchFamily="2" charset="-78"/>
            </a:endParaRPr>
          </a:p>
        </p:txBody>
      </p:sp>
      <p:cxnSp>
        <p:nvCxnSpPr>
          <p:cNvPr id="12" name="Straight Arrow Connector 11"/>
          <p:cNvCxnSpPr/>
          <p:nvPr/>
        </p:nvCxnSpPr>
        <p:spPr>
          <a:xfrm rot="5400000">
            <a:off x="4644232" y="5071280"/>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aphicFrame>
        <p:nvGraphicFramePr>
          <p:cNvPr id="21" name="Diagram 20"/>
          <p:cNvGraphicFramePr/>
          <p:nvPr/>
        </p:nvGraphicFramePr>
        <p:xfrm>
          <a:off x="5572132" y="0"/>
          <a:ext cx="3357586" cy="57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1357290" y="3714752"/>
            <a:ext cx="6858048" cy="10715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200" dirty="0" smtClean="0">
                <a:cs typeface="B Titr" pitchFamily="2" charset="-78"/>
              </a:rPr>
              <a:t> -11</a:t>
            </a:r>
            <a:r>
              <a:rPr lang="fa-IR" sz="1200" dirty="0" smtClean="0">
                <a:cs typeface="B Titr" pitchFamily="2" charset="-78"/>
              </a:rPr>
              <a:t>وقوع: مقادیر رتبه بندی که بر اساس احتمال وقوع خرابی ناشی از علت مورد انتظار که در طول عمر پیش بینی شده در فرایند/ قطعه به وجود می آید، در نظر گرفته می شوند.اگر مقدار احتمال را نتوان تخمین زد، از سوابق مربوط به سیستم های مشابه استفاده می شود.</a:t>
            </a:r>
            <a:endParaRPr lang="en-US" sz="1200" dirty="0" smtClean="0">
              <a:cs typeface="B Titr" pitchFamily="2" charset="-78"/>
            </a:endParaRPr>
          </a:p>
          <a:p>
            <a:pPr algn="ctr"/>
            <a:endParaRPr lang="en-US" sz="1200" b="1" dirty="0">
              <a:cs typeface="B Titr" pitchFamily="2" charset="-78"/>
            </a:endParaRPr>
          </a:p>
        </p:txBody>
      </p:sp>
      <p:sp>
        <p:nvSpPr>
          <p:cNvPr id="17" name="Rounded Rectangle 16"/>
          <p:cNvSpPr/>
          <p:nvPr/>
        </p:nvSpPr>
        <p:spPr>
          <a:xfrm>
            <a:off x="1357290" y="2143116"/>
            <a:ext cx="6929486" cy="11430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200" dirty="0" smtClean="0">
                <a:cs typeface="B Titr" pitchFamily="2" charset="-78"/>
              </a:rPr>
              <a:t> -10</a:t>
            </a:r>
            <a:r>
              <a:rPr lang="fa-IR" sz="1200" dirty="0" smtClean="0">
                <a:cs typeface="B Titr" pitchFamily="2" charset="-78"/>
              </a:rPr>
              <a:t>علل بالقوه خرابی: نقصانی در طراحی قطعه/ فرایند که نتیجه آن وقوع حالت خرابی است. به عبارت دیگر، باید علل ریشه ای این خرابی مشخص شود نه نشانه های خرابی.برای رسیدن به این هدف، می توان از طوفان مغزی و تحلیل علت و معلول استفاده کرد.</a:t>
            </a:r>
            <a:endParaRPr lang="en-US" sz="1200" dirty="0" smtClean="0">
              <a:cs typeface="B Titr" pitchFamily="2" charset="-78"/>
            </a:endParaRPr>
          </a:p>
          <a:p>
            <a:pPr algn="ctr"/>
            <a:endParaRPr lang="en-US" sz="1200" b="1" dirty="0">
              <a:cs typeface="B Titr" pitchFamily="2" charset="-78"/>
            </a:endParaRPr>
          </a:p>
        </p:txBody>
      </p:sp>
      <p:sp>
        <p:nvSpPr>
          <p:cNvPr id="19" name="Rounded Rectangle 18"/>
          <p:cNvSpPr/>
          <p:nvPr/>
        </p:nvSpPr>
        <p:spPr>
          <a:xfrm>
            <a:off x="1428728" y="642918"/>
            <a:ext cx="6858048" cy="10715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lvl="0"/>
            <a:r>
              <a:rPr lang="en-US" sz="1200" dirty="0" smtClean="0">
                <a:cs typeface="B Titr" pitchFamily="2" charset="-78"/>
              </a:rPr>
              <a:t> -9</a:t>
            </a:r>
            <a:r>
              <a:rPr lang="fa-IR" sz="1200" dirty="0" smtClean="0">
                <a:cs typeface="B Titr" pitchFamily="2" charset="-78"/>
              </a:rPr>
              <a:t>شدت: رتبه ای است که حاد بودن اثر حالت بالقوه خرابی را نشان می دهد.در </a:t>
            </a:r>
            <a:r>
              <a:rPr lang="en-US" sz="1200" dirty="0" smtClean="0">
                <a:cs typeface="B Titr" pitchFamily="2" charset="-78"/>
              </a:rPr>
              <a:t>PFMEA </a:t>
            </a:r>
            <a:r>
              <a:rPr lang="fa-IR" sz="1200" dirty="0" smtClean="0">
                <a:cs typeface="B Titr" pitchFamily="2" charset="-78"/>
              </a:rPr>
              <a:t>شدت برآوردی از میزان جدی بودن تاثیر حالت خرابی بالقوه بر مشتری است. برآورد شدت ممکن است نیازمند تخصص و دانشی فراتر از تیم/ مهندس مسئول فرایند ساخت باشد.</a:t>
            </a:r>
            <a:endParaRPr lang="en-US" sz="1200" dirty="0" smtClean="0">
              <a:cs typeface="B Titr" pitchFamily="2" charset="-78"/>
            </a:endParaRPr>
          </a:p>
          <a:p>
            <a:endParaRPr lang="en-US" sz="1200" b="1" dirty="0">
              <a:cs typeface="B Titr" pitchFamily="2" charset="-78"/>
            </a:endParaRPr>
          </a:p>
        </p:txBody>
      </p:sp>
      <p:cxnSp>
        <p:nvCxnSpPr>
          <p:cNvPr id="20" name="Straight Arrow Connector 19"/>
          <p:cNvCxnSpPr/>
          <p:nvPr/>
        </p:nvCxnSpPr>
        <p:spPr>
          <a:xfrm rot="5400000">
            <a:off x="4644232" y="3499644"/>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4572000" y="1999446"/>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286380" y="1142984"/>
            <a:ext cx="3214710" cy="857256"/>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r>
              <a:rPr lang="fa-IR" sz="1400" dirty="0" smtClean="0">
                <a:cs typeface="B Titr" pitchFamily="2" charset="-78"/>
              </a:rPr>
              <a:t>سه نوع کنترل طراحی/ فرایند وجود داردکه باید مورد توجه قرار گیرد که عبارتند از:</a:t>
            </a:r>
            <a:endParaRPr lang="en-US" sz="1400" dirty="0" smtClean="0">
              <a:cs typeface="B Titr" pitchFamily="2" charset="-78"/>
            </a:endParaRPr>
          </a:p>
          <a:p>
            <a:pPr algn="ctr">
              <a:defRPr/>
            </a:pPr>
            <a:endParaRPr lang="fa-IR" sz="1400" b="1" spc="50" dirty="0" smtClean="0">
              <a:ln w="12700" cmpd="sng">
                <a:solidFill>
                  <a:schemeClr val="tx1"/>
                </a:solidFill>
                <a:prstDash val="solid"/>
              </a:ln>
              <a:solidFill>
                <a:srgbClr val="C00000"/>
              </a:solidFill>
              <a:effectLst>
                <a:glow rad="53100">
                  <a:schemeClr val="accent6">
                    <a:satMod val="180000"/>
                    <a:alpha val="30000"/>
                  </a:schemeClr>
                </a:glow>
                <a:outerShdw blurRad="38100" dist="38100" dir="2700000" algn="tl">
                  <a:srgbClr val="000000">
                    <a:alpha val="43137"/>
                  </a:srgbClr>
                </a:outerShdw>
              </a:effectLst>
              <a:latin typeface="Arial"/>
              <a:cs typeface="B Titr" pitchFamily="2" charset="-78"/>
            </a:endParaRPr>
          </a:p>
        </p:txBody>
      </p:sp>
      <p:sp>
        <p:nvSpPr>
          <p:cNvPr id="5" name="Rounded Rectangle 4"/>
          <p:cNvSpPr/>
          <p:nvPr/>
        </p:nvSpPr>
        <p:spPr>
          <a:xfrm>
            <a:off x="1500166" y="3357562"/>
            <a:ext cx="685804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smtClean="0">
              <a:cs typeface="B Titr" pitchFamily="2" charset="-78"/>
            </a:endParaRPr>
          </a:p>
          <a:p>
            <a:pPr algn="ctr"/>
            <a:r>
              <a:rPr lang="en-US" sz="1200" dirty="0" smtClean="0">
                <a:cs typeface="B Titr" pitchFamily="2" charset="-78"/>
              </a:rPr>
              <a:t> -13 </a:t>
            </a:r>
            <a:r>
              <a:rPr lang="fa-IR" sz="1200" dirty="0" smtClean="0">
                <a:cs typeface="B Titr" pitchFamily="2" charset="-78"/>
              </a:rPr>
              <a:t>تشخیص: شانس و یا احتمال شناسایی و کشف خرابی یا علت خرابی توسط کنترل های جاری قبل از این که طراحی محصول برای تولید انبوه تایید شود. برای این کار می توان از سوابق گذشته و روش طوفان مغزی استفاده کرد.</a:t>
            </a:r>
            <a:endParaRPr lang="en-US" sz="1200" dirty="0" smtClean="0">
              <a:cs typeface="B Titr" pitchFamily="2" charset="-78"/>
            </a:endParaRPr>
          </a:p>
          <a:p>
            <a:pPr lvl="0" algn="ctr"/>
            <a:endParaRPr lang="en-US" sz="1200" dirty="0" smtClean="0">
              <a:cs typeface="B Titr" pitchFamily="2" charset="-78"/>
            </a:endParaRPr>
          </a:p>
          <a:p>
            <a:pPr algn="ctr"/>
            <a:endParaRPr lang="en-US" sz="1200" b="1" dirty="0">
              <a:cs typeface="B Titr" pitchFamily="2" charset="-78"/>
            </a:endParaRPr>
          </a:p>
        </p:txBody>
      </p:sp>
      <p:sp>
        <p:nvSpPr>
          <p:cNvPr id="6" name="Rounded Rectangle 5"/>
          <p:cNvSpPr/>
          <p:nvPr/>
        </p:nvSpPr>
        <p:spPr>
          <a:xfrm>
            <a:off x="1500166" y="4357694"/>
            <a:ext cx="6786610" cy="7143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cs typeface="B Titr" pitchFamily="2" charset="-78"/>
              </a:rPr>
              <a:t> -RPN- 14</a:t>
            </a:r>
            <a:r>
              <a:rPr lang="fa-IR" sz="1200" b="1" dirty="0" smtClean="0">
                <a:cs typeface="B Titr" pitchFamily="2" charset="-78"/>
              </a:rPr>
              <a:t>  </a:t>
            </a:r>
            <a:r>
              <a:rPr lang="fa-IR" sz="1200" dirty="0" smtClean="0">
                <a:cs typeface="B Titr" pitchFamily="2" charset="-78"/>
              </a:rPr>
              <a:t> : این عدد،حاصلضرب رتبه شدت، وقوع و تشخیص است.  </a:t>
            </a:r>
            <a:r>
              <a:rPr lang="en-US" sz="1200" dirty="0" smtClean="0">
                <a:cs typeface="B Titr" pitchFamily="2" charset="-78"/>
              </a:rPr>
              <a:t>RPN  </a:t>
            </a:r>
            <a:r>
              <a:rPr lang="fa-IR" sz="1200" dirty="0" smtClean="0">
                <a:cs typeface="B Titr" pitchFamily="2" charset="-78"/>
              </a:rPr>
              <a:t>اولویت بندی خرابی ها را نشان        می دهد و به تنهایی معنی و ارزش ندارد بلکه فقط برای رتبه بندی نقص های بالقوه فرایند/ طراحی به کار می رود.</a:t>
            </a:r>
            <a:endParaRPr lang="en-US" sz="1200" b="1" dirty="0">
              <a:cs typeface="B Titr" pitchFamily="2" charset="-78"/>
            </a:endParaRPr>
          </a:p>
        </p:txBody>
      </p:sp>
      <p:graphicFrame>
        <p:nvGraphicFramePr>
          <p:cNvPr id="35" name="Diagram 34"/>
          <p:cNvGraphicFramePr/>
          <p:nvPr/>
        </p:nvGraphicFramePr>
        <p:xfrm>
          <a:off x="2500298" y="5609084"/>
          <a:ext cx="4357718"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a:xfrm rot="5400000">
            <a:off x="4572794" y="4214024"/>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a:off x="4572794" y="5428470"/>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4714876" y="2285992"/>
            <a:ext cx="3786214" cy="928694"/>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rtlCol="0" anchor="ctr"/>
          <a:lstStyle/>
          <a:p>
            <a:r>
              <a:rPr lang="fa-IR" sz="1200" dirty="0" smtClean="0">
                <a:cs typeface="B Titr" pitchFamily="2" charset="-78"/>
              </a:rPr>
              <a:t>در </a:t>
            </a:r>
            <a:r>
              <a:rPr lang="en-US" sz="1200" dirty="0" smtClean="0">
                <a:cs typeface="B Titr" pitchFamily="2" charset="-78"/>
              </a:rPr>
              <a:t>PFMEA</a:t>
            </a:r>
            <a:r>
              <a:rPr lang="fa-IR" sz="1200" dirty="0" smtClean="0">
                <a:cs typeface="B Titr" pitchFamily="2" charset="-78"/>
              </a:rPr>
              <a:t> این کنترل ها می تواند کنترل های فرایند مانند خطا ناپذیر کردن فیکسچر یا کنترل آماری فرایند (</a:t>
            </a:r>
            <a:r>
              <a:rPr lang="en-US" sz="1200" dirty="0" smtClean="0">
                <a:cs typeface="B Titr" pitchFamily="2" charset="-78"/>
              </a:rPr>
              <a:t>SPC</a:t>
            </a:r>
            <a:r>
              <a:rPr lang="fa-IR" sz="1200" dirty="0" smtClean="0">
                <a:cs typeface="B Titr" pitchFamily="2" charset="-78"/>
              </a:rPr>
              <a:t>) باشد.ارزیابی می تواند درهمان عملیات یا عملیات بعدی صورت پذیرد.</a:t>
            </a:r>
            <a:endParaRPr lang="en-US" sz="1200" dirty="0" smtClean="0">
              <a:cs typeface="B Titr" pitchFamily="2" charset="-78"/>
            </a:endParaRPr>
          </a:p>
          <a:p>
            <a:pPr algn="ctr"/>
            <a:endParaRPr lang="en-US" sz="1200" b="1" dirty="0">
              <a:cs typeface="B Titr" pitchFamily="2" charset="-78"/>
            </a:endParaRPr>
          </a:p>
        </p:txBody>
      </p:sp>
      <p:graphicFrame>
        <p:nvGraphicFramePr>
          <p:cNvPr id="21" name="Diagram 20"/>
          <p:cNvGraphicFramePr/>
          <p:nvPr/>
        </p:nvGraphicFramePr>
        <p:xfrm>
          <a:off x="5429256" y="285728"/>
          <a:ext cx="3357586" cy="7265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nvGraphicFramePr>
        <p:xfrm>
          <a:off x="785786" y="857232"/>
          <a:ext cx="3786214" cy="13573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 name="Chevron 4"/>
          <p:cNvSpPr/>
          <p:nvPr/>
        </p:nvSpPr>
        <p:spPr>
          <a:xfrm>
            <a:off x="1142977" y="2368146"/>
            <a:ext cx="334873" cy="192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endParaRPr lang="fa-IR" sz="500" b="1" kern="1200" dirty="0"/>
          </a:p>
        </p:txBody>
      </p:sp>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5852" y="1785926"/>
            <a:ext cx="6429420" cy="1928826"/>
          </a:xfrm>
          <a:prstGeom prst="roundRect">
            <a:avLst/>
          </a:prstGeom>
          <a:noFill/>
          <a:ln w="34925">
            <a:noFill/>
          </a:ln>
          <a:effectLst>
            <a:outerShdw blurRad="225425" dist="50800" dir="5220000" algn="ctr">
              <a:srgbClr val="000000">
                <a:alpha val="33000"/>
              </a:srgbClr>
            </a:outerShdw>
          </a:effectLst>
        </p:spPr>
        <p:style>
          <a:lnRef idx="1">
            <a:schemeClr val="accent2"/>
          </a:lnRef>
          <a:fillRef idx="2">
            <a:schemeClr val="accent2"/>
          </a:fillRef>
          <a:effectRef idx="1">
            <a:schemeClr val="accent2"/>
          </a:effectRef>
          <a:fontRef idx="minor">
            <a:schemeClr val="dk1"/>
          </a:fontRef>
        </p:style>
        <p:txBody>
          <a:bodyPr rtlCol="1" anchor="ctr"/>
          <a:lstStyle/>
          <a:p>
            <a:pPr algn="ctr">
              <a:lnSpc>
                <a:spcPct val="150000"/>
              </a:lnSpc>
              <a:defRPr/>
            </a:pPr>
            <a:endParaRPr lang="fa-IR" sz="4500" b="1" spc="50" dirty="0" smtClean="0">
              <a:ln w="12700" cmpd="sng">
                <a:solidFill>
                  <a:srgbClr val="FFFF00"/>
                </a:solidFill>
                <a:prstDash val="solid"/>
              </a:ln>
              <a:solidFill>
                <a:sysClr val="windowText" lastClr="000000"/>
              </a:solidFill>
              <a:effectLst>
                <a:glow rad="228600">
                  <a:schemeClr val="accent6">
                    <a:satMod val="175000"/>
                    <a:alpha val="40000"/>
                  </a:schemeClr>
                </a:glow>
                <a:outerShdw blurRad="38100" dist="38100" dir="2700000" algn="tl">
                  <a:srgbClr val="000000">
                    <a:alpha val="43137"/>
                  </a:srgbClr>
                </a:outerShdw>
              </a:effectLst>
              <a:latin typeface="Arial"/>
              <a:cs typeface="B Titr" pitchFamily="2" charset="-78"/>
            </a:endParaRPr>
          </a:p>
        </p:txBody>
      </p:sp>
      <p:sp>
        <p:nvSpPr>
          <p:cNvPr id="4" name="Subtitle 2"/>
          <p:cNvSpPr txBox="1">
            <a:spLocks/>
          </p:cNvSpPr>
          <p:nvPr/>
        </p:nvSpPr>
        <p:spPr>
          <a:xfrm>
            <a:off x="2143108" y="4857760"/>
            <a:ext cx="5000660" cy="1349912"/>
          </a:xfrm>
          <a:prstGeom prst="rect">
            <a:avLst/>
          </a:prstGeom>
        </p:spPr>
        <p:txBody>
          <a:bodyPr>
            <a:noAutofit/>
          </a:bodyPr>
          <a:lstStyle/>
          <a:p>
            <a:pPr marL="342900" marR="0" lvl="0" indent="-342900" algn="ctr" defTabSz="914400" eaLnBrk="1" fontAlgn="auto" latinLnBrk="0" hangingPunct="1">
              <a:lnSpc>
                <a:spcPct val="100000"/>
              </a:lnSpc>
              <a:spcBef>
                <a:spcPct val="20000"/>
              </a:spcBef>
              <a:spcAft>
                <a:spcPts val="0"/>
              </a:spcAft>
              <a:buClrTx/>
              <a:buSzTx/>
              <a:buFont typeface="Arial" pitchFamily="34" charset="0"/>
              <a:buChar char="•"/>
              <a:tabLst/>
              <a:defRPr/>
            </a:pPr>
            <a:endParaRPr kumimoji="0" lang="fa-IR" sz="1800" b="1" i="0" u="none" strike="noStrike" kern="1200" cap="none" spc="0" normalizeH="0" baseline="0" noProof="0" dirty="0">
              <a:ln w="12700">
                <a:solidFill>
                  <a:schemeClr val="tx1"/>
                </a:solidFill>
                <a:prstDash val="solid"/>
              </a:ln>
              <a:solidFill>
                <a:schemeClr val="tx1"/>
              </a:solidFill>
              <a:effectLst>
                <a:outerShdw blurRad="41275" dist="20320" dir="1800000" algn="tl" rotWithShape="0">
                  <a:srgbClr val="000000">
                    <a:alpha val="40000"/>
                  </a:srgbClr>
                </a:outerShdw>
              </a:effectLst>
              <a:uLnTx/>
              <a:uFillTx/>
              <a:latin typeface="IranNastaliq" pitchFamily="18" charset="0"/>
              <a:ea typeface="+mn-ea"/>
              <a:cs typeface="IranNastaliq" pitchFamily="18" charset="0"/>
            </a:endParaRPr>
          </a:p>
        </p:txBody>
      </p:sp>
      <p:sp>
        <p:nvSpPr>
          <p:cNvPr id="5" name="Rounded Rectangle 4"/>
          <p:cNvSpPr/>
          <p:nvPr/>
        </p:nvSpPr>
        <p:spPr>
          <a:xfrm>
            <a:off x="1000100" y="857232"/>
            <a:ext cx="6929486" cy="2286016"/>
          </a:xfrm>
          <a:prstGeom prst="roundRect">
            <a:avLst/>
          </a:prstGeom>
          <a:ln/>
        </p:spPr>
        <p:style>
          <a:lnRef idx="2">
            <a:schemeClr val="dk1"/>
          </a:lnRef>
          <a:fillRef idx="1003">
            <a:schemeClr val="lt2"/>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defRPr/>
            </a:pPr>
            <a:r>
              <a:rPr lang="fa-IR"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B Titr" pitchFamily="2" charset="-78"/>
              </a:rPr>
              <a:t>مدیریت کیفیت و بهروه وری</a:t>
            </a:r>
          </a:p>
          <a:p>
            <a:pPr algn="ctr">
              <a:lnSpc>
                <a:spcPct val="150000"/>
              </a:lnSpc>
              <a:defRPr/>
            </a:pPr>
            <a:r>
              <a:rPr lang="fa-IR"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B Titr" pitchFamily="2" charset="-78"/>
              </a:rPr>
              <a:t> </a:t>
            </a:r>
            <a:r>
              <a:rPr lang="fa-IR"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آنالیز حالات بالقوه خرابی و آثار</a:t>
            </a:r>
            <a:endParaRPr lang="en-US"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lnSpc>
                <a:spcPct val="150000"/>
              </a:lnSpc>
              <a:defRPr/>
            </a:pPr>
            <a:endParaRPr lang="fa-IR"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B Titr"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7290" y="4214818"/>
            <a:ext cx="6858048"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1200" dirty="0" smtClean="0">
                <a:cs typeface="B Titr" pitchFamily="2" charset="-78"/>
              </a:rPr>
              <a:t> -18</a:t>
            </a:r>
            <a:r>
              <a:rPr lang="fa-IR" sz="1200" dirty="0" smtClean="0">
                <a:cs typeface="B Titr" pitchFamily="2" charset="-78"/>
              </a:rPr>
              <a:t>تجدید نظر در </a:t>
            </a:r>
            <a:r>
              <a:rPr lang="en-US" sz="1200" dirty="0" smtClean="0">
                <a:cs typeface="B Titr" pitchFamily="2" charset="-78"/>
              </a:rPr>
              <a:t>RPN</a:t>
            </a:r>
            <a:r>
              <a:rPr lang="fa-IR" sz="1200" dirty="0" smtClean="0">
                <a:cs typeface="B Titr" pitchFamily="2" charset="-78"/>
              </a:rPr>
              <a:t> : پس از اجرای اقدامات پیشنهادی، تیم </a:t>
            </a:r>
            <a:r>
              <a:rPr lang="en-US" sz="1200" dirty="0" smtClean="0">
                <a:cs typeface="B Titr" pitchFamily="2" charset="-78"/>
              </a:rPr>
              <a:t>FMEA</a:t>
            </a:r>
            <a:r>
              <a:rPr lang="fa-IR" sz="1200" dirty="0" smtClean="0">
                <a:cs typeface="B Titr" pitchFamily="2" charset="-78"/>
              </a:rPr>
              <a:t> مجدداً رتبه های شدت، وقوع و تشخیص را برآورد می کنند و </a:t>
            </a:r>
            <a:r>
              <a:rPr lang="en-US" sz="1200" dirty="0" smtClean="0">
                <a:cs typeface="B Titr" pitchFamily="2" charset="-78"/>
              </a:rPr>
              <a:t>RPN</a:t>
            </a:r>
            <a:r>
              <a:rPr lang="fa-IR" sz="1200" dirty="0" smtClean="0">
                <a:cs typeface="B Titr" pitchFamily="2" charset="-78"/>
              </a:rPr>
              <a:t> جدید را محاسبه می کنند.</a:t>
            </a:r>
            <a:endParaRPr lang="en-US" sz="1200" dirty="0" smtClean="0">
              <a:cs typeface="B Titr" pitchFamily="2" charset="-78"/>
            </a:endParaRPr>
          </a:p>
          <a:p>
            <a:pPr algn="ctr"/>
            <a:endParaRPr lang="en-US" sz="1200" b="1" dirty="0">
              <a:cs typeface="B Titr" pitchFamily="2" charset="-78"/>
            </a:endParaRPr>
          </a:p>
        </p:txBody>
      </p:sp>
      <p:cxnSp>
        <p:nvCxnSpPr>
          <p:cNvPr id="12" name="Straight Arrow Connector 11"/>
          <p:cNvCxnSpPr/>
          <p:nvPr/>
        </p:nvCxnSpPr>
        <p:spPr>
          <a:xfrm rot="5400000">
            <a:off x="4644232" y="3999710"/>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aphicFrame>
        <p:nvGraphicFramePr>
          <p:cNvPr id="21" name="Diagram 20"/>
          <p:cNvGraphicFramePr/>
          <p:nvPr/>
        </p:nvGraphicFramePr>
        <p:xfrm>
          <a:off x="5572132" y="0"/>
          <a:ext cx="3357586" cy="57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1357290" y="2714620"/>
            <a:ext cx="6858048"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sz="1200" dirty="0" smtClean="0">
                <a:cs typeface="B Titr" pitchFamily="2" charset="-78"/>
              </a:rPr>
              <a:t> -17</a:t>
            </a:r>
            <a:r>
              <a:rPr lang="fa-IR" sz="1200" dirty="0" smtClean="0">
                <a:cs typeface="B Titr" pitchFamily="2" charset="-78"/>
              </a:rPr>
              <a:t>اقدامات انجام شده: این قسمت پیگیر این است که آیا اقدام پیشنهادی در تاریخ مقرر انجام شده است یا نه؟</a:t>
            </a:r>
            <a:endParaRPr lang="en-US" sz="1200" dirty="0" smtClean="0">
              <a:cs typeface="B Titr" pitchFamily="2" charset="-78"/>
            </a:endParaRPr>
          </a:p>
          <a:p>
            <a:pPr algn="ctr"/>
            <a:endParaRPr lang="en-US" sz="1200" b="1" dirty="0">
              <a:cs typeface="B Titr" pitchFamily="2" charset="-78"/>
            </a:endParaRPr>
          </a:p>
        </p:txBody>
      </p:sp>
      <p:sp>
        <p:nvSpPr>
          <p:cNvPr id="17" name="Rounded Rectangle 16"/>
          <p:cNvSpPr/>
          <p:nvPr/>
        </p:nvSpPr>
        <p:spPr>
          <a:xfrm>
            <a:off x="1357290" y="1714488"/>
            <a:ext cx="6929486"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1200" dirty="0" smtClean="0">
                <a:cs typeface="B Titr" pitchFamily="2" charset="-78"/>
              </a:rPr>
              <a:t> -16</a:t>
            </a:r>
            <a:r>
              <a:rPr lang="fa-IR" sz="1200" dirty="0" smtClean="0">
                <a:cs typeface="B Titr" pitchFamily="2" charset="-78"/>
              </a:rPr>
              <a:t>مسئولیت: تاریخ نهایی اجرا و مسئول آن برای اقدامات پیشنهادی در این قسمت ثبت می گردد.</a:t>
            </a:r>
            <a:endParaRPr lang="en-US" sz="1200" dirty="0" smtClean="0">
              <a:cs typeface="B Titr" pitchFamily="2" charset="-78"/>
            </a:endParaRPr>
          </a:p>
          <a:p>
            <a:pPr algn="ctr"/>
            <a:endParaRPr lang="en-US" sz="1200" b="1" dirty="0">
              <a:cs typeface="B Titr" pitchFamily="2" charset="-78"/>
            </a:endParaRPr>
          </a:p>
        </p:txBody>
      </p:sp>
      <p:sp>
        <p:nvSpPr>
          <p:cNvPr id="19" name="Rounded Rectangle 18"/>
          <p:cNvSpPr/>
          <p:nvPr/>
        </p:nvSpPr>
        <p:spPr>
          <a:xfrm>
            <a:off x="1428728" y="642918"/>
            <a:ext cx="6858048" cy="7143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smtClean="0">
                <a:cs typeface="B Titr" pitchFamily="2" charset="-78"/>
              </a:rPr>
              <a:t> </a:t>
            </a:r>
          </a:p>
          <a:p>
            <a:endParaRPr lang="en-US" sz="1200" dirty="0" smtClean="0">
              <a:cs typeface="B Titr" pitchFamily="2" charset="-78"/>
            </a:endParaRPr>
          </a:p>
          <a:p>
            <a:r>
              <a:rPr lang="fa-IR" sz="1200" dirty="0" smtClean="0">
                <a:cs typeface="B Titr" pitchFamily="2" charset="-78"/>
              </a:rPr>
              <a:t> </a:t>
            </a:r>
            <a:r>
              <a:rPr lang="en-US" sz="1200" dirty="0" smtClean="0">
                <a:cs typeface="B Titr" pitchFamily="2" charset="-78"/>
              </a:rPr>
              <a:t> -15</a:t>
            </a:r>
            <a:r>
              <a:rPr lang="fa-IR" sz="1200" dirty="0" smtClean="0">
                <a:cs typeface="B Titr" pitchFamily="2" charset="-78"/>
              </a:rPr>
              <a:t>قدامات پیشنهادی: ایده اقدامات پیشنهادی در </a:t>
            </a:r>
            <a:r>
              <a:rPr lang="en-US" sz="1200" dirty="0" smtClean="0">
                <a:cs typeface="B Titr" pitchFamily="2" charset="-78"/>
              </a:rPr>
              <a:t>FMEA</a:t>
            </a:r>
            <a:r>
              <a:rPr lang="fa-IR" sz="1200" dirty="0" smtClean="0">
                <a:cs typeface="B Titr" pitchFamily="2" charset="-78"/>
              </a:rPr>
              <a:t> به منظور کاهش شدت، وقوع و تشخیص است. برای تسهیل این کار، می توان حالت خرابی را به طریق زیر اولویت بندی کرد.</a:t>
            </a:r>
            <a:endParaRPr lang="en-US" sz="1200" dirty="0" smtClean="0">
              <a:cs typeface="B Titr" pitchFamily="2" charset="-78"/>
            </a:endParaRPr>
          </a:p>
          <a:p>
            <a:pPr lvl="0"/>
            <a:endParaRPr lang="en-US" sz="1200" dirty="0" smtClean="0">
              <a:cs typeface="B Titr" pitchFamily="2" charset="-78"/>
            </a:endParaRPr>
          </a:p>
          <a:p>
            <a:endParaRPr lang="en-US" sz="1200" b="1" dirty="0">
              <a:cs typeface="B Titr" pitchFamily="2" charset="-78"/>
            </a:endParaRPr>
          </a:p>
        </p:txBody>
      </p:sp>
      <p:cxnSp>
        <p:nvCxnSpPr>
          <p:cNvPr id="20" name="Straight Arrow Connector 19"/>
          <p:cNvCxnSpPr/>
          <p:nvPr/>
        </p:nvCxnSpPr>
        <p:spPr>
          <a:xfrm rot="5400000">
            <a:off x="4572794" y="2570950"/>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4572000" y="1570818"/>
            <a:ext cx="285752"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71472" y="214290"/>
            <a:ext cx="8220865" cy="857256"/>
          </a:xfrm>
          <a:prstGeom prst="roundRect">
            <a:avLst/>
          </a:prstGeom>
          <a:solidFill>
            <a:srgbClr val="CCFFFF"/>
          </a:solidFill>
        </p:spPr>
        <p:style>
          <a:lnRef idx="1">
            <a:schemeClr val="accent4"/>
          </a:lnRef>
          <a:fillRef idx="2">
            <a:schemeClr val="accent4"/>
          </a:fillRef>
          <a:effectRef idx="1">
            <a:schemeClr val="accent4"/>
          </a:effectRef>
          <a:fontRef idx="minor">
            <a:schemeClr val="dk1"/>
          </a:fontRef>
        </p:style>
        <p:txBody>
          <a:bodyPr rtlCol="1" anchor="ctr"/>
          <a:lstStyle/>
          <a:p>
            <a:pPr>
              <a:defRPr/>
            </a:pPr>
            <a:endParaRPr lang="en-US" sz="2800" b="1" dirty="0" smtClean="0"/>
          </a:p>
          <a:p>
            <a:pPr>
              <a:defRPr/>
            </a:pPr>
            <a:r>
              <a:rPr lang="fa-IR" sz="2800" b="1" dirty="0" smtClean="0"/>
              <a:t>تجزیه و تحلیل حالات خرابی و آثار بالقوه آن ( </a:t>
            </a:r>
            <a:r>
              <a:rPr lang="en-US" sz="2800" b="1" dirty="0" smtClean="0"/>
              <a:t>FMEA</a:t>
            </a:r>
            <a:r>
              <a:rPr lang="fa-IR" sz="2800" b="1" dirty="0" smtClean="0"/>
              <a:t>)</a:t>
            </a:r>
            <a:endParaRPr lang="en-US" sz="2800" dirty="0" smtClean="0"/>
          </a:p>
          <a:p>
            <a:pPr>
              <a:defRPr/>
            </a:pPr>
            <a:endParaRPr lang="fa-IR" sz="2800" b="1" spc="50" dirty="0" smtClean="0">
              <a:ln w="12700" cmpd="sng">
                <a:solidFill>
                  <a:schemeClr val="tx1"/>
                </a:solidFill>
                <a:prstDash val="solid"/>
              </a:ln>
              <a:solidFill>
                <a:srgbClr val="C00000"/>
              </a:solidFill>
              <a:effectLst>
                <a:glow rad="53100">
                  <a:schemeClr val="accent6">
                    <a:satMod val="180000"/>
                    <a:alpha val="30000"/>
                  </a:schemeClr>
                </a:glow>
                <a:outerShdw blurRad="38100" dist="38100" dir="2700000" algn="tl">
                  <a:srgbClr val="000000">
                    <a:alpha val="43137"/>
                  </a:srgbClr>
                </a:outerShdw>
              </a:effectLst>
              <a:latin typeface="Arial"/>
              <a:cs typeface="B Titr" pitchFamily="2" charset="-78"/>
            </a:endParaRPr>
          </a:p>
        </p:txBody>
      </p:sp>
      <p:graphicFrame>
        <p:nvGraphicFramePr>
          <p:cNvPr id="3" name="Table 2"/>
          <p:cNvGraphicFramePr>
            <a:graphicFrameLocks noGrp="1"/>
          </p:cNvGraphicFramePr>
          <p:nvPr/>
        </p:nvGraphicFramePr>
        <p:xfrm>
          <a:off x="500039" y="2643183"/>
          <a:ext cx="8143927" cy="2000264"/>
        </p:xfrm>
        <a:graphic>
          <a:graphicData uri="http://schemas.openxmlformats.org/drawingml/2006/table">
            <a:tbl>
              <a:tblPr rtl="1">
                <a:tableStyleId>{69C7853C-536D-4A76-A0AE-DD22124D55A5}</a:tableStyleId>
              </a:tblPr>
              <a:tblGrid>
                <a:gridCol w="499175">
                  <a:extLst>
                    <a:ext uri="{9D8B030D-6E8A-4147-A177-3AD203B41FA5}">
                      <a16:colId xmlns:a16="http://schemas.microsoft.com/office/drawing/2014/main" val="20000"/>
                    </a:ext>
                  </a:extLst>
                </a:gridCol>
                <a:gridCol w="499175">
                  <a:extLst>
                    <a:ext uri="{9D8B030D-6E8A-4147-A177-3AD203B41FA5}">
                      <a16:colId xmlns:a16="http://schemas.microsoft.com/office/drawing/2014/main" val="20001"/>
                    </a:ext>
                  </a:extLst>
                </a:gridCol>
                <a:gridCol w="499175">
                  <a:extLst>
                    <a:ext uri="{9D8B030D-6E8A-4147-A177-3AD203B41FA5}">
                      <a16:colId xmlns:a16="http://schemas.microsoft.com/office/drawing/2014/main" val="20002"/>
                    </a:ext>
                  </a:extLst>
                </a:gridCol>
                <a:gridCol w="499175">
                  <a:extLst>
                    <a:ext uri="{9D8B030D-6E8A-4147-A177-3AD203B41FA5}">
                      <a16:colId xmlns:a16="http://schemas.microsoft.com/office/drawing/2014/main" val="20003"/>
                    </a:ext>
                  </a:extLst>
                </a:gridCol>
                <a:gridCol w="499175">
                  <a:extLst>
                    <a:ext uri="{9D8B030D-6E8A-4147-A177-3AD203B41FA5}">
                      <a16:colId xmlns:a16="http://schemas.microsoft.com/office/drawing/2014/main" val="20004"/>
                    </a:ext>
                  </a:extLst>
                </a:gridCol>
                <a:gridCol w="499175">
                  <a:extLst>
                    <a:ext uri="{9D8B030D-6E8A-4147-A177-3AD203B41FA5}">
                      <a16:colId xmlns:a16="http://schemas.microsoft.com/office/drawing/2014/main" val="20005"/>
                    </a:ext>
                  </a:extLst>
                </a:gridCol>
                <a:gridCol w="499175">
                  <a:extLst>
                    <a:ext uri="{9D8B030D-6E8A-4147-A177-3AD203B41FA5}">
                      <a16:colId xmlns:a16="http://schemas.microsoft.com/office/drawing/2014/main" val="20006"/>
                    </a:ext>
                  </a:extLst>
                </a:gridCol>
                <a:gridCol w="499175">
                  <a:extLst>
                    <a:ext uri="{9D8B030D-6E8A-4147-A177-3AD203B41FA5}">
                      <a16:colId xmlns:a16="http://schemas.microsoft.com/office/drawing/2014/main" val="20007"/>
                    </a:ext>
                  </a:extLst>
                </a:gridCol>
                <a:gridCol w="499175">
                  <a:extLst>
                    <a:ext uri="{9D8B030D-6E8A-4147-A177-3AD203B41FA5}">
                      <a16:colId xmlns:a16="http://schemas.microsoft.com/office/drawing/2014/main" val="20008"/>
                    </a:ext>
                  </a:extLst>
                </a:gridCol>
                <a:gridCol w="499175">
                  <a:extLst>
                    <a:ext uri="{9D8B030D-6E8A-4147-A177-3AD203B41FA5}">
                      <a16:colId xmlns:a16="http://schemas.microsoft.com/office/drawing/2014/main" val="20009"/>
                    </a:ext>
                  </a:extLst>
                </a:gridCol>
                <a:gridCol w="499175">
                  <a:extLst>
                    <a:ext uri="{9D8B030D-6E8A-4147-A177-3AD203B41FA5}">
                      <a16:colId xmlns:a16="http://schemas.microsoft.com/office/drawing/2014/main" val="20010"/>
                    </a:ext>
                  </a:extLst>
                </a:gridCol>
                <a:gridCol w="499175">
                  <a:extLst>
                    <a:ext uri="{9D8B030D-6E8A-4147-A177-3AD203B41FA5}">
                      <a16:colId xmlns:a16="http://schemas.microsoft.com/office/drawing/2014/main" val="20011"/>
                    </a:ext>
                  </a:extLst>
                </a:gridCol>
                <a:gridCol w="499175">
                  <a:extLst>
                    <a:ext uri="{9D8B030D-6E8A-4147-A177-3AD203B41FA5}">
                      <a16:colId xmlns:a16="http://schemas.microsoft.com/office/drawing/2014/main" val="20012"/>
                    </a:ext>
                  </a:extLst>
                </a:gridCol>
                <a:gridCol w="499175">
                  <a:extLst>
                    <a:ext uri="{9D8B030D-6E8A-4147-A177-3AD203B41FA5}">
                      <a16:colId xmlns:a16="http://schemas.microsoft.com/office/drawing/2014/main" val="20013"/>
                    </a:ext>
                  </a:extLst>
                </a:gridCol>
                <a:gridCol w="499175">
                  <a:extLst>
                    <a:ext uri="{9D8B030D-6E8A-4147-A177-3AD203B41FA5}">
                      <a16:colId xmlns:a16="http://schemas.microsoft.com/office/drawing/2014/main" val="20014"/>
                    </a:ext>
                  </a:extLst>
                </a:gridCol>
                <a:gridCol w="656302">
                  <a:extLst>
                    <a:ext uri="{9D8B030D-6E8A-4147-A177-3AD203B41FA5}">
                      <a16:colId xmlns:a16="http://schemas.microsoft.com/office/drawing/2014/main" val="20015"/>
                    </a:ext>
                  </a:extLst>
                </a:gridCol>
              </a:tblGrid>
              <a:tr h="438014">
                <a:tc gridSpan="5">
                  <a:txBody>
                    <a:bodyPr/>
                    <a:lstStyle/>
                    <a:p>
                      <a:pPr algn="ctr" rtl="1">
                        <a:lnSpc>
                          <a:spcPct val="115000"/>
                        </a:lnSpc>
                        <a:spcBef>
                          <a:spcPts val="1200"/>
                        </a:spcBef>
                        <a:spcAft>
                          <a:spcPts val="0"/>
                        </a:spcAft>
                      </a:pPr>
                      <a:r>
                        <a:rPr lang="fa-IR" sz="1200" dirty="0"/>
                        <a:t>نتایج</a:t>
                      </a:r>
                      <a:endParaRPr lang="en-US" sz="1200" dirty="0">
                        <a:latin typeface="Calibri"/>
                        <a:ea typeface="Calibri"/>
                        <a:cs typeface="Arial"/>
                      </a:endParaRPr>
                    </a:p>
                  </a:txBody>
                  <a:tcPr marL="50675" marR="50675" marT="0" marB="0">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15000"/>
                        </a:lnSpc>
                        <a:spcBef>
                          <a:spcPts val="1200"/>
                        </a:spcBef>
                        <a:spcAft>
                          <a:spcPts val="0"/>
                        </a:spcAft>
                      </a:pPr>
                      <a:r>
                        <a:rPr lang="fa-IR" sz="1200" dirty="0"/>
                        <a:t>مسئول</a:t>
                      </a:r>
                      <a:endParaRPr lang="en-US" sz="1200" dirty="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dirty="0"/>
                        <a:t>اقدامات پیشنهادی</a:t>
                      </a:r>
                      <a:endParaRPr lang="en-US" sz="1200" dirty="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en-US" sz="1200"/>
                        <a:t>RPN</a:t>
                      </a:r>
                      <a:endParaRPr lang="en-US" sz="120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a:t>تشخیص</a:t>
                      </a:r>
                      <a:endParaRPr lang="en-US" sz="120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a:t>کنترل های جاری</a:t>
                      </a:r>
                      <a:endParaRPr lang="en-US" sz="120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a:t>وقوع</a:t>
                      </a:r>
                      <a:endParaRPr lang="en-US" sz="120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dirty="0"/>
                        <a:t>علت باقوه خرابی</a:t>
                      </a:r>
                      <a:endParaRPr lang="en-US" sz="1200" dirty="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dirty="0"/>
                        <a:t>شدت</a:t>
                      </a:r>
                      <a:endParaRPr lang="en-US" sz="1200" dirty="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a:t>اثر بالقوه خرابی</a:t>
                      </a:r>
                      <a:endParaRPr lang="en-US" sz="1200">
                        <a:latin typeface="Calibri"/>
                        <a:ea typeface="Calibri"/>
                        <a:cs typeface="Arial"/>
                      </a:endParaRPr>
                    </a:p>
                  </a:txBody>
                  <a:tcPr marL="50675" marR="50675" marT="0" marB="0">
                    <a:cell3D prstMaterial="dkEdge">
                      <a:bevel/>
                      <a:lightRig rig="flood" dir="t"/>
                    </a:cell3D>
                  </a:tcPr>
                </a:tc>
                <a:tc rowSpan="2">
                  <a:txBody>
                    <a:bodyPr/>
                    <a:lstStyle/>
                    <a:p>
                      <a:pPr algn="ctr" rtl="1">
                        <a:lnSpc>
                          <a:spcPct val="115000"/>
                        </a:lnSpc>
                        <a:spcBef>
                          <a:spcPts val="1200"/>
                        </a:spcBef>
                        <a:spcAft>
                          <a:spcPts val="0"/>
                        </a:spcAft>
                      </a:pPr>
                      <a:r>
                        <a:rPr lang="fa-IR" sz="1200"/>
                        <a:t>حالات بالقوه خرابی</a:t>
                      </a:r>
                      <a:endParaRPr lang="en-US" sz="1200">
                        <a:latin typeface="Calibri"/>
                        <a:ea typeface="Calibri"/>
                        <a:cs typeface="Arial"/>
                      </a:endParaRPr>
                    </a:p>
                  </a:txBody>
                  <a:tcPr marL="50675" marR="50675" marT="0" marB="0">
                    <a:cell3D prstMaterial="dkEdge">
                      <a:bevel/>
                      <a:lightRig rig="flood" dir="t"/>
                    </a:cell3D>
                  </a:tcPr>
                </a:tc>
                <a:tc rowSpan="2">
                  <a:txBody>
                    <a:bodyPr/>
                    <a:lstStyle/>
                    <a:p>
                      <a:pPr algn="r" rtl="1">
                        <a:lnSpc>
                          <a:spcPct val="115000"/>
                        </a:lnSpc>
                        <a:spcBef>
                          <a:spcPts val="1200"/>
                        </a:spcBef>
                        <a:spcAft>
                          <a:spcPts val="0"/>
                        </a:spcAft>
                      </a:pPr>
                      <a:r>
                        <a:rPr lang="fa-IR" sz="1200" dirty="0"/>
                        <a:t>         عملکرد</a:t>
                      </a:r>
                      <a:endParaRPr lang="en-US" sz="1200" dirty="0"/>
                    </a:p>
                    <a:p>
                      <a:pPr algn="r" rtl="1">
                        <a:lnSpc>
                          <a:spcPct val="115000"/>
                        </a:lnSpc>
                        <a:spcBef>
                          <a:spcPts val="1200"/>
                        </a:spcBef>
                        <a:spcAft>
                          <a:spcPts val="0"/>
                        </a:spcAft>
                      </a:pPr>
                      <a:r>
                        <a:rPr lang="fa-IR" sz="1200" dirty="0"/>
                        <a:t>فرایند</a:t>
                      </a:r>
                      <a:endParaRPr lang="en-US" sz="1200" dirty="0">
                        <a:latin typeface="Calibri"/>
                        <a:ea typeface="Calibri"/>
                        <a:cs typeface="Arial"/>
                      </a:endParaRPr>
                    </a:p>
                  </a:txBody>
                  <a:tcPr marL="50675" marR="50675" marT="0" marB="0">
                    <a:cell3D prstMaterial="dkEdge">
                      <a:bevel/>
                      <a:lightRig rig="flood" dir="t"/>
                    </a:cell3D>
                  </a:tcPr>
                </a:tc>
                <a:extLst>
                  <a:ext uri="{0D108BD9-81ED-4DB2-BD59-A6C34878D82A}">
                    <a16:rowId xmlns:a16="http://schemas.microsoft.com/office/drawing/2014/main" val="10000"/>
                  </a:ext>
                </a:extLst>
              </a:tr>
              <a:tr h="949030">
                <a:tc>
                  <a:txBody>
                    <a:bodyPr/>
                    <a:lstStyle/>
                    <a:p>
                      <a:pPr algn="ctr" rtl="1">
                        <a:lnSpc>
                          <a:spcPct val="115000"/>
                        </a:lnSpc>
                        <a:spcBef>
                          <a:spcPts val="1200"/>
                        </a:spcBef>
                        <a:spcAft>
                          <a:spcPts val="0"/>
                        </a:spcAft>
                      </a:pPr>
                      <a:r>
                        <a:rPr lang="en-US" sz="1200"/>
                        <a:t>RPN</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تشخیص</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وقوع</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شدت</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dirty="0"/>
                        <a:t>نتیجه اقدامات</a:t>
                      </a:r>
                      <a:endParaRPr lang="en-US" sz="1200" dirty="0">
                        <a:latin typeface="Calibri"/>
                        <a:ea typeface="Calibri"/>
                        <a:cs typeface="Arial"/>
                      </a:endParaRPr>
                    </a:p>
                  </a:txBody>
                  <a:tcPr marL="50675" marR="50675" marT="0" marB="0">
                    <a:cell3D prstMaterial="dkEdge">
                      <a:bevel/>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13220">
                <a:tc>
                  <a:txBody>
                    <a:bodyPr/>
                    <a:lstStyle/>
                    <a:p>
                      <a:pPr algn="ctr" rtl="1">
                        <a:lnSpc>
                          <a:spcPct val="115000"/>
                        </a:lnSpc>
                        <a:spcBef>
                          <a:spcPts val="1200"/>
                        </a:spcBef>
                        <a:spcAft>
                          <a:spcPts val="0"/>
                        </a:spcAft>
                      </a:pPr>
                      <a:r>
                        <a:rPr lang="fa-IR" sz="1200"/>
                        <a:t>21</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20</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19</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18</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17</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16</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15</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14</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13</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12</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11</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10</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9</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8</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a:t>7</a:t>
                      </a:r>
                      <a:endParaRPr lang="en-US" sz="1200">
                        <a:latin typeface="Calibri"/>
                        <a:ea typeface="Calibri"/>
                        <a:cs typeface="Arial"/>
                      </a:endParaRPr>
                    </a:p>
                  </a:txBody>
                  <a:tcPr marL="50675" marR="50675" marT="0" marB="0">
                    <a:cell3D prstMaterial="dkEdge">
                      <a:bevel/>
                      <a:lightRig rig="flood" dir="t"/>
                    </a:cell3D>
                  </a:tcPr>
                </a:tc>
                <a:tc>
                  <a:txBody>
                    <a:bodyPr/>
                    <a:lstStyle/>
                    <a:p>
                      <a:pPr algn="ctr" rtl="1">
                        <a:lnSpc>
                          <a:spcPct val="115000"/>
                        </a:lnSpc>
                        <a:spcBef>
                          <a:spcPts val="1200"/>
                        </a:spcBef>
                        <a:spcAft>
                          <a:spcPts val="0"/>
                        </a:spcAft>
                      </a:pPr>
                      <a:r>
                        <a:rPr lang="fa-IR" sz="1200" dirty="0"/>
                        <a:t>6</a:t>
                      </a:r>
                      <a:endParaRPr lang="en-US" sz="1200" dirty="0">
                        <a:latin typeface="Calibri"/>
                        <a:ea typeface="Calibri"/>
                        <a:cs typeface="Arial"/>
                      </a:endParaRPr>
                    </a:p>
                  </a:txBody>
                  <a:tcPr marL="50675" marR="50675" marT="0" marB="0">
                    <a:cell3D prstMaterial="dkEdge">
                      <a:bevel/>
                      <a:lightRig rig="flood" dir="t"/>
                    </a:cell3D>
                  </a:tcPr>
                </a:tc>
                <a:extLst>
                  <a:ext uri="{0D108BD9-81ED-4DB2-BD59-A6C34878D82A}">
                    <a16:rowId xmlns:a16="http://schemas.microsoft.com/office/drawing/2014/main" val="10002"/>
                  </a:ext>
                </a:extLst>
              </a:tr>
            </a:tbl>
          </a:graphicData>
        </a:graphic>
      </p:graphicFrame>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6970062" y="1064911"/>
            <a:ext cx="181671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Calibri" pitchFamily="34" charset="0"/>
              <a:ea typeface="Calibri"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1</a:t>
            </a:r>
            <a:r>
              <a:rPr kumimoji="0" lang="fa-IR"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شرح فرایند / قطعه:   </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6595123" y="1643050"/>
            <a:ext cx="2294218" cy="369332"/>
          </a:xfrm>
          <a:prstGeom prst="rect">
            <a:avLst/>
          </a:prstGeom>
        </p:spPr>
        <p:txBody>
          <a:bodyPr wrap="none">
            <a:spAutoFit/>
          </a:bodyPr>
          <a:lstStyle/>
          <a:p>
            <a:r>
              <a:rPr lang="fa-IR" dirty="0" smtClean="0"/>
              <a:t> 2- نام مسئول فرایند/ قطعه </a:t>
            </a:r>
            <a:endParaRPr lang="en-US" dirty="0"/>
          </a:p>
        </p:txBody>
      </p:sp>
      <p:sp>
        <p:nvSpPr>
          <p:cNvPr id="9" name="Rectangle 8"/>
          <p:cNvSpPr/>
          <p:nvPr/>
        </p:nvSpPr>
        <p:spPr>
          <a:xfrm>
            <a:off x="5929322" y="2071678"/>
            <a:ext cx="2922595" cy="369332"/>
          </a:xfrm>
          <a:prstGeom prst="rect">
            <a:avLst/>
          </a:prstGeom>
        </p:spPr>
        <p:txBody>
          <a:bodyPr wrap="none">
            <a:spAutoFit/>
          </a:bodyPr>
          <a:lstStyle/>
          <a:p>
            <a:r>
              <a:rPr lang="fa-IR" dirty="0" smtClean="0"/>
              <a:t>3- نام شخص اعضاء تیم تهیه کننده: </a:t>
            </a:r>
            <a:endParaRPr lang="en-US" dirty="0"/>
          </a:p>
        </p:txBody>
      </p:sp>
      <p:sp>
        <p:nvSpPr>
          <p:cNvPr id="10" name="Rectangle 9"/>
          <p:cNvSpPr/>
          <p:nvPr/>
        </p:nvSpPr>
        <p:spPr>
          <a:xfrm>
            <a:off x="1022958" y="1500174"/>
            <a:ext cx="910827" cy="369332"/>
          </a:xfrm>
          <a:prstGeom prst="rect">
            <a:avLst/>
          </a:prstGeom>
        </p:spPr>
        <p:txBody>
          <a:bodyPr wrap="none">
            <a:spAutoFit/>
          </a:bodyPr>
          <a:lstStyle/>
          <a:p>
            <a:r>
              <a:rPr lang="fa-IR" dirty="0" smtClean="0"/>
              <a:t>4- تاریخ </a:t>
            </a:r>
            <a:endParaRPr lang="en-US" dirty="0"/>
          </a:p>
        </p:txBody>
      </p:sp>
      <p:sp>
        <p:nvSpPr>
          <p:cNvPr id="11" name="Rectangle 10"/>
          <p:cNvSpPr/>
          <p:nvPr/>
        </p:nvSpPr>
        <p:spPr>
          <a:xfrm>
            <a:off x="1071538" y="1857364"/>
            <a:ext cx="910827" cy="369332"/>
          </a:xfrm>
          <a:prstGeom prst="rect">
            <a:avLst/>
          </a:prstGeom>
        </p:spPr>
        <p:txBody>
          <a:bodyPr wrap="none">
            <a:spAutoFit/>
          </a:bodyPr>
          <a:lstStyle/>
          <a:p>
            <a:r>
              <a:rPr lang="fa-IR" dirty="0" smtClean="0"/>
              <a:t>5- تاریخ </a:t>
            </a:r>
            <a:endParaRPr lang="en-US" dirty="0"/>
          </a:p>
        </p:txBody>
      </p:sp>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nvGraphicFramePr>
        <p:xfrm>
          <a:off x="6072198" y="0"/>
          <a:ext cx="2970813" cy="92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2928926" y="142852"/>
            <a:ext cx="3000396" cy="646331"/>
          </a:xfrm>
          <a:prstGeom prst="rect">
            <a:avLst/>
          </a:prstGeom>
          <a:noFill/>
        </p:spPr>
        <p:txBody>
          <a:bodyPr wrap="square" rtlCol="0">
            <a:spAutoFit/>
          </a:bodyPr>
          <a:lstStyle/>
          <a:p>
            <a:r>
              <a:rPr lang="fa-IR" b="1" dirty="0" smtClean="0">
                <a:effectLst>
                  <a:glow rad="63500">
                    <a:schemeClr val="accent4">
                      <a:satMod val="175000"/>
                      <a:alpha val="40000"/>
                    </a:schemeClr>
                  </a:glow>
                </a:effectLst>
              </a:rPr>
              <a:t>جدول معیارهای ارزیابی درجه شدت</a:t>
            </a:r>
            <a:endParaRPr lang="en-US" dirty="0" smtClean="0">
              <a:effectLst>
                <a:glow rad="63500">
                  <a:schemeClr val="accent4">
                    <a:satMod val="175000"/>
                    <a:alpha val="40000"/>
                  </a:schemeClr>
                </a:glow>
              </a:effectLst>
            </a:endParaRPr>
          </a:p>
          <a:p>
            <a:endParaRPr lang="en-US" dirty="0"/>
          </a:p>
        </p:txBody>
      </p:sp>
      <p:pic>
        <p:nvPicPr>
          <p:cNvPr id="15366" name="Picture 6" descr="C:\Users\Ebdali\Desktop\Untitled-1.jpg"/>
          <p:cNvPicPr>
            <a:picLocks noChangeAspect="1" noChangeArrowheads="1"/>
          </p:cNvPicPr>
          <p:nvPr/>
        </p:nvPicPr>
        <p:blipFill>
          <a:blip r:embed="rId8" cstate="print"/>
          <a:srcRect/>
          <a:stretch>
            <a:fillRect/>
          </a:stretch>
        </p:blipFill>
        <p:spPr bwMode="auto">
          <a:xfrm>
            <a:off x="792163" y="785794"/>
            <a:ext cx="7351737" cy="5857916"/>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Ebdali\Desktop\مدیریت کیفیت و بهروه وری  استاد تیرداد-14.jpg"/>
          <p:cNvPicPr>
            <a:picLocks noChangeAspect="1" noChangeArrowheads="1"/>
          </p:cNvPicPr>
          <p:nvPr/>
        </p:nvPicPr>
        <p:blipFill>
          <a:blip r:embed="rId3" cstate="print"/>
          <a:srcRect/>
          <a:stretch>
            <a:fillRect/>
          </a:stretch>
        </p:blipFill>
        <p:spPr bwMode="auto">
          <a:xfrm>
            <a:off x="928663" y="730273"/>
            <a:ext cx="7358114" cy="5913437"/>
          </a:xfrm>
          <a:prstGeom prst="rect">
            <a:avLst/>
          </a:prstGeom>
          <a:noFill/>
        </p:spPr>
      </p:pic>
      <p:sp>
        <p:nvSpPr>
          <p:cNvPr id="7" name="TextBox 6"/>
          <p:cNvSpPr txBox="1"/>
          <p:nvPr/>
        </p:nvSpPr>
        <p:spPr>
          <a:xfrm>
            <a:off x="1571604" y="285728"/>
            <a:ext cx="4429156" cy="369332"/>
          </a:xfrm>
          <a:prstGeom prst="rect">
            <a:avLst/>
          </a:prstGeom>
          <a:noFill/>
        </p:spPr>
        <p:txBody>
          <a:bodyPr wrap="square" rtlCol="0">
            <a:spAutoFit/>
          </a:bodyPr>
          <a:lstStyle/>
          <a:p>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معیارهای ارزیابی درجه وقوع</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57224" y="285728"/>
          <a:ext cx="7929618"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5" name="Picture 1" descr="C:\Users\Ebdali\Desktop\مدیریت کیفیت و بهروه وری  استاد تیرداد-15.jpg"/>
          <p:cNvPicPr>
            <a:picLocks noChangeAspect="1" noChangeArrowheads="1"/>
          </p:cNvPicPr>
          <p:nvPr/>
        </p:nvPicPr>
        <p:blipFill>
          <a:blip r:embed="rId8" cstate="print"/>
          <a:srcRect/>
          <a:stretch>
            <a:fillRect/>
          </a:stretch>
        </p:blipFill>
        <p:spPr bwMode="auto">
          <a:xfrm>
            <a:off x="1142976" y="1308100"/>
            <a:ext cx="7278444" cy="5264172"/>
          </a:xfrm>
          <a:prstGeom prst="rect">
            <a:avLst/>
          </a:prstGeom>
          <a:noFill/>
        </p:spPr>
      </p:pic>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8596" y="285728"/>
            <a:ext cx="8209875" cy="785818"/>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r>
              <a:rPr lang="fa-IR" sz="2800" dirty="0" smtClean="0"/>
              <a:t> </a:t>
            </a:r>
            <a:endParaRPr lang="en-US" sz="2800" dirty="0" smtClean="0"/>
          </a:p>
          <a:p>
            <a:r>
              <a:rPr lang="fa-IR" sz="2800" b="1" dirty="0" smtClean="0"/>
              <a:t>مراحل اجرای </a:t>
            </a:r>
            <a:r>
              <a:rPr lang="en-US" sz="2800" b="1" dirty="0" smtClean="0"/>
              <a:t>FMEA </a:t>
            </a:r>
            <a:endParaRPr lang="en-US" sz="2800" dirty="0" smtClean="0"/>
          </a:p>
          <a:p>
            <a:pPr algn="ctr">
              <a:defRPr/>
            </a:pPr>
            <a:endParaRPr lang="fa-IR" sz="2800" b="1" spc="50" dirty="0" smtClean="0">
              <a:ln w="12700" cmpd="sng">
                <a:solidFill>
                  <a:schemeClr val="tx1"/>
                </a:solidFill>
                <a:prstDash val="solid"/>
              </a:ln>
              <a:solidFill>
                <a:srgbClr val="C00000"/>
              </a:solidFill>
              <a:effectLst>
                <a:glow rad="53100">
                  <a:schemeClr val="accent6">
                    <a:satMod val="180000"/>
                    <a:alpha val="30000"/>
                  </a:schemeClr>
                </a:glow>
                <a:outerShdw blurRad="38100" dist="38100" dir="2700000" algn="tl">
                  <a:srgbClr val="000000">
                    <a:alpha val="43137"/>
                  </a:srgbClr>
                </a:outerShdw>
              </a:effectLst>
              <a:latin typeface="Arial"/>
              <a:cs typeface="B Titr" pitchFamily="2" charset="-78"/>
            </a:endParaRP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57224" y="285728"/>
            <a:ext cx="7781247" cy="571504"/>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fa-IR" sz="2800" b="1" spc="50" dirty="0" smtClean="0">
                <a:ln w="12700" cmpd="sng">
                  <a:solidFill>
                    <a:schemeClr val="tx1"/>
                  </a:solidFill>
                  <a:prstDash val="solid"/>
                </a:ln>
                <a:solidFill>
                  <a:srgbClr val="C00000"/>
                </a:solidFill>
                <a:effectLst>
                  <a:glow rad="53100">
                    <a:schemeClr val="accent6">
                      <a:satMod val="180000"/>
                      <a:alpha val="30000"/>
                    </a:schemeClr>
                  </a:glow>
                  <a:outerShdw blurRad="38100" dist="38100" dir="2700000" algn="tl">
                    <a:srgbClr val="000000">
                      <a:alpha val="43137"/>
                    </a:srgbClr>
                  </a:outerShdw>
                </a:effectLst>
                <a:latin typeface="Arial"/>
                <a:cs typeface="B Titr" pitchFamily="2" charset="-78"/>
              </a:rPr>
              <a:t>مدیریت کیفیت و بهره وری</a:t>
            </a:r>
          </a:p>
        </p:txBody>
      </p:sp>
      <p:pic>
        <p:nvPicPr>
          <p:cNvPr id="70658" name="Picture 2" descr="C:\Users\Ebdali\Desktop\مدیریت کیفیت و بهروه وری  استاد تیرداد-17.jpg"/>
          <p:cNvPicPr>
            <a:picLocks noChangeAspect="1" noChangeArrowheads="1"/>
          </p:cNvPicPr>
          <p:nvPr/>
        </p:nvPicPr>
        <p:blipFill>
          <a:blip r:embed="rId3" cstate="print"/>
          <a:srcRect/>
          <a:stretch>
            <a:fillRect/>
          </a:stretch>
        </p:blipFill>
        <p:spPr bwMode="auto">
          <a:xfrm>
            <a:off x="857225" y="1008356"/>
            <a:ext cx="7643865" cy="5689284"/>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نمونه سوالات</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4" name="Content Placeholder 3"/>
          <p:cNvGraphicFramePr>
            <a:graphicFrameLocks noGrp="1"/>
          </p:cNvGraphicFramePr>
          <p:nvPr>
            <p:ph idx="1"/>
          </p:nvPr>
        </p:nvGraphicFramePr>
        <p:xfrm>
          <a:off x="457200" y="1214422"/>
          <a:ext cx="8229600" cy="491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1">
            <a:schemeClr val="lt2"/>
          </a:fillRef>
          <a:effectRef idx="0">
            <a:scrgbClr r="0" g="0" b="0"/>
          </a:effectRef>
          <a:fontRef idx="major"/>
        </p:style>
        <p:txBody>
          <a:bodyPr>
            <a:normAutofit/>
          </a:bodyPr>
          <a:lstStyle/>
          <a:p>
            <a:pPr algn="r" rtl="1"/>
            <a:r>
              <a:rPr lang="fa-IR" sz="2500" dirty="0" smtClean="0"/>
              <a:t>چه فعالیت های توسط </a:t>
            </a:r>
            <a:r>
              <a:rPr lang="en-US" sz="2500" dirty="0" smtClean="0"/>
              <a:t>PFMEA</a:t>
            </a:r>
            <a:r>
              <a:rPr lang="fa-IR" sz="2500" dirty="0" smtClean="0"/>
              <a:t> انجام می گردد نام ببرید؟</a:t>
            </a:r>
            <a:r>
              <a:rPr lang="en-US" sz="2500" dirty="0" smtClean="0"/>
              <a:t/>
            </a:r>
            <a:br>
              <a:rPr lang="en-US" sz="2500" dirty="0" smtClean="0"/>
            </a:br>
            <a:endParaRPr lang="en-US" sz="25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a:bodyPr>
          <a:lstStyle/>
          <a:p>
            <a:pPr algn="r" rtl="1"/>
            <a:r>
              <a:rPr lang="fa-IR" sz="2500" dirty="0" smtClean="0"/>
              <a:t>تکنیک </a:t>
            </a:r>
            <a:r>
              <a:rPr lang="en-US" sz="2500" dirty="0" smtClean="0"/>
              <a:t>FMEA</a:t>
            </a:r>
            <a:r>
              <a:rPr lang="fa-IR" sz="2500" dirty="0" smtClean="0"/>
              <a:t> را می توان در چه زمینه های مورد استفاده قرار داد؟</a:t>
            </a:r>
            <a:r>
              <a:rPr lang="en-US" sz="2500" dirty="0" smtClean="0"/>
              <a:t/>
            </a:r>
            <a:br>
              <a:rPr lang="en-US" sz="2500" dirty="0" smtClean="0"/>
            </a:br>
            <a:endParaRPr lang="en-US" sz="25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14348" y="285728"/>
          <a:ext cx="7781247"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42910" y="1285860"/>
            <a:ext cx="7929618" cy="48320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a-IR" sz="1600" b="1" dirty="0" smtClean="0">
                <a:cs typeface="B Zar" pitchFamily="2" charset="-78"/>
              </a:rPr>
              <a:t>مفهو</a:t>
            </a:r>
            <a:r>
              <a:rPr lang="fa-IR" sz="1600" b="1" dirty="0" smtClean="0">
                <a:cs typeface="B Titr" pitchFamily="2" charset="-78"/>
              </a:rPr>
              <a:t>م آنالیز حالات بالقوه خرابی و آثار آن:</a:t>
            </a:r>
            <a:endParaRPr lang="en-US" sz="1600" dirty="0" smtClean="0">
              <a:cs typeface="B Titr" pitchFamily="2" charset="-78"/>
            </a:endParaRPr>
          </a:p>
          <a:p>
            <a:r>
              <a:rPr lang="fa-IR" sz="1600" dirty="0" smtClean="0">
                <a:cs typeface="B Zar" pitchFamily="2" charset="-78"/>
              </a:rPr>
              <a:t>در دهه 1950 اهمیت مسائل ایمنی و پیشگیری از حوادث قابل پیش بینی در صنعت هوا و فضا، علت اصلی پیدایش تکنیک آنالیز حالت بالقوه خرابی و آثار آن </a:t>
            </a:r>
            <a:r>
              <a:rPr lang="en-US" sz="1600" dirty="0" smtClean="0">
                <a:cs typeface="B Zar" pitchFamily="2" charset="-78"/>
              </a:rPr>
              <a:t> FMEA</a:t>
            </a:r>
            <a:r>
              <a:rPr lang="fa-IR" sz="1600" dirty="0" smtClean="0">
                <a:cs typeface="B Zar" pitchFamily="2" charset="-78"/>
              </a:rPr>
              <a:t> بود. </a:t>
            </a:r>
            <a:endParaRPr lang="en-US" sz="1600" dirty="0" smtClean="0">
              <a:cs typeface="B Zar" pitchFamily="2" charset="-78"/>
            </a:endParaRPr>
          </a:p>
          <a:p>
            <a:r>
              <a:rPr lang="fa-IR" sz="1600" dirty="0" smtClean="0">
                <a:cs typeface="B Zar" pitchFamily="2" charset="-78"/>
              </a:rPr>
              <a:t>تکنیک آنالیز حالت بالقوه خرابی این روش به عنوان ابزار کلیدی برای افزایش ایمنی در فرایند های شیمیایی مطرح شد و از آن به بعد هدف از اجرای آن ، پیشگیری از اتفاقات و تصادفات تعریف شده است. در فوریه 1992 استاندارد </a:t>
            </a:r>
            <a:r>
              <a:rPr lang="en-US" sz="1600" dirty="0" smtClean="0">
                <a:cs typeface="B Zar" pitchFamily="2" charset="-78"/>
              </a:rPr>
              <a:t>SAE_J_1739  </a:t>
            </a:r>
            <a:r>
              <a:rPr lang="fa-IR" sz="1600" dirty="0" smtClean="0">
                <a:cs typeface="B Zar" pitchFamily="2" charset="-78"/>
              </a:rPr>
              <a:t>به عنوان استاندارد مرجع  </a:t>
            </a:r>
            <a:r>
              <a:rPr lang="en-US" sz="1600" dirty="0" smtClean="0">
                <a:cs typeface="B Zar" pitchFamily="2" charset="-78"/>
              </a:rPr>
              <a:t>FMEA</a:t>
            </a:r>
            <a:r>
              <a:rPr lang="fa-IR" sz="1600" dirty="0" smtClean="0">
                <a:cs typeface="B Zar" pitchFamily="2" charset="-78"/>
              </a:rPr>
              <a:t> در صنایع خودرو معرفی معرفی شد و به دنبال آن در سال های اخیر، توسعه سیستم های تضمین کیفیت در صنعت خودرو به خصوص استاندارد </a:t>
            </a:r>
            <a:r>
              <a:rPr lang="en-US" sz="1600" dirty="0" smtClean="0">
                <a:cs typeface="B Zar" pitchFamily="2" charset="-78"/>
              </a:rPr>
              <a:t>QS9000</a:t>
            </a:r>
            <a:r>
              <a:rPr lang="fa-IR" sz="1600" dirty="0" smtClean="0">
                <a:cs typeface="B Zar" pitchFamily="2" charset="-78"/>
              </a:rPr>
              <a:t> در صنعت خودروی آمریکا، موجب شد که استفاده از </a:t>
            </a:r>
            <a:r>
              <a:rPr lang="en-US" sz="1600" dirty="0" smtClean="0">
                <a:cs typeface="B Zar" pitchFamily="2" charset="-78"/>
              </a:rPr>
              <a:t>FMEA</a:t>
            </a:r>
            <a:r>
              <a:rPr lang="fa-IR" sz="1600" dirty="0" smtClean="0">
                <a:cs typeface="B Zar" pitchFamily="2" charset="-78"/>
              </a:rPr>
              <a:t> رواج بیشتری یابد.</a:t>
            </a:r>
            <a:endParaRPr lang="en-US" sz="1600" dirty="0" smtClean="0">
              <a:cs typeface="B Zar" pitchFamily="2" charset="-78"/>
            </a:endParaRPr>
          </a:p>
          <a:p>
            <a:r>
              <a:rPr lang="fa-IR" sz="1600" dirty="0" smtClean="0">
                <a:cs typeface="B Zar" pitchFamily="2" charset="-78"/>
              </a:rPr>
              <a:t>به عنوان پیش زمینه می توان گفت خرابی ها بر دو نوع هستند:</a:t>
            </a:r>
            <a:endParaRPr lang="en-US" sz="1600" dirty="0" smtClean="0">
              <a:cs typeface="B Zar" pitchFamily="2" charset="-78"/>
            </a:endParaRPr>
          </a:p>
          <a:p>
            <a:pPr lvl="0">
              <a:buFont typeface="Wingdings" pitchFamily="2" charset="2"/>
              <a:buChar char="v"/>
            </a:pPr>
            <a:r>
              <a:rPr lang="fa-IR" sz="1600" dirty="0" smtClean="0">
                <a:cs typeface="B Zar" pitchFamily="2" charset="-78"/>
              </a:rPr>
              <a:t>خرابی های شناخته شده</a:t>
            </a:r>
            <a:endParaRPr lang="en-US" sz="1600" dirty="0" smtClean="0">
              <a:cs typeface="B Zar" pitchFamily="2" charset="-78"/>
            </a:endParaRPr>
          </a:p>
          <a:p>
            <a:pPr lvl="0">
              <a:buFont typeface="Wingdings" pitchFamily="2" charset="2"/>
              <a:buChar char="v"/>
            </a:pPr>
            <a:r>
              <a:rPr lang="fa-IR" sz="1600" dirty="0" smtClean="0">
                <a:cs typeface="B Zar" pitchFamily="2" charset="-78"/>
              </a:rPr>
              <a:t>خرابی های بالقوه</a:t>
            </a:r>
            <a:endParaRPr lang="en-US" sz="1600" dirty="0" smtClean="0">
              <a:cs typeface="B Zar" pitchFamily="2" charset="-78"/>
            </a:endParaRPr>
          </a:p>
          <a:p>
            <a:r>
              <a:rPr lang="fa-IR" sz="1600" dirty="0" smtClean="0">
                <a:cs typeface="B Zar" pitchFamily="2" charset="-78"/>
              </a:rPr>
              <a:t>خرابی های شناخته شده معمولاً در فازهای پایانی و یا در مرحله ارائه محصول و توسط مشتری شناخته می شوند لذا در جهت رفع آنها،  هزینه های زیادی باید صرف گردد. اما خرابی ها بالقوه که تمرکز  </a:t>
            </a:r>
            <a:r>
              <a:rPr lang="en-US" sz="1600" dirty="0" smtClean="0">
                <a:cs typeface="B Zar" pitchFamily="2" charset="-78"/>
              </a:rPr>
              <a:t>FMEA</a:t>
            </a:r>
            <a:r>
              <a:rPr lang="fa-IR" sz="1600" dirty="0" smtClean="0">
                <a:cs typeface="B Zar" pitchFamily="2" charset="-78"/>
              </a:rPr>
              <a:t> نیز روی آنها است، معمولاً مربوط به حالاتی می شوند که ممکن است در عمل رخ ندهند اما امکان بروز آنها وجود دارد لذا ما به دنبال پیشگیری از وقوع آنها هستیم. </a:t>
            </a:r>
            <a:endParaRPr lang="en-US" sz="1600" dirty="0" smtClean="0">
              <a:cs typeface="B Zar" pitchFamily="2" charset="-78"/>
            </a:endParaRPr>
          </a:p>
          <a:p>
            <a:r>
              <a:rPr lang="fa-IR" sz="1600" dirty="0" smtClean="0">
                <a:cs typeface="B Zar" pitchFamily="2" charset="-78"/>
              </a:rPr>
              <a:t>تعارف زیادی برای </a:t>
            </a:r>
            <a:r>
              <a:rPr lang="en-US" sz="1600" dirty="0" smtClean="0">
                <a:cs typeface="B Zar" pitchFamily="2" charset="-78"/>
              </a:rPr>
              <a:t>FMEA</a:t>
            </a:r>
            <a:r>
              <a:rPr lang="fa-IR" sz="1600" dirty="0" smtClean="0">
                <a:cs typeface="B Zar" pitchFamily="2" charset="-78"/>
              </a:rPr>
              <a:t> وجود دارد که تعریف زیر تقریباً معمول است:</a:t>
            </a:r>
            <a:endParaRPr lang="en-US" sz="1600" dirty="0" smtClean="0">
              <a:cs typeface="B Zar" pitchFamily="2" charset="-78"/>
            </a:endParaRPr>
          </a:p>
          <a:p>
            <a:r>
              <a:rPr lang="en-US" sz="1600" dirty="0" smtClean="0">
                <a:cs typeface="B Titr" pitchFamily="2" charset="-78"/>
              </a:rPr>
              <a:t>FMEA</a:t>
            </a:r>
            <a:r>
              <a:rPr lang="fa-IR" sz="1600" dirty="0" smtClean="0">
                <a:cs typeface="B Titr" pitchFamily="2" charset="-78"/>
              </a:rPr>
              <a:t> روشی سیستماتیک جهت پیشگیری از وقوع خطا است که به دلایل زیر به کار می رود :</a:t>
            </a:r>
            <a:endParaRPr lang="en-US" sz="1600" dirty="0" smtClean="0">
              <a:cs typeface="B Titr" pitchFamily="2" charset="-78"/>
            </a:endParaRPr>
          </a:p>
          <a:p>
            <a:pPr lvl="0"/>
            <a:r>
              <a:rPr lang="fa-IR" sz="1600" dirty="0" smtClean="0">
                <a:cs typeface="B Zar" pitchFamily="2" charset="-78"/>
              </a:rPr>
              <a:t>شناسایی و اولویت بندی حالات بالقوه خرابی در یک سیستم، محصول، فرایند یا خدمت</a:t>
            </a:r>
            <a:endParaRPr lang="en-US" sz="1600" dirty="0" smtClean="0">
              <a:cs typeface="B Zar" pitchFamily="2" charset="-78"/>
            </a:endParaRPr>
          </a:p>
          <a:p>
            <a:pPr lvl="0"/>
            <a:r>
              <a:rPr lang="fa-IR" sz="1600" dirty="0" smtClean="0">
                <a:cs typeface="B Zar" pitchFamily="2" charset="-78"/>
              </a:rPr>
              <a:t>تعریف و اجرای اقداماتی به منظور حذف و یا کاهش میزان وقوع حالات بالقوه خرابی </a:t>
            </a:r>
            <a:endParaRPr lang="en-US" sz="1600" dirty="0" smtClean="0">
              <a:cs typeface="B Zar" pitchFamily="2" charset="-78"/>
            </a:endParaRPr>
          </a:p>
          <a:p>
            <a:pPr lvl="0"/>
            <a:r>
              <a:rPr lang="fa-IR" sz="1600" dirty="0" smtClean="0">
                <a:cs typeface="B Zar" pitchFamily="2" charset="-78"/>
              </a:rPr>
              <a:t>ثبت نتایج تحلیل های انجام شده به منظور فراهم کردن مرجعی کامل برای حل مشکلات در آینده.</a:t>
            </a:r>
            <a:endParaRPr lang="en-US" sz="1600" dirty="0" smtClean="0">
              <a:cs typeface="B Zar" pitchFamily="2" charset="-78"/>
            </a:endParaRPr>
          </a:p>
          <a:p>
            <a:endParaRPr lang="en-US" sz="1600" dirty="0">
              <a:cs typeface="B Zar" pitchFamily="2" charset="-78"/>
            </a:endParaRPr>
          </a:p>
        </p:txBody>
      </p:sp>
    </p:spTree>
  </p:cSld>
  <p:clrMapOvr>
    <a:masterClrMapping/>
  </p:clrMapOvr>
  <p:transition spd="slow">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fontScale="90000"/>
          </a:bodyPr>
          <a:lstStyle/>
          <a:p>
            <a:pPr algn="r" rtl="1"/>
            <a:r>
              <a:rPr lang="fa-IR" sz="2000" dirty="0" smtClean="0"/>
              <a:t>به طور کلی در هر یک از فازهای طراحی و یا توسعه</a:t>
            </a:r>
            <a:r>
              <a:rPr lang="en-US" sz="2000" dirty="0" smtClean="0"/>
              <a:t> </a:t>
            </a:r>
            <a:r>
              <a:rPr lang="fa-IR" sz="2000" dirty="0" smtClean="0"/>
              <a:t>انواع خرابی ها را نام ببرید و توضیح دهید؟</a:t>
            </a:r>
            <a:r>
              <a:rPr lang="en-US" sz="2000" dirty="0" smtClean="0"/>
              <a:t/>
            </a:r>
            <a:br>
              <a:rPr lang="en-US" sz="2000" dirty="0" smtClean="0"/>
            </a:br>
            <a:endParaRPr lang="en-US" sz="20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2400" b="1" u="sng" dirty="0" smtClean="0"/>
              <a:t>نمونه سوال امتحانی از بخش 5</a:t>
            </a:r>
            <a:r>
              <a:rPr lang="en-US" sz="2400" dirty="0" smtClean="0"/>
              <a:t/>
            </a:r>
            <a:br>
              <a:rPr lang="en-US" sz="2400" dirty="0" smtClean="0"/>
            </a:br>
            <a:r>
              <a:rPr lang="ar-SA" sz="2400" b="1" u="sng" dirty="0" smtClean="0"/>
              <a:t>" در ارتباط با حالات خرابی های بالقوه "</a:t>
            </a:r>
            <a:r>
              <a:rPr lang="en-US" sz="2400" dirty="0" smtClean="0"/>
              <a:t/>
            </a:r>
            <a:br>
              <a:rPr lang="en-US" sz="2400" dirty="0" smtClean="0"/>
            </a:br>
            <a:endParaRPr lang="fa-IR" sz="2400" dirty="0"/>
          </a:p>
        </p:txBody>
      </p:sp>
      <p:sp>
        <p:nvSpPr>
          <p:cNvPr id="3" name="Content Placeholder 2"/>
          <p:cNvSpPr>
            <a:spLocks noGrp="1"/>
          </p:cNvSpPr>
          <p:nvPr>
            <p:ph idx="1"/>
          </p:nvPr>
        </p:nvSpPr>
        <p:spPr/>
        <p:txBody>
          <a:bodyPr>
            <a:noAutofit/>
          </a:bodyPr>
          <a:lstStyle/>
          <a:p>
            <a:pPr lvl="0" algn="r">
              <a:buNone/>
            </a:pPr>
            <a:r>
              <a:rPr lang="fa-IR" sz="1800" b="1" dirty="0" smtClean="0"/>
              <a:t>1-</a:t>
            </a:r>
            <a:r>
              <a:rPr lang="ar-SA" sz="1800" b="1" dirty="0" smtClean="0"/>
              <a:t>ضمن ارائه تعریفی </a:t>
            </a:r>
            <a:r>
              <a:rPr lang="fa-IR" sz="1800" b="1" dirty="0" smtClean="0"/>
              <a:t>ازحالات بالقوه خرابی ها، دلایل بکارگیری آن را در صنایع شرح نمائید؟</a:t>
            </a:r>
            <a:endParaRPr lang="en-US" sz="1800" dirty="0" smtClean="0"/>
          </a:p>
          <a:p>
            <a:pPr algn="r">
              <a:buNone/>
            </a:pPr>
            <a:r>
              <a:rPr lang="ar-SA" sz="1800" b="1" dirty="0" smtClean="0"/>
              <a:t>متدلوژي يا روشي است سيستماتيك كه به دلايل زير به كار مي رود:</a:t>
            </a:r>
            <a:endParaRPr lang="en-US" sz="1800" dirty="0" smtClean="0"/>
          </a:p>
          <a:p>
            <a:pPr algn="r">
              <a:buNone/>
            </a:pPr>
            <a:r>
              <a:rPr lang="ar-SA" sz="1800" b="1" dirty="0" smtClean="0"/>
              <a:t>الف- شناسايي و اولويت بندي حالات بالقوه خرابي دريك سيستم، محصول، فرآيند و يا سرويس.</a:t>
            </a:r>
            <a:endParaRPr lang="en-US" sz="1800" dirty="0" smtClean="0"/>
          </a:p>
          <a:p>
            <a:pPr algn="r">
              <a:buNone/>
            </a:pPr>
            <a:r>
              <a:rPr lang="ar-SA" sz="1800" b="1" dirty="0" smtClean="0"/>
              <a:t>ب- تعريف و اجراي اقداماتي به منظور حذف و يا كاهش ميزان وقوع حالات بالقوه خرابي.</a:t>
            </a:r>
            <a:endParaRPr lang="en-US" sz="1800" dirty="0" smtClean="0"/>
          </a:p>
          <a:p>
            <a:pPr algn="r">
              <a:buNone/>
            </a:pPr>
            <a:r>
              <a:rPr lang="ar-SA" sz="1800" b="1" dirty="0" smtClean="0"/>
              <a:t>ج -ثبت نتايج تحليل هاي انجام شده به منظور فراهم كردن مرجعي كامل براي حل مشكلات درآيند.</a:t>
            </a:r>
            <a:endParaRPr lang="en-US" sz="1800" dirty="0" smtClean="0"/>
          </a:p>
          <a:p>
            <a:pPr lvl="0" algn="r">
              <a:buNone/>
            </a:pPr>
            <a:r>
              <a:rPr lang="fa-IR" sz="1800" b="1" dirty="0" smtClean="0"/>
              <a:t>2-اهداف و خصوصیات تکنیک </a:t>
            </a:r>
            <a:r>
              <a:rPr lang="en-US" sz="1800" b="1" dirty="0" smtClean="0"/>
              <a:t>FMEA </a:t>
            </a:r>
            <a:r>
              <a:rPr lang="fa-IR" sz="1800" b="1" dirty="0" smtClean="0"/>
              <a:t> را شرح دهید؟</a:t>
            </a:r>
            <a:endParaRPr lang="en-US" sz="1800" dirty="0" smtClean="0"/>
          </a:p>
          <a:p>
            <a:pPr algn="r">
              <a:buNone/>
            </a:pPr>
            <a:r>
              <a:rPr lang="ar-SA" sz="1800" b="1" dirty="0" smtClean="0"/>
              <a:t>بطور کلی هدف از اجرای این تکنیک جستجوی تمام مواردی است که باعث شکست یک محصول قبل از اینکه آن محصول به مرحله تولید و مونتاژ نهایی برسد می شود.</a:t>
            </a:r>
            <a:endParaRPr lang="en-US" sz="1800" dirty="0" smtClean="0"/>
          </a:p>
          <a:p>
            <a:pPr lvl="0" algn="r">
              <a:buNone/>
            </a:pPr>
            <a:r>
              <a:rPr lang="ar-SA" sz="1800" b="1" dirty="0" smtClean="0"/>
              <a:t> </a:t>
            </a:r>
            <a:r>
              <a:rPr lang="fa-IR" sz="1800" b="1" dirty="0" smtClean="0"/>
              <a:t>1-</a:t>
            </a:r>
            <a:r>
              <a:rPr lang="ar-SA" sz="1800" b="1" dirty="0" smtClean="0"/>
              <a:t>پیشگیری قبل از وقوع حوادث است ، </a:t>
            </a:r>
            <a:endParaRPr lang="en-US" sz="1800" dirty="0" smtClean="0"/>
          </a:p>
          <a:p>
            <a:pPr lvl="0" algn="r">
              <a:buNone/>
            </a:pPr>
            <a:r>
              <a:rPr lang="fa-IR" sz="1800" b="1" dirty="0" smtClean="0"/>
              <a:t>2-</a:t>
            </a:r>
            <a:r>
              <a:rPr lang="ar-SA" sz="1800" b="1" dirty="0" smtClean="0"/>
              <a:t>«يك اقدام قبل از واقعه است» نه «يك تمرين بعد از آشكار شدن مشكلات».</a:t>
            </a:r>
            <a:endParaRPr lang="en-US" sz="1800" dirty="0" smtClean="0"/>
          </a:p>
          <a:p>
            <a:pPr algn="r">
              <a:buNone/>
            </a:pPr>
            <a:r>
              <a:rPr lang="fa-IR" sz="1800" b="1" dirty="0" smtClean="0"/>
              <a:t>3-</a:t>
            </a:r>
            <a:r>
              <a:rPr lang="ar-SA" sz="1800" b="1" dirty="0" smtClean="0"/>
              <a:t>ابزاری پویا در چرخه بهبود مستمر یاد کنیم این تکنینک اگر در جای خود و به موقع اجرا گردد باعث رشد و توسعه یک راه همیشگی و جاودانگی می گردد</a:t>
            </a:r>
            <a:endParaRPr lang="en-US" sz="1800" dirty="0"/>
          </a:p>
        </p:txBody>
      </p:sp>
    </p:spTree>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943600"/>
          </a:xfrm>
        </p:spPr>
        <p:txBody>
          <a:bodyPr>
            <a:normAutofit fontScale="47500" lnSpcReduction="20000"/>
          </a:bodyPr>
          <a:lstStyle/>
          <a:p>
            <a:pPr lvl="0" algn="r">
              <a:buNone/>
            </a:pPr>
            <a:r>
              <a:rPr lang="fa-IR" b="1" dirty="0" smtClean="0"/>
              <a:t>3-از انواع </a:t>
            </a:r>
            <a:r>
              <a:rPr lang="en-US" b="1" dirty="0" smtClean="0"/>
              <a:t>FMEA</a:t>
            </a:r>
            <a:r>
              <a:rPr lang="fa-IR" b="1" dirty="0" smtClean="0"/>
              <a:t> فقط 3 مورد را نام ببرید؟</a:t>
            </a:r>
            <a:endParaRPr lang="en-US" dirty="0" smtClean="0"/>
          </a:p>
          <a:p>
            <a:pPr algn="r">
              <a:buNone/>
            </a:pPr>
            <a:r>
              <a:rPr lang="fa-IR" b="1" dirty="0" smtClean="0"/>
              <a:t>1</a:t>
            </a:r>
            <a:r>
              <a:rPr lang="ar-SA" b="1" dirty="0" smtClean="0"/>
              <a:t>-   طراحي سيستم ها و زيرسيستم ها از ابتدايي ترين مراحل (</a:t>
            </a:r>
            <a:r>
              <a:rPr lang="en-US" b="1" dirty="0" smtClean="0"/>
              <a:t>System-FMEA</a:t>
            </a:r>
            <a:r>
              <a:rPr lang="ar-SA" b="1" dirty="0" smtClean="0"/>
              <a:t>)</a:t>
            </a:r>
            <a:endParaRPr lang="en-US" dirty="0" smtClean="0"/>
          </a:p>
          <a:p>
            <a:pPr algn="r">
              <a:buNone/>
            </a:pPr>
            <a:r>
              <a:rPr lang="ar-SA" b="1" dirty="0" smtClean="0"/>
              <a:t>2-   طراحي قطعات جديد و يا اعمال تغييرات در طرح هاي جاري(</a:t>
            </a:r>
            <a:r>
              <a:rPr lang="en-US" b="1" dirty="0" smtClean="0"/>
              <a:t>Design-FMEA</a:t>
            </a:r>
            <a:r>
              <a:rPr lang="ar-SA" b="1" dirty="0" smtClean="0"/>
              <a:t>)</a:t>
            </a:r>
            <a:endParaRPr lang="en-US" dirty="0" smtClean="0"/>
          </a:p>
          <a:p>
            <a:pPr algn="r">
              <a:buNone/>
            </a:pPr>
            <a:r>
              <a:rPr lang="ar-SA" b="1" dirty="0" smtClean="0"/>
              <a:t>3-   طراحي و يا توسعه فرآيندهاي توليد يا مونتاژ (</a:t>
            </a:r>
            <a:r>
              <a:rPr lang="en-US" b="1" dirty="0" smtClean="0"/>
              <a:t>Process-FMEA</a:t>
            </a:r>
            <a:r>
              <a:rPr lang="ar-SA" b="1" dirty="0" smtClean="0"/>
              <a:t>)</a:t>
            </a:r>
            <a:endParaRPr lang="en-US" dirty="0" smtClean="0"/>
          </a:p>
          <a:p>
            <a:pPr algn="r">
              <a:buNone/>
            </a:pPr>
            <a:r>
              <a:rPr lang="ar-SA" b="1" dirty="0" smtClean="0"/>
              <a:t>4-   طراحي و يا توسعه فعاليت ها و ارائه خدمات (</a:t>
            </a:r>
            <a:r>
              <a:rPr lang="en-US" b="1" dirty="0" smtClean="0"/>
              <a:t>Service-FMEA</a:t>
            </a:r>
            <a:r>
              <a:rPr lang="ar-SA" b="1" dirty="0" smtClean="0"/>
              <a:t>)</a:t>
            </a:r>
            <a:endParaRPr lang="en-US" dirty="0" smtClean="0"/>
          </a:p>
          <a:p>
            <a:pPr algn="r">
              <a:buNone/>
            </a:pPr>
            <a:r>
              <a:rPr lang="ar-SA" b="1" dirty="0" smtClean="0"/>
              <a:t>5-   طراحي ماشين آلات (</a:t>
            </a:r>
            <a:r>
              <a:rPr lang="en-US" b="1" dirty="0" smtClean="0"/>
              <a:t>Machinery-FMEA</a:t>
            </a:r>
            <a:r>
              <a:rPr lang="ar-SA" b="1" dirty="0" smtClean="0"/>
              <a:t>)</a:t>
            </a:r>
            <a:endParaRPr lang="en-US" dirty="0" smtClean="0"/>
          </a:p>
          <a:p>
            <a:pPr lvl="0" algn="r">
              <a:buNone/>
            </a:pPr>
            <a:r>
              <a:rPr lang="fa-IR" b="1" dirty="0" smtClean="0"/>
              <a:t>4-</a:t>
            </a:r>
            <a:r>
              <a:rPr lang="en-US" b="1" dirty="0" smtClean="0"/>
              <a:t> DFMEA</a:t>
            </a:r>
            <a:r>
              <a:rPr lang="fa-IR" b="1" dirty="0" smtClean="0"/>
              <a:t>را شرح دهید و دو مورد از مزایای آنرا بنویسید.</a:t>
            </a:r>
            <a:endParaRPr lang="en-US" dirty="0" smtClean="0"/>
          </a:p>
          <a:p>
            <a:pPr algn="r">
              <a:buNone/>
            </a:pPr>
            <a:r>
              <a:rPr lang="ar-SA" b="1" dirty="0" smtClean="0"/>
              <a:t>این روش که یک روش سیستماتیک است که درواقع جهت شناسایی و الویت بندی نقص ها و کاستی های طراحی محصول و در نهایت نسبت به حذف آن بکار می رود.</a:t>
            </a:r>
            <a:endParaRPr lang="en-US" dirty="0" smtClean="0"/>
          </a:p>
          <a:p>
            <a:pPr algn="r">
              <a:buNone/>
            </a:pPr>
            <a:r>
              <a:rPr lang="ar-SA" b="1" dirty="0" smtClean="0"/>
              <a:t>مزایای استفاده از </a:t>
            </a:r>
            <a:r>
              <a:rPr lang="en-US" b="1" dirty="0" smtClean="0"/>
              <a:t>DFMEA</a:t>
            </a:r>
            <a:r>
              <a:rPr lang="ar-SA" b="1" dirty="0" smtClean="0"/>
              <a:t>  عبارتند از :</a:t>
            </a:r>
            <a:endParaRPr lang="en-US" dirty="0" smtClean="0"/>
          </a:p>
          <a:p>
            <a:pPr lvl="0" algn="r">
              <a:buNone/>
            </a:pPr>
            <a:r>
              <a:rPr lang="ar-SA" b="1" dirty="0" smtClean="0"/>
              <a:t>کاهش نرخ شکست محصول در دوره عمر مفید آن.</a:t>
            </a:r>
            <a:endParaRPr lang="en-US" dirty="0" smtClean="0"/>
          </a:p>
          <a:p>
            <a:pPr lvl="0" algn="r">
              <a:buNone/>
            </a:pPr>
            <a:r>
              <a:rPr lang="ar-SA" b="1" dirty="0" smtClean="0"/>
              <a:t>با شناسایی و پیشگیری از وقوع حالات بالقوه ، در طول عمر مفید محصول خرابی های کمتری رخ می دهد.</a:t>
            </a:r>
            <a:endParaRPr lang="en-US" dirty="0" smtClean="0"/>
          </a:p>
          <a:p>
            <a:pPr lvl="0" algn="r">
              <a:buNone/>
            </a:pPr>
            <a:r>
              <a:rPr lang="ar-SA" b="1" dirty="0" smtClean="0"/>
              <a:t>کاهش زمان معرفی محصول جدید.</a:t>
            </a:r>
            <a:endParaRPr lang="en-US" dirty="0" smtClean="0"/>
          </a:p>
          <a:p>
            <a:pPr lvl="0" algn="r">
              <a:buNone/>
            </a:pPr>
            <a:r>
              <a:rPr lang="ar-SA" b="1" dirty="0" smtClean="0"/>
              <a:t>جلوگیری از صرف هزینه های اضافی.</a:t>
            </a:r>
            <a:endParaRPr lang="en-US" dirty="0" smtClean="0"/>
          </a:p>
          <a:p>
            <a:pPr lvl="0" algn="r">
              <a:buNone/>
            </a:pPr>
            <a:r>
              <a:rPr lang="ar-SA" b="1" dirty="0" smtClean="0"/>
              <a:t>اقدامات و فعالیتهای لازم را برای بهبود طراحی  الویت بندی می کند.</a:t>
            </a:r>
            <a:endParaRPr lang="en-US" dirty="0" smtClean="0"/>
          </a:p>
          <a:p>
            <a:pPr lvl="0" algn="r">
              <a:buNone/>
            </a:pPr>
            <a:r>
              <a:rPr lang="ar-SA" b="1" dirty="0" smtClean="0"/>
              <a:t>انگیزه کار گروهی را افزایش می دهد.</a:t>
            </a:r>
            <a:endParaRPr lang="en-US" dirty="0" smtClean="0"/>
          </a:p>
          <a:p>
            <a:pPr lvl="0" algn="r">
              <a:buNone/>
            </a:pPr>
            <a:r>
              <a:rPr lang="fa-IR" b="1" dirty="0" smtClean="0"/>
              <a:t>5- </a:t>
            </a:r>
            <a:r>
              <a:rPr lang="en-US" b="1" dirty="0" smtClean="0"/>
              <a:t>PFMEA </a:t>
            </a:r>
            <a:r>
              <a:rPr lang="fa-IR" b="1" dirty="0" smtClean="0"/>
              <a:t>را شرح دهید و دو مورد از مزایای آنرا بنویسید؟</a:t>
            </a:r>
            <a:endParaRPr lang="en-US" dirty="0" smtClean="0"/>
          </a:p>
          <a:p>
            <a:pPr algn="r">
              <a:buNone/>
            </a:pPr>
            <a:r>
              <a:rPr lang="fa-IR" b="1" dirty="0" smtClean="0"/>
              <a:t>بطور کلی این روش در ارتباط با فرآیند و پروسه حالات خرابی بالقوه مورد ارزیابی قرار می دهدکه به فعالیتهای ذیل استوار است:</a:t>
            </a:r>
            <a:endParaRPr lang="en-US" dirty="0" smtClean="0"/>
          </a:p>
          <a:p>
            <a:pPr lvl="0" algn="r">
              <a:buNone/>
            </a:pPr>
            <a:r>
              <a:rPr lang="fa-IR" b="1" dirty="0" smtClean="0"/>
              <a:t>حالات خرابی بالقوه فرآیند را که به محصول مرتبط می باشد را شناسایی می کند.</a:t>
            </a:r>
            <a:endParaRPr lang="en-US" dirty="0" smtClean="0"/>
          </a:p>
          <a:p>
            <a:pPr lvl="0" algn="r">
              <a:buNone/>
            </a:pPr>
            <a:r>
              <a:rPr lang="fa-IR" b="1" dirty="0" smtClean="0"/>
              <a:t>آثار بالقوه ناشی از خرابی های را در نزد مشتری ارزیابی می نماید.</a:t>
            </a:r>
            <a:endParaRPr lang="en-US" dirty="0" smtClean="0"/>
          </a:p>
          <a:p>
            <a:pPr lvl="0" algn="r">
              <a:buNone/>
            </a:pPr>
            <a:r>
              <a:rPr lang="fa-IR" b="1" dirty="0" smtClean="0"/>
              <a:t>کلیه آیتمهایی که در جهت کاهش وقوع یا شناسایی شرایط خرابی ، کنترل شوند را شناسایی می کند.</a:t>
            </a:r>
            <a:endParaRPr lang="en-US" dirty="0" smtClean="0"/>
          </a:p>
          <a:p>
            <a:pPr algn="r">
              <a:buNone/>
            </a:pPr>
            <a:endParaRPr lang="fa-IR" dirty="0"/>
          </a:p>
        </p:txBody>
      </p:sp>
    </p:spTree>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060848"/>
            <a:ext cx="5871596" cy="2400657"/>
          </a:xfrm>
          <a:prstGeom prst="rect">
            <a:avLst/>
          </a:prstGeom>
        </p:spPr>
        <p:txBody>
          <a:bodyPr wrap="square">
            <a:spAutoFit/>
          </a:bodyPr>
          <a:lstStyle/>
          <a:p>
            <a:r>
              <a:rPr lang="fa-IR" sz="15000" b="1" spc="50" dirty="0" smtClean="0">
                <a:ln w="12700" cmpd="sng">
                  <a:solidFill>
                    <a:srgbClr val="FFFF00"/>
                  </a:solidFill>
                  <a:prstDash val="solid"/>
                </a:ln>
                <a:solidFill>
                  <a:srgbClr val="8A0000"/>
                </a:solidFill>
                <a:effectLst>
                  <a:glow rad="53100">
                    <a:schemeClr val="accent6">
                      <a:satMod val="180000"/>
                      <a:alpha val="30000"/>
                    </a:schemeClr>
                  </a:glow>
                  <a:outerShdw blurRad="38100" dist="38100" dir="2700000" algn="tl">
                    <a:srgbClr val="000000">
                      <a:alpha val="43137"/>
                    </a:srgbClr>
                  </a:outerShdw>
                </a:effectLst>
                <a:latin typeface="Arial"/>
                <a:cs typeface="B Titr" pitchFamily="2" charset="-78"/>
              </a:rPr>
              <a:t>پایان</a:t>
            </a:r>
            <a:endParaRPr lang="en-US" sz="15000" dirty="0"/>
          </a:p>
        </p:txBody>
      </p:sp>
    </p:spTree>
  </p:cSld>
  <p:clrMapOvr>
    <a:masterClrMapping/>
  </p:clrMapOvr>
  <p:transition spd="slow">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85786" y="285728"/>
          <a:ext cx="7781247" cy="114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285720" y="1000108"/>
          <a:ext cx="8286808" cy="5500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57224" y="357166"/>
          <a:ext cx="7781247"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428596" y="1397000"/>
          <a:ext cx="8501122" cy="3389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57224" y="357166"/>
            <a:ext cx="7781247" cy="78581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cs typeface="B Titr" pitchFamily="2" charset="-78"/>
              </a:rPr>
              <a:t>FMEA </a:t>
            </a: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cs typeface="B Titr" pitchFamily="2" charset="-78"/>
              </a:rPr>
              <a:t> </a:t>
            </a:r>
          </a:p>
        </p:txBody>
      </p:sp>
      <p:pic>
        <p:nvPicPr>
          <p:cNvPr id="2051" name="Picture 3" descr="C:\Users\Ebdali\Desktop\مدیریت کیفیت و بهروه وری  استاد تیرداد-3.jpg"/>
          <p:cNvPicPr>
            <a:picLocks noChangeAspect="1" noChangeArrowheads="1"/>
          </p:cNvPicPr>
          <p:nvPr/>
        </p:nvPicPr>
        <p:blipFill>
          <a:blip r:embed="rId3" cstate="print"/>
          <a:srcRect/>
          <a:stretch>
            <a:fillRect/>
          </a:stretch>
        </p:blipFill>
        <p:spPr bwMode="auto">
          <a:xfrm>
            <a:off x="1000100" y="1214422"/>
            <a:ext cx="7429552" cy="5287963"/>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57224" y="460340"/>
            <a:ext cx="7781247" cy="78581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Zar" pitchFamily="2" charset="-78"/>
              </a:rPr>
              <a:t>هزینه بروز خطا در زمان های مختلف</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Zar" pitchFamily="2" charset="-78"/>
            </a:endParaRPr>
          </a:p>
        </p:txBody>
      </p:sp>
      <p:graphicFrame>
        <p:nvGraphicFramePr>
          <p:cNvPr id="4" name="Diagram 3"/>
          <p:cNvGraphicFramePr/>
          <p:nvPr/>
        </p:nvGraphicFramePr>
        <p:xfrm>
          <a:off x="285720" y="1500174"/>
          <a:ext cx="8643998" cy="517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28662" y="428604"/>
            <a:ext cx="7781247" cy="785818"/>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4000" dirty="0" smtClean="0"/>
              <a:t> </a:t>
            </a:r>
            <a:r>
              <a:rPr lang="fa-IR"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عامل موفقیت </a:t>
            </a: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FMEA </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9" name="Diagram 18"/>
          <p:cNvGraphicFramePr/>
          <p:nvPr/>
        </p:nvGraphicFramePr>
        <p:xfrm>
          <a:off x="500034" y="1785926"/>
          <a:ext cx="8429652"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57224" y="285728"/>
            <a:ext cx="7781247" cy="785818"/>
          </a:xfrm>
          <a:prstGeom prst="roundRect">
            <a:avLst/>
          </a:prstGeom>
        </p:spPr>
        <p:style>
          <a:lnRef idx="1">
            <a:schemeClr val="accent4"/>
          </a:lnRef>
          <a:fillRef idx="1002">
            <a:schemeClr val="lt1"/>
          </a:fillRef>
          <a:effectRef idx="1">
            <a:schemeClr val="accent4"/>
          </a:effectRef>
          <a:fontRef idx="minor">
            <a:schemeClr val="dk1"/>
          </a:fontRef>
        </p:style>
        <p:txBody>
          <a:bodyPr rtlCol="1" anchor="ctr"/>
          <a:lstStyle/>
          <a:p>
            <a:pPr algn="ct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زمینه های کاربردی و انواع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FMEA</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ounded Rectangle 4"/>
          <p:cNvSpPr/>
          <p:nvPr/>
        </p:nvSpPr>
        <p:spPr>
          <a:xfrm>
            <a:off x="785786" y="5000636"/>
            <a:ext cx="7572428"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700" dirty="0" smtClean="0">
                <a:cs typeface="B Zar" pitchFamily="2" charset="-78"/>
              </a:rPr>
              <a:t>به طور کلی در هر یک از فازهای طراحی و یا توسعه محصول، سیستم، خدمت و یا فرایند می توان از </a:t>
            </a:r>
            <a:r>
              <a:rPr lang="en-US" sz="1700" dirty="0" smtClean="0">
                <a:cs typeface="B Zar" pitchFamily="2" charset="-78"/>
              </a:rPr>
              <a:t>FMEA</a:t>
            </a:r>
            <a:r>
              <a:rPr lang="fa-IR" sz="1700" dirty="0" smtClean="0">
                <a:cs typeface="B Zar" pitchFamily="2" charset="-78"/>
              </a:rPr>
              <a:t> استفاده کرد. همچنین در مواقع تغییر شرایط و یا حاکم شدن شرایط جدید (مثلاً تغییر در استانداردها) </a:t>
            </a:r>
            <a:r>
              <a:rPr lang="en-US" sz="1700" dirty="0" smtClean="0">
                <a:cs typeface="B Zar" pitchFamily="2" charset="-78"/>
              </a:rPr>
              <a:t>FMEA</a:t>
            </a:r>
            <a:r>
              <a:rPr lang="fa-IR" sz="1700" dirty="0" smtClean="0">
                <a:cs typeface="B Zar" pitchFamily="2" charset="-78"/>
              </a:rPr>
              <a:t> می تواند به نحوی سودمند مورد استفاده قرار گیرد.</a:t>
            </a:r>
            <a:endParaRPr lang="en-US" sz="1700" dirty="0">
              <a:cs typeface="B Zar" pitchFamily="2" charset="-78"/>
            </a:endParaRPr>
          </a:p>
        </p:txBody>
      </p:sp>
      <p:graphicFrame>
        <p:nvGraphicFramePr>
          <p:cNvPr id="9" name="Diagram 8"/>
          <p:cNvGraphicFramePr/>
          <p:nvPr/>
        </p:nvGraphicFramePr>
        <p:xfrm>
          <a:off x="4572000" y="1428736"/>
          <a:ext cx="4000528"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ounded Rectangle 17"/>
          <p:cNvSpPr/>
          <p:nvPr/>
        </p:nvSpPr>
        <p:spPr>
          <a:xfrm>
            <a:off x="428596" y="1643050"/>
            <a:ext cx="3929090"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rtl="0">
              <a:buFont typeface="Wingdings" pitchFamily="2" charset="2"/>
              <a:buChar char="Ø"/>
            </a:pPr>
            <a:r>
              <a:rPr lang="fa-IR" sz="1600" dirty="0" smtClean="0">
                <a:cs typeface="B Titr" pitchFamily="2" charset="-78"/>
              </a:rPr>
              <a:t>طراحی یک سیستم، محصول و یا فرآیند جدید</a:t>
            </a:r>
            <a:r>
              <a:rPr lang="fa-IR" sz="1600" b="1" dirty="0" smtClean="0">
                <a:cs typeface="B Titr" pitchFamily="2" charset="-78"/>
              </a:rPr>
              <a:t>.</a:t>
            </a:r>
          </a:p>
        </p:txBody>
      </p:sp>
      <p:sp>
        <p:nvSpPr>
          <p:cNvPr id="19" name="Rounded Rectangle 18"/>
          <p:cNvSpPr/>
          <p:nvPr/>
        </p:nvSpPr>
        <p:spPr>
          <a:xfrm>
            <a:off x="357158" y="2357430"/>
            <a:ext cx="4000528" cy="642942"/>
          </a:xfrm>
          <a:prstGeom prst="roundRect">
            <a:avLst/>
          </a:prstGeom>
          <a:solidFill>
            <a:schemeClr val="bg2">
              <a:lumMod val="90000"/>
            </a:schemeClr>
          </a:solidFill>
          <a:ln>
            <a:solidFill>
              <a:schemeClr val="bg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400" dirty="0" smtClean="0">
                <a:cs typeface="B Titr" pitchFamily="2" charset="-78"/>
              </a:rPr>
              <a:t>در زمان تغییر طرح های موجود و یا فرایند تولید و مونتاژ.</a:t>
            </a:r>
            <a:endParaRPr lang="en-US" sz="1400" dirty="0" smtClean="0">
              <a:cs typeface="B Titr" pitchFamily="2" charset="-78"/>
            </a:endParaRPr>
          </a:p>
          <a:p>
            <a:pPr lvl="0" algn="ctr"/>
            <a:endParaRPr lang="en-US" sz="1400" dirty="0">
              <a:cs typeface="B Titr" pitchFamily="2" charset="-78"/>
            </a:endParaRPr>
          </a:p>
        </p:txBody>
      </p:sp>
      <p:sp>
        <p:nvSpPr>
          <p:cNvPr id="14" name="Rounded Rectangle 13"/>
          <p:cNvSpPr/>
          <p:nvPr/>
        </p:nvSpPr>
        <p:spPr>
          <a:xfrm>
            <a:off x="357158" y="3071810"/>
            <a:ext cx="4000528" cy="857256"/>
          </a:xfrm>
          <a:prstGeom prst="roundRect">
            <a:avLst/>
          </a:prstGeom>
          <a:solidFill>
            <a:schemeClr val="accent2">
              <a:lumMod val="20000"/>
              <a:lumOff val="80000"/>
            </a:schemeClr>
          </a:solidFill>
          <a:ln>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fa-IR" sz="1400" dirty="0" smtClean="0">
                <a:cs typeface="B Titr" pitchFamily="2" charset="-78"/>
              </a:rPr>
              <a:t>زمانی که فرآیند های تولید یا مونتاژ یک محصول در محیطی جدید و یا شرایط کاری جدید قرار گیرد.</a:t>
            </a:r>
            <a:endParaRPr lang="en-US" sz="1400" dirty="0" smtClean="0">
              <a:cs typeface="B Titr" pitchFamily="2" charset="-78"/>
            </a:endParaRPr>
          </a:p>
          <a:p>
            <a:pPr lvl="0"/>
            <a:endParaRPr lang="en-US" sz="1400" dirty="0">
              <a:cs typeface="B Titr" pitchFamily="2" charset="-78"/>
            </a:endParaRPr>
          </a:p>
        </p:txBody>
      </p:sp>
      <p:sp>
        <p:nvSpPr>
          <p:cNvPr id="15" name="Rounded Rectangle 14"/>
          <p:cNvSpPr/>
          <p:nvPr/>
        </p:nvSpPr>
        <p:spPr>
          <a:xfrm>
            <a:off x="357158" y="4000504"/>
            <a:ext cx="4000528"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fa-IR" sz="1600" dirty="0" smtClean="0">
                <a:cs typeface="B Titr" pitchFamily="2" charset="-78"/>
              </a:rPr>
              <a:t>تدوین برنامه های بهبود مستمر.</a:t>
            </a:r>
            <a:endParaRPr lang="en-US" sz="1600" dirty="0" smtClean="0">
              <a:cs typeface="B Titr" pitchFamily="2" charset="-78"/>
            </a:endParaRPr>
          </a:p>
          <a:p>
            <a:pPr lvl="0" algn="ctr"/>
            <a:endParaRPr lang="en-US" sz="1600" dirty="0">
              <a:cs typeface="B Titr" pitchFamily="2" charset="-78"/>
            </a:endParaRPr>
          </a:p>
        </p:txBody>
      </p:sp>
    </p:spTree>
  </p:cSld>
  <p:clrMapOvr>
    <a:masterClrMapping/>
  </p:clrMapOvr>
  <p:transition spd="slow">
    <p:plu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Text Background Large Redbrown No Stick"/>
</p:tagLst>
</file>

<file path=ppt/tags/tag2.xml><?xml version="1.0" encoding="utf-8"?>
<p:tagLst xmlns:a="http://schemas.openxmlformats.org/drawingml/2006/main" xmlns:r="http://schemas.openxmlformats.org/officeDocument/2006/relationships" xmlns:p="http://schemas.openxmlformats.org/presentationml/2006/main">
  <p:tag name="RNRSTYLE" val="Text Background Large LBrown No Stick"/>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2123</TotalTime>
  <Words>3728</Words>
  <Application>Microsoft Office PowerPoint</Application>
  <PresentationFormat>On-screen Show (4:3)</PresentationFormat>
  <Paragraphs>283</Paragraphs>
  <Slides>33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B Titr</vt:lpstr>
      <vt:lpstr>B Zar</vt:lpstr>
      <vt:lpstr>Calibri</vt:lpstr>
      <vt:lpstr>IranNastaliq</vt:lpstr>
      <vt:lpstr>PMingLiU</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نمونه سوالات</vt:lpstr>
      <vt:lpstr>چه فعالیت های توسط PFMEA انجام می گردد نام ببرید؟ </vt:lpstr>
      <vt:lpstr>تکنیک FMEA را می توان در چه زمینه های مورد استفاده قرار داد؟ </vt:lpstr>
      <vt:lpstr>به طور کلی در هر یک از فازهای طراحی و یا توسعه انواع خرابی ها را نام ببرید و توضیح دهید؟ </vt:lpstr>
      <vt:lpstr>نمونه سوال امتحانی از بخش 5 " در ارتباط با حالات خرابی های بالقوه " </vt:lpstr>
      <vt:lpstr>PowerPoint Presentation</vt:lpstr>
      <vt:lpstr>PowerPoint Presentation</vt:lpstr>
    </vt:vector>
  </TitlesOfParts>
  <Company>cabir 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cabir soft</dc:creator>
  <cp:lastModifiedBy>Windows User</cp:lastModifiedBy>
  <cp:revision>390</cp:revision>
  <dcterms:created xsi:type="dcterms:W3CDTF">2013-10-07T15:29:55Z</dcterms:created>
  <dcterms:modified xsi:type="dcterms:W3CDTF">2018-03-17T19:22:39Z</dcterms:modified>
</cp:coreProperties>
</file>