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41"/>
  </p:notesMasterIdLst>
  <p:handoutMasterIdLst>
    <p:handoutMasterId r:id="rId42"/>
  </p:handoutMasterIdLst>
  <p:sldIdLst>
    <p:sldId id="968" r:id="rId2"/>
    <p:sldId id="953" r:id="rId3"/>
    <p:sldId id="948" r:id="rId4"/>
    <p:sldId id="949" r:id="rId5"/>
    <p:sldId id="950" r:id="rId6"/>
    <p:sldId id="878" r:id="rId7"/>
    <p:sldId id="881" r:id="rId8"/>
    <p:sldId id="882" r:id="rId9"/>
    <p:sldId id="884" r:id="rId10"/>
    <p:sldId id="891" r:id="rId11"/>
    <p:sldId id="892" r:id="rId12"/>
    <p:sldId id="886" r:id="rId13"/>
    <p:sldId id="951" r:id="rId14"/>
    <p:sldId id="889" r:id="rId15"/>
    <p:sldId id="952" r:id="rId16"/>
    <p:sldId id="944" r:id="rId17"/>
    <p:sldId id="958" r:id="rId18"/>
    <p:sldId id="955" r:id="rId19"/>
    <p:sldId id="932" r:id="rId20"/>
    <p:sldId id="946" r:id="rId21"/>
    <p:sldId id="959" r:id="rId22"/>
    <p:sldId id="960" r:id="rId23"/>
    <p:sldId id="957" r:id="rId24"/>
    <p:sldId id="961" r:id="rId25"/>
    <p:sldId id="962" r:id="rId26"/>
    <p:sldId id="934" r:id="rId27"/>
    <p:sldId id="935" r:id="rId28"/>
    <p:sldId id="919" r:id="rId29"/>
    <p:sldId id="920" r:id="rId30"/>
    <p:sldId id="918" r:id="rId31"/>
    <p:sldId id="921" r:id="rId32"/>
    <p:sldId id="907" r:id="rId33"/>
    <p:sldId id="909" r:id="rId34"/>
    <p:sldId id="910" r:id="rId35"/>
    <p:sldId id="922" r:id="rId36"/>
    <p:sldId id="963" r:id="rId37"/>
    <p:sldId id="964" r:id="rId38"/>
    <p:sldId id="965" r:id="rId39"/>
    <p:sldId id="967" r:id="rId40"/>
  </p:sldIdLst>
  <p:sldSz cx="12180888" cy="9134475"/>
  <p:notesSz cx="9926638" cy="6781800"/>
  <p:custShowLst>
    <p:custShow name="Custom Show 1" id="0">
      <p:sldLst>
        <p:sld r:id="rId2"/>
      </p:sldLst>
    </p:custShow>
  </p:custShowLst>
  <p:defaultTextStyle>
    <a:defPPr>
      <a:defRPr lang="en-US"/>
    </a:defPPr>
    <a:lvl1pPr algn="r" rtl="1" fontAlgn="base">
      <a:spcBef>
        <a:spcPct val="0"/>
      </a:spcBef>
      <a:spcAft>
        <a:spcPct val="0"/>
      </a:spcAft>
      <a:defRPr sz="2900" b="1" kern="1200">
        <a:solidFill>
          <a:schemeClr val="tx1"/>
        </a:solidFill>
        <a:latin typeface="Arial" pitchFamily="34" charset="0"/>
        <a:ea typeface="+mn-ea"/>
        <a:cs typeface="B Titr" pitchFamily="2" charset="-78"/>
      </a:defRPr>
    </a:lvl1pPr>
    <a:lvl2pPr marL="457200" algn="r" rtl="1" fontAlgn="base">
      <a:spcBef>
        <a:spcPct val="0"/>
      </a:spcBef>
      <a:spcAft>
        <a:spcPct val="0"/>
      </a:spcAft>
      <a:defRPr sz="2900" b="1" kern="1200">
        <a:solidFill>
          <a:schemeClr val="tx1"/>
        </a:solidFill>
        <a:latin typeface="Arial" pitchFamily="34" charset="0"/>
        <a:ea typeface="+mn-ea"/>
        <a:cs typeface="B Titr" pitchFamily="2" charset="-78"/>
      </a:defRPr>
    </a:lvl2pPr>
    <a:lvl3pPr marL="914400" algn="r" rtl="1" fontAlgn="base">
      <a:spcBef>
        <a:spcPct val="0"/>
      </a:spcBef>
      <a:spcAft>
        <a:spcPct val="0"/>
      </a:spcAft>
      <a:defRPr sz="2900" b="1" kern="1200">
        <a:solidFill>
          <a:schemeClr val="tx1"/>
        </a:solidFill>
        <a:latin typeface="Arial" pitchFamily="34" charset="0"/>
        <a:ea typeface="+mn-ea"/>
        <a:cs typeface="B Titr" pitchFamily="2" charset="-78"/>
      </a:defRPr>
    </a:lvl3pPr>
    <a:lvl4pPr marL="1371600" algn="r" rtl="1" fontAlgn="base">
      <a:spcBef>
        <a:spcPct val="0"/>
      </a:spcBef>
      <a:spcAft>
        <a:spcPct val="0"/>
      </a:spcAft>
      <a:defRPr sz="2900" b="1" kern="1200">
        <a:solidFill>
          <a:schemeClr val="tx1"/>
        </a:solidFill>
        <a:latin typeface="Arial" pitchFamily="34" charset="0"/>
        <a:ea typeface="+mn-ea"/>
        <a:cs typeface="B Titr" pitchFamily="2" charset="-78"/>
      </a:defRPr>
    </a:lvl4pPr>
    <a:lvl5pPr marL="1828800" algn="r" rtl="1" fontAlgn="base">
      <a:spcBef>
        <a:spcPct val="0"/>
      </a:spcBef>
      <a:spcAft>
        <a:spcPct val="0"/>
      </a:spcAft>
      <a:defRPr sz="2900" b="1" kern="1200">
        <a:solidFill>
          <a:schemeClr val="tx1"/>
        </a:solidFill>
        <a:latin typeface="Arial" pitchFamily="34" charset="0"/>
        <a:ea typeface="+mn-ea"/>
        <a:cs typeface="B Titr" pitchFamily="2" charset="-78"/>
      </a:defRPr>
    </a:lvl5pPr>
    <a:lvl6pPr marL="2286000" algn="r" defTabSz="914400" rtl="1" eaLnBrk="1" latinLnBrk="0" hangingPunct="1">
      <a:defRPr sz="2900" b="1" kern="1200">
        <a:solidFill>
          <a:schemeClr val="tx1"/>
        </a:solidFill>
        <a:latin typeface="Arial" pitchFamily="34" charset="0"/>
        <a:ea typeface="+mn-ea"/>
        <a:cs typeface="B Titr" pitchFamily="2" charset="-78"/>
      </a:defRPr>
    </a:lvl6pPr>
    <a:lvl7pPr marL="2743200" algn="r" defTabSz="914400" rtl="1" eaLnBrk="1" latinLnBrk="0" hangingPunct="1">
      <a:defRPr sz="2900" b="1" kern="1200">
        <a:solidFill>
          <a:schemeClr val="tx1"/>
        </a:solidFill>
        <a:latin typeface="Arial" pitchFamily="34" charset="0"/>
        <a:ea typeface="+mn-ea"/>
        <a:cs typeface="B Titr" pitchFamily="2" charset="-78"/>
      </a:defRPr>
    </a:lvl7pPr>
    <a:lvl8pPr marL="3200400" algn="r" defTabSz="914400" rtl="1" eaLnBrk="1" latinLnBrk="0" hangingPunct="1">
      <a:defRPr sz="2900" b="1" kern="1200">
        <a:solidFill>
          <a:schemeClr val="tx1"/>
        </a:solidFill>
        <a:latin typeface="Arial" pitchFamily="34" charset="0"/>
        <a:ea typeface="+mn-ea"/>
        <a:cs typeface="B Titr" pitchFamily="2" charset="-78"/>
      </a:defRPr>
    </a:lvl8pPr>
    <a:lvl9pPr marL="3657600" algn="r" defTabSz="914400" rtl="1" eaLnBrk="1" latinLnBrk="0" hangingPunct="1">
      <a:defRPr sz="2900" b="1" kern="1200">
        <a:solidFill>
          <a:schemeClr val="tx1"/>
        </a:solidFill>
        <a:latin typeface="Arial" pitchFamily="34" charset="0"/>
        <a:ea typeface="+mn-ea"/>
        <a:cs typeface="B Titr" pitchFamily="2" charset="-78"/>
      </a:defRPr>
    </a:lvl9pPr>
  </p:defaultTextStyle>
  <p:extLst>
    <p:ext uri="{EFAFB233-063F-42B5-8137-9DF3F51BA10A}">
      <p15:sldGuideLst xmlns:p15="http://schemas.microsoft.com/office/powerpoint/2012/main" xmlns="">
        <p15:guide id="1" orient="horz" pos="2877">
          <p15:clr>
            <a:srgbClr val="A4A3A4"/>
          </p15:clr>
        </p15:guide>
        <p15:guide id="2" pos="3837">
          <p15:clr>
            <a:srgbClr val="A4A3A4"/>
          </p15:clr>
        </p15:guide>
      </p15:sldGuideLst>
    </p:ext>
    <p:ext uri="{2D200454-40CA-4A62-9FC3-DE9A4176ACB9}">
      <p15:notesGuideLst xmlns:p15="http://schemas.microsoft.com/office/powerpoint/2012/main" xmlns="">
        <p15:guide id="1" orient="horz" pos="2136">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00FF"/>
    <a:srgbClr val="990033"/>
    <a:srgbClr val="000099"/>
    <a:srgbClr val="760000"/>
    <a:srgbClr val="FF0066"/>
    <a:srgbClr val="FF860D"/>
    <a:srgbClr val="4700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07" autoAdjust="0"/>
    <p:restoredTop sz="94316" autoAdjust="0"/>
  </p:normalViewPr>
  <p:slideViewPr>
    <p:cSldViewPr>
      <p:cViewPr varScale="1">
        <p:scale>
          <a:sx n="55" d="100"/>
          <a:sy n="55" d="100"/>
        </p:scale>
        <p:origin x="-1320" y="-102"/>
      </p:cViewPr>
      <p:guideLst>
        <p:guide orient="horz" pos="2877"/>
        <p:guide pos="3837"/>
      </p:guideLst>
    </p:cSldViewPr>
  </p:slideViewPr>
  <p:outlineViewPr>
    <p:cViewPr>
      <p:scale>
        <a:sx n="33" d="100"/>
        <a:sy n="33" d="100"/>
      </p:scale>
      <p:origin x="0" y="8490"/>
    </p:cViewPr>
  </p:outlineViewPr>
  <p:notesTextViewPr>
    <p:cViewPr>
      <p:scale>
        <a:sx n="100" d="100"/>
        <a:sy n="100" d="100"/>
      </p:scale>
      <p:origin x="0" y="0"/>
    </p:cViewPr>
  </p:notesTextViewPr>
  <p:sorterViewPr>
    <p:cViewPr>
      <p:scale>
        <a:sx n="66" d="100"/>
        <a:sy n="66" d="100"/>
      </p:scale>
      <p:origin x="0" y="10626"/>
    </p:cViewPr>
  </p:sorterViewPr>
  <p:notesViewPr>
    <p:cSldViewPr>
      <p:cViewPr varScale="1">
        <p:scale>
          <a:sx n="72" d="100"/>
          <a:sy n="72" d="100"/>
        </p:scale>
        <p:origin x="-744" y="-84"/>
      </p:cViewPr>
      <p:guideLst>
        <p:guide orient="horz" pos="2136"/>
        <p:guide pos="312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b="0">
                <a:latin typeface="Arial" pitchFamily="34" charset="0"/>
              </a:defRPr>
            </a:lvl1pPr>
          </a:lstStyle>
          <a:p>
            <a:pPr>
              <a:defRPr/>
            </a:pPr>
            <a:endParaRPr lang="en-US"/>
          </a:p>
        </p:txBody>
      </p:sp>
      <p:sp>
        <p:nvSpPr>
          <p:cNvPr id="54275" name="Rectangle 3"/>
          <p:cNvSpPr>
            <a:spLocks noGrp="1" noChangeArrowheads="1"/>
          </p:cNvSpPr>
          <p:nvPr>
            <p:ph type="dt" sz="quarter" idx="1"/>
          </p:nvPr>
        </p:nvSpPr>
        <p:spPr bwMode="auto">
          <a:xfrm>
            <a:off x="5622925"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b="0">
                <a:latin typeface="Arial" pitchFamily="34" charset="0"/>
              </a:defRPr>
            </a:lvl1pPr>
          </a:lstStyle>
          <a:p>
            <a:pPr>
              <a:defRPr/>
            </a:pPr>
            <a:endParaRPr lang="en-US"/>
          </a:p>
        </p:txBody>
      </p:sp>
      <p:sp>
        <p:nvSpPr>
          <p:cNvPr id="54276" name="Rectangle 4"/>
          <p:cNvSpPr>
            <a:spLocks noGrp="1" noChangeArrowheads="1"/>
          </p:cNvSpPr>
          <p:nvPr>
            <p:ph type="ftr" sz="quarter" idx="2"/>
          </p:nvPr>
        </p:nvSpPr>
        <p:spPr bwMode="auto">
          <a:xfrm>
            <a:off x="0" y="6440488"/>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b="0">
                <a:latin typeface="Arial" pitchFamily="34" charset="0"/>
              </a:defRPr>
            </a:lvl1pPr>
          </a:lstStyle>
          <a:p>
            <a:pPr>
              <a:defRPr/>
            </a:pPr>
            <a:endParaRPr lang="en-US"/>
          </a:p>
        </p:txBody>
      </p:sp>
      <p:sp>
        <p:nvSpPr>
          <p:cNvPr id="54277" name="Rectangle 5"/>
          <p:cNvSpPr>
            <a:spLocks noGrp="1" noChangeArrowheads="1"/>
          </p:cNvSpPr>
          <p:nvPr>
            <p:ph type="sldNum" sz="quarter" idx="3"/>
          </p:nvPr>
        </p:nvSpPr>
        <p:spPr bwMode="auto">
          <a:xfrm>
            <a:off x="5622925" y="6440488"/>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b="0">
                <a:latin typeface="Arial" pitchFamily="34" charset="0"/>
                <a:cs typeface="Arial" pitchFamily="34" charset="0"/>
              </a:defRPr>
            </a:lvl1pPr>
          </a:lstStyle>
          <a:p>
            <a:pPr>
              <a:defRPr/>
            </a:pPr>
            <a:fld id="{87C97BC5-913B-4EA3-8797-CEA19D99B191}" type="slidenum">
              <a:rPr lang="ar-SA"/>
              <a:pPr>
                <a:defRPr/>
              </a:pPr>
              <a:t>‹#›</a:t>
            </a:fld>
            <a:endParaRPr lang="en-US"/>
          </a:p>
        </p:txBody>
      </p:sp>
    </p:spTree>
    <p:extLst>
      <p:ext uri="{BB962C8B-B14F-4D97-AF65-F5344CB8AC3E}">
        <p14:creationId xmlns:p14="http://schemas.microsoft.com/office/powerpoint/2010/main" val="536987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b="0">
                <a:latin typeface="Arial" pitchFamily="34" charset="0"/>
              </a:defRPr>
            </a:lvl1pPr>
          </a:lstStyle>
          <a:p>
            <a:pPr>
              <a:defRPr/>
            </a:pPr>
            <a:endParaRPr lang="en-US"/>
          </a:p>
        </p:txBody>
      </p:sp>
      <p:sp>
        <p:nvSpPr>
          <p:cNvPr id="57347" name="Rectangle 3"/>
          <p:cNvSpPr>
            <a:spLocks noGrp="1" noChangeArrowheads="1"/>
          </p:cNvSpPr>
          <p:nvPr>
            <p:ph type="dt" idx="1"/>
          </p:nvPr>
        </p:nvSpPr>
        <p:spPr bwMode="auto">
          <a:xfrm>
            <a:off x="5622925"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b="0">
                <a:latin typeface="Arial" pitchFamily="34" charset="0"/>
              </a:defRPr>
            </a:lvl1pPr>
          </a:lstStyle>
          <a:p>
            <a:pPr>
              <a:defRPr/>
            </a:pPr>
            <a:endParaRPr lang="en-US"/>
          </a:p>
        </p:txBody>
      </p:sp>
      <p:sp>
        <p:nvSpPr>
          <p:cNvPr id="68612" name="Rectangle 4"/>
          <p:cNvSpPr>
            <a:spLocks noGrp="1" noRot="1" noChangeAspect="1" noChangeArrowheads="1" noTextEdit="1"/>
          </p:cNvSpPr>
          <p:nvPr>
            <p:ph type="sldImg" idx="2"/>
          </p:nvPr>
        </p:nvSpPr>
        <p:spPr bwMode="auto">
          <a:xfrm>
            <a:off x="3267075" y="508000"/>
            <a:ext cx="3392488" cy="2543175"/>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992188" y="3221038"/>
            <a:ext cx="7942262" cy="3052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6440488"/>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b="0">
                <a:latin typeface="Arial" pitchFamily="34" charset="0"/>
              </a:defRPr>
            </a:lvl1pPr>
          </a:lstStyle>
          <a:p>
            <a:pPr>
              <a:defRPr/>
            </a:pPr>
            <a:endParaRPr lang="en-US"/>
          </a:p>
        </p:txBody>
      </p:sp>
      <p:sp>
        <p:nvSpPr>
          <p:cNvPr id="57351" name="Rectangle 7"/>
          <p:cNvSpPr>
            <a:spLocks noGrp="1" noChangeArrowheads="1"/>
          </p:cNvSpPr>
          <p:nvPr>
            <p:ph type="sldNum" sz="quarter" idx="5"/>
          </p:nvPr>
        </p:nvSpPr>
        <p:spPr bwMode="auto">
          <a:xfrm>
            <a:off x="5622925" y="6440488"/>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b="0">
                <a:latin typeface="Arial" pitchFamily="34" charset="0"/>
                <a:cs typeface="Arial" pitchFamily="34" charset="0"/>
              </a:defRPr>
            </a:lvl1pPr>
          </a:lstStyle>
          <a:p>
            <a:pPr>
              <a:defRPr/>
            </a:pPr>
            <a:fld id="{4B9569A7-BE33-4026-983E-218F59B9981D}" type="slidenum">
              <a:rPr lang="ar-SA"/>
              <a:pPr>
                <a:defRPr/>
              </a:pPr>
              <a:t>‹#›</a:t>
            </a:fld>
            <a:endParaRPr lang="en-US"/>
          </a:p>
        </p:txBody>
      </p:sp>
    </p:spTree>
    <p:extLst>
      <p:ext uri="{BB962C8B-B14F-4D97-AF65-F5344CB8AC3E}">
        <p14:creationId xmlns:p14="http://schemas.microsoft.com/office/powerpoint/2010/main" val="753566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fa-IR" smtClean="0"/>
          </a:p>
        </p:txBody>
      </p:sp>
      <p:sp>
        <p:nvSpPr>
          <p:cNvPr id="69636" name="Slide Number Placeholder 3"/>
          <p:cNvSpPr>
            <a:spLocks noGrp="1"/>
          </p:cNvSpPr>
          <p:nvPr>
            <p:ph type="sldNum" sz="quarter" idx="5"/>
          </p:nvPr>
        </p:nvSpPr>
        <p:spPr>
          <a:noFill/>
        </p:spPr>
        <p:txBody>
          <a:bodyPr/>
          <a:lstStyle/>
          <a:p>
            <a:fld id="{5AEAB3CB-F0BE-491C-80AB-3E26FAC2ED72}" type="slidenum">
              <a:rPr lang="ar-SA" smtClean="0"/>
              <a:pPr/>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fa-IR" smtClean="0"/>
          </a:p>
        </p:txBody>
      </p:sp>
      <p:sp>
        <p:nvSpPr>
          <p:cNvPr id="70660" name="Slide Number Placeholder 3"/>
          <p:cNvSpPr>
            <a:spLocks noGrp="1"/>
          </p:cNvSpPr>
          <p:nvPr>
            <p:ph type="sldNum" sz="quarter" idx="5"/>
          </p:nvPr>
        </p:nvSpPr>
        <p:spPr>
          <a:noFill/>
        </p:spPr>
        <p:txBody>
          <a:bodyPr/>
          <a:lstStyle/>
          <a:p>
            <a:fld id="{5DEE5CCD-2506-4A6B-BF0B-485306C46CD3}" type="slidenum">
              <a:rPr lang="ar-SA"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813" y="2836863"/>
            <a:ext cx="10355262" cy="1958975"/>
          </a:xfrm>
          <a:prstGeom prst="rect">
            <a:avLst/>
          </a:prstGeom>
        </p:spPr>
        <p:txBody>
          <a:bodyPr/>
          <a:lstStyle/>
          <a:p>
            <a:r>
              <a:rPr lang="en-US" smtClean="0"/>
              <a:t>Click to edit Master title style</a:t>
            </a:r>
            <a:endParaRPr lang="fa-IR"/>
          </a:p>
        </p:txBody>
      </p:sp>
      <p:sp>
        <p:nvSpPr>
          <p:cNvPr id="3" name="Subtitle 2"/>
          <p:cNvSpPr>
            <a:spLocks noGrp="1"/>
          </p:cNvSpPr>
          <p:nvPr>
            <p:ph type="subTitle" idx="1"/>
          </p:nvPr>
        </p:nvSpPr>
        <p:spPr>
          <a:xfrm>
            <a:off x="1827213" y="5176838"/>
            <a:ext cx="8526462" cy="233362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61688" cy="1522413"/>
          </a:xfrm>
          <a:prstGeom prst="rect">
            <a:avLst/>
          </a:prstGeom>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2132013"/>
            <a:ext cx="10961688" cy="602773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1263" y="365125"/>
            <a:ext cx="2740025" cy="7794625"/>
          </a:xfrm>
          <a:prstGeom prst="rect">
            <a:avLst/>
          </a:prstGeo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365125"/>
            <a:ext cx="8069263" cy="77946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61688" cy="1522413"/>
          </a:xfrm>
          <a:prstGeom prst="rect">
            <a:avLst/>
          </a:prstGeo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609600" y="2132013"/>
            <a:ext cx="5403850" cy="602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65850" y="2132013"/>
            <a:ext cx="5405438" cy="602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27844" y="300038"/>
            <a:ext cx="9753600" cy="1447800"/>
          </a:xfrm>
          <a:prstGeom prst="rect">
            <a:avLst/>
          </a:prstGeom>
        </p:spPr>
        <p:txBody>
          <a:bodyPr/>
          <a:lstStyle>
            <a:lvl1pPr>
              <a:defRPr baseline="0">
                <a:solidFill>
                  <a:schemeClr val="tx2">
                    <a:lumMod val="75000"/>
                  </a:schemeClr>
                </a:solidFill>
                <a:cs typeface="B Titr" pitchFamily="2" charset="-78"/>
              </a:defRPr>
            </a:lvl1pPr>
          </a:lstStyle>
          <a:p>
            <a:r>
              <a:rPr lang="en-US" dirty="0" smtClean="0"/>
              <a:t>Click to edit Master title style</a:t>
            </a:r>
            <a:endParaRPr lang="fa-IR" dirty="0"/>
          </a:p>
        </p:txBody>
      </p:sp>
      <p:sp>
        <p:nvSpPr>
          <p:cNvPr id="3" name="Content Placeholder 2"/>
          <p:cNvSpPr>
            <a:spLocks noGrp="1"/>
          </p:cNvSpPr>
          <p:nvPr>
            <p:ph idx="1"/>
          </p:nvPr>
        </p:nvSpPr>
        <p:spPr>
          <a:xfrm>
            <a:off x="985044" y="2128837"/>
            <a:ext cx="8991600" cy="6172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sp>
        <p:nvSpPr>
          <p:cNvPr id="4" name="Rectangle 6"/>
          <p:cNvSpPr>
            <a:spLocks noGrp="1" noChangeArrowheads="1"/>
          </p:cNvSpPr>
          <p:nvPr>
            <p:ph type="sldNum" sz="quarter" idx="10"/>
          </p:nvPr>
        </p:nvSpPr>
        <p:spPr/>
        <p:txBody>
          <a:bodyPr/>
          <a:lstStyle>
            <a:lvl1pPr>
              <a:defRPr/>
            </a:lvl1pPr>
          </a:lstStyle>
          <a:p>
            <a:pPr>
              <a:defRPr/>
            </a:pPr>
            <a:endParaRPr lang="fa-IR"/>
          </a:p>
        </p:txBody>
      </p:sp>
    </p:spTree>
  </p:cSld>
  <p:clrMapOvr>
    <a:overrideClrMapping bg1="dk1" tx1="lt1" bg2="dk2" tx2="lt2" accent1="accent1" accent2="accent2" accent3="accent3" accent4="accent4" accent5="accent5" accent6="accent6" hlink="hlink" folHlink="folHlink"/>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2025" y="5868988"/>
            <a:ext cx="10353675" cy="1814512"/>
          </a:xfrm>
          <a:prstGeom prst="rect">
            <a:avLst/>
          </a:prstGeo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962025" y="3871913"/>
            <a:ext cx="10353675" cy="19970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61688" cy="1522413"/>
          </a:xfrm>
          <a:prstGeom prst="rect">
            <a:avLst/>
          </a:prstGeom>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2132013"/>
            <a:ext cx="5403850" cy="60277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65850" y="2132013"/>
            <a:ext cx="5405438" cy="60277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61688" cy="1522413"/>
          </a:xfrm>
          <a:prstGeom prst="rect">
            <a:avLst/>
          </a:prstGeo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609600" y="2044700"/>
            <a:ext cx="5381625" cy="852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897188"/>
            <a:ext cx="5381625" cy="52625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88075" y="2044700"/>
            <a:ext cx="5383213" cy="852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8075" y="2897188"/>
            <a:ext cx="5383213" cy="52625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61688" cy="1522413"/>
          </a:xfrm>
          <a:prstGeom prst="rect">
            <a:avLst/>
          </a:prstGeom>
        </p:spPr>
        <p:txBody>
          <a:bodyPr/>
          <a:lstStyle/>
          <a:p>
            <a:r>
              <a:rPr lang="en-US" smtClean="0"/>
              <a:t>Click to edit Master title style</a:t>
            </a:r>
            <a:endParaRPr lang="fa-IR"/>
          </a:p>
        </p:txBody>
      </p:sp>
      <p:sp>
        <p:nvSpPr>
          <p:cNvPr id="3"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06850" cy="1547812"/>
          </a:xfrm>
          <a:prstGeom prst="rect">
            <a:avLst/>
          </a:prstGeo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4762500" y="363538"/>
            <a:ext cx="6808788" cy="77962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09600" y="1911350"/>
            <a:ext cx="4006850" cy="6248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7600" y="6394450"/>
            <a:ext cx="7308850" cy="754063"/>
          </a:xfrm>
          <a:prstGeom prst="rect">
            <a:avLst/>
          </a:prstGeo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2387600" y="815975"/>
            <a:ext cx="7308850" cy="54816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2387600" y="7148513"/>
            <a:ext cx="730885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79EE6"/>
            </a:gs>
            <a:gs pos="50000">
              <a:srgbClr val="1D347D"/>
            </a:gs>
            <a:gs pos="100000">
              <a:srgbClr val="A79EE6"/>
            </a:gs>
          </a:gsLst>
          <a:lin ang="2700000" scaled="1"/>
        </a:gradFill>
        <a:effectLst/>
      </p:bgPr>
    </p:bg>
    <p:spTree>
      <p:nvGrpSpPr>
        <p:cNvPr id="1" name=""/>
        <p:cNvGrpSpPr/>
        <p:nvPr/>
      </p:nvGrpSpPr>
      <p:grpSpPr>
        <a:xfrm>
          <a:off x="0" y="0"/>
          <a:ext cx="0" cy="0"/>
          <a:chOff x="0" y="0"/>
          <a:chExt cx="0" cy="0"/>
        </a:xfrm>
      </p:grpSpPr>
      <p:sp>
        <p:nvSpPr>
          <p:cNvPr id="325638" name="Rectangle 6"/>
          <p:cNvSpPr>
            <a:spLocks noGrp="1" noChangeArrowheads="1"/>
          </p:cNvSpPr>
          <p:nvPr>
            <p:ph type="sldNum" sz="quarter" idx="4"/>
          </p:nvPr>
        </p:nvSpPr>
        <p:spPr bwMode="auto">
          <a:xfrm>
            <a:off x="0" y="8636000"/>
            <a:ext cx="1592263" cy="498475"/>
          </a:xfrm>
          <a:prstGeom prst="rect">
            <a:avLst/>
          </a:prstGeom>
          <a:noFill/>
          <a:ln w="9525">
            <a:noFill/>
            <a:miter lim="800000"/>
            <a:headEnd/>
            <a:tailEnd/>
          </a:ln>
          <a:effectLst/>
        </p:spPr>
        <p:txBody>
          <a:bodyPr vert="horz" wrap="square" lIns="121772" tIns="60885" rIns="121772" bIns="60885" numCol="1" anchor="t" anchorCtr="0" compatLnSpc="1">
            <a:prstTxWarp prst="textNoShape">
              <a:avLst/>
            </a:prstTxWarp>
          </a:bodyPr>
          <a:lstStyle>
            <a:lvl1pPr algn="ctr" rtl="0">
              <a:defRPr sz="2400">
                <a:solidFill>
                  <a:srgbClr val="FF0066"/>
                </a:solidFill>
                <a:latin typeface="Arial" pitchFamily="34" charset="0"/>
                <a:cs typeface="B Koodak" pitchFamily="2" charset="-78"/>
              </a:defRPr>
            </a:lvl1pPr>
          </a:lstStyle>
          <a:p>
            <a:pPr>
              <a:defRPr/>
            </a:pPr>
            <a:endParaRPr lang="fa-IR"/>
          </a:p>
        </p:txBody>
      </p:sp>
      <p:sp>
        <p:nvSpPr>
          <p:cNvPr id="325641" name="Line 9"/>
          <p:cNvSpPr>
            <a:spLocks noChangeShapeType="1"/>
          </p:cNvSpPr>
          <p:nvPr/>
        </p:nvSpPr>
        <p:spPr bwMode="auto">
          <a:xfrm flipV="1">
            <a:off x="10891838" y="-71438"/>
            <a:ext cx="0" cy="9134476"/>
          </a:xfrm>
          <a:prstGeom prst="line">
            <a:avLst/>
          </a:prstGeom>
          <a:noFill/>
          <a:ln w="92075" cap="rnd">
            <a:solidFill>
              <a:srgbClr val="000046"/>
            </a:solidFill>
            <a:prstDash val="sysDot"/>
            <a:round/>
            <a:headEnd/>
            <a:tailEnd/>
          </a:ln>
          <a:effectLst/>
        </p:spPr>
        <p:txBody>
          <a:bodyPr lIns="90000" tIns="46800" rIns="90000" bIns="46800"/>
          <a:lstStyle/>
          <a:p>
            <a:pPr rtl="0">
              <a:defRPr/>
            </a:pPr>
            <a:endParaRPr lang="fa-IR"/>
          </a:p>
        </p:txBody>
      </p:sp>
      <p:sp>
        <p:nvSpPr>
          <p:cNvPr id="325643" name="Line 11"/>
          <p:cNvSpPr>
            <a:spLocks noChangeShapeType="1"/>
          </p:cNvSpPr>
          <p:nvPr/>
        </p:nvSpPr>
        <p:spPr bwMode="auto">
          <a:xfrm flipH="1">
            <a:off x="10739438" y="80963"/>
            <a:ext cx="0" cy="9134475"/>
          </a:xfrm>
          <a:prstGeom prst="line">
            <a:avLst/>
          </a:prstGeom>
          <a:noFill/>
          <a:ln w="92075" cap="rnd">
            <a:solidFill>
              <a:srgbClr val="000046"/>
            </a:solidFill>
            <a:prstDash val="sysDot"/>
            <a:round/>
            <a:headEnd/>
            <a:tailEnd/>
          </a:ln>
          <a:effectLst/>
        </p:spPr>
        <p:txBody>
          <a:bodyPr lIns="90000" tIns="46800" rIns="90000" bIns="46800"/>
          <a:lstStyle/>
          <a:p>
            <a:pPr rtl="0">
              <a:defRPr/>
            </a:pPr>
            <a:endParaRPr lang="fa-IR"/>
          </a:p>
        </p:txBody>
      </p:sp>
      <p:sp>
        <p:nvSpPr>
          <p:cNvPr id="325646" name="AutoShape 14"/>
          <p:cNvSpPr>
            <a:spLocks noChangeArrowheads="1"/>
          </p:cNvSpPr>
          <p:nvPr/>
        </p:nvSpPr>
        <p:spPr bwMode="auto">
          <a:xfrm>
            <a:off x="603250" y="1749425"/>
            <a:ext cx="9755188" cy="6932613"/>
          </a:xfrm>
          <a:prstGeom prst="roundRect">
            <a:avLst>
              <a:gd name="adj" fmla="val 16667"/>
            </a:avLst>
          </a:prstGeom>
          <a:solidFill>
            <a:srgbClr val="EEF7F8"/>
          </a:solidFill>
          <a:ln w="63500">
            <a:solidFill>
              <a:srgbClr val="2C5884"/>
            </a:solidFill>
            <a:round/>
            <a:headEnd/>
            <a:tailEnd/>
          </a:ln>
          <a:effectLst/>
        </p:spPr>
        <p:txBody>
          <a:bodyPr wrap="none" lIns="90000" tIns="46800" rIns="90000" bIns="46800" anchor="ctr"/>
          <a:lstStyle/>
          <a:p>
            <a:pPr rtl="0">
              <a:defRPr/>
            </a:pPr>
            <a:endParaRPr lang="fa-IR"/>
          </a:p>
        </p:txBody>
      </p:sp>
      <p:sp>
        <p:nvSpPr>
          <p:cNvPr id="325645" name="Line 13"/>
          <p:cNvSpPr>
            <a:spLocks noChangeShapeType="1"/>
          </p:cNvSpPr>
          <p:nvPr/>
        </p:nvSpPr>
        <p:spPr bwMode="auto">
          <a:xfrm>
            <a:off x="2414588" y="1570038"/>
            <a:ext cx="6724650" cy="25400"/>
          </a:xfrm>
          <a:prstGeom prst="line">
            <a:avLst/>
          </a:prstGeom>
          <a:noFill/>
          <a:ln w="63500">
            <a:solidFill>
              <a:srgbClr val="336699"/>
            </a:solidFill>
            <a:round/>
            <a:headEnd/>
            <a:tailEnd/>
          </a:ln>
          <a:effectLst/>
        </p:spPr>
        <p:txBody>
          <a:bodyPr lIns="90000" tIns="46800" rIns="90000" bIns="46800"/>
          <a:lstStyle/>
          <a:p>
            <a:pPr rtl="0">
              <a:defRPr/>
            </a:pPr>
            <a:endParaRPr lang="fa-IR"/>
          </a:p>
        </p:txBody>
      </p:sp>
      <p:sp>
        <p:nvSpPr>
          <p:cNvPr id="325648" name="AutoShape 16"/>
          <p:cNvSpPr>
            <a:spLocks noChangeArrowheads="1"/>
          </p:cNvSpPr>
          <p:nvPr/>
        </p:nvSpPr>
        <p:spPr bwMode="auto">
          <a:xfrm>
            <a:off x="1638300" y="1501775"/>
            <a:ext cx="3386138" cy="74613"/>
          </a:xfrm>
          <a:prstGeom prst="roundRect">
            <a:avLst>
              <a:gd name="adj" fmla="val 16667"/>
            </a:avLst>
          </a:prstGeom>
          <a:solidFill>
            <a:srgbClr val="EEF7F8"/>
          </a:solidFill>
          <a:ln w="76200">
            <a:solidFill>
              <a:srgbClr val="660033"/>
            </a:solidFill>
            <a:round/>
            <a:headEnd/>
            <a:tailEnd/>
          </a:ln>
          <a:effectLst/>
        </p:spPr>
        <p:txBody>
          <a:bodyPr wrap="none" lIns="90000" tIns="46800" rIns="90000" bIns="46800" anchor="ctr"/>
          <a:lstStyle/>
          <a:p>
            <a:pPr rtl="0">
              <a:defRPr/>
            </a:pPr>
            <a:endParaRPr lang="fa-IR"/>
          </a:p>
        </p:txBody>
      </p:sp>
      <p:sp>
        <p:nvSpPr>
          <p:cNvPr id="325650" name="AutoShape 18"/>
          <p:cNvSpPr>
            <a:spLocks noChangeArrowheads="1"/>
          </p:cNvSpPr>
          <p:nvPr/>
        </p:nvSpPr>
        <p:spPr bwMode="auto">
          <a:xfrm>
            <a:off x="147638" y="8472488"/>
            <a:ext cx="685800" cy="604837"/>
          </a:xfrm>
          <a:prstGeom prst="plaque">
            <a:avLst>
              <a:gd name="adj" fmla="val 16667"/>
            </a:avLst>
          </a:prstGeom>
          <a:solidFill>
            <a:srgbClr val="99FFCC"/>
          </a:solidFill>
          <a:ln w="28575">
            <a:solidFill>
              <a:srgbClr val="000046"/>
            </a:solidFill>
            <a:miter lim="800000"/>
            <a:headEnd/>
            <a:tailEnd/>
          </a:ln>
          <a:effectLst/>
        </p:spPr>
        <p:txBody>
          <a:bodyPr wrap="none" lIns="89987" tIns="46794" rIns="89987" bIns="46794" anchor="ctr"/>
          <a:lstStyle/>
          <a:p>
            <a:pPr algn="ctr" defTabSz="1217613" rtl="0">
              <a:defRPr/>
            </a:pPr>
            <a:fld id="{28C39BA4-9939-4AB3-947F-A50D53AFC196}" type="slidenum">
              <a:rPr lang="ar-SA">
                <a:solidFill>
                  <a:srgbClr val="FF0066"/>
                </a:solidFill>
              </a:rPr>
              <a:pPr algn="ctr" defTabSz="1217613" rtl="0">
                <a:defRPr/>
              </a:pPr>
              <a:t>‹#›</a:t>
            </a:fld>
            <a:endParaRPr lang="en-US">
              <a:solidFill>
                <a:srgbClr val="FF0066"/>
              </a:solidFill>
            </a:endParaRPr>
          </a:p>
        </p:txBody>
      </p:sp>
      <p:sp>
        <p:nvSpPr>
          <p:cNvPr id="10" name="AutoShape 14"/>
          <p:cNvSpPr>
            <a:spLocks noChangeArrowheads="1"/>
          </p:cNvSpPr>
          <p:nvPr/>
        </p:nvSpPr>
        <p:spPr bwMode="auto">
          <a:xfrm>
            <a:off x="11119644" y="0"/>
            <a:ext cx="985044" cy="9134475"/>
          </a:xfrm>
          <a:prstGeom prst="roundRect">
            <a:avLst>
              <a:gd name="adj" fmla="val 16667"/>
            </a:avLst>
          </a:prstGeom>
          <a:solidFill>
            <a:srgbClr val="99FF99"/>
          </a:solidFill>
          <a:ln w="0" cap="rnd" cmpd="dbl">
            <a:solidFill>
              <a:schemeClr val="accent1"/>
            </a:solidFill>
            <a:prstDash val="dashDot"/>
            <a:round/>
            <a:headEnd/>
            <a:tailEnd/>
          </a:ln>
          <a:effectLst>
            <a:innerShdw blurRad="63500" dist="50800">
              <a:prstClr val="black">
                <a:alpha val="50000"/>
              </a:prstClr>
            </a:innerShdw>
          </a:effectLst>
          <a:scene3d>
            <a:camera prst="isometricOffAxis1Left">
              <a:rot lat="600000" lon="600000" rev="0"/>
            </a:camera>
            <a:lightRig rig="freezing" dir="t"/>
          </a:scene3d>
          <a:sp3d extrusionH="76200">
            <a:bevelB/>
            <a:extrusionClr>
              <a:schemeClr val="accent1">
                <a:lumMod val="10000"/>
              </a:schemeClr>
            </a:extrusionClr>
          </a:sp3d>
        </p:spPr>
        <p:txBody>
          <a:bodyPr vert="vert" wrap="none" tIns="91440" rIns="90000" bIns="46800" anchor="ctr" anchorCtr="1"/>
          <a:lstStyle/>
          <a:p>
            <a:pPr rtl="0">
              <a:defRPr/>
            </a:pPr>
            <a:r>
              <a:rPr lang="fa-IR" sz="8000" b="0" dirty="0">
                <a:solidFill>
                  <a:srgbClr val="990033"/>
                </a:solidFill>
                <a:latin typeface="IranNastaliq" pitchFamily="18" charset="0"/>
                <a:cs typeface="IranNastaliq" pitchFamily="18" charset="0"/>
              </a:rPr>
              <a:t>بهره وری</a:t>
            </a:r>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Lst>
  <p:transition spd="slow">
    <p:random/>
  </p:transition>
  <p:timing>
    <p:tnLst>
      <p:par>
        <p:cTn id="1" dur="indefinite" restart="never" nodeType="tmRoot"/>
      </p:par>
    </p:tnLst>
  </p:timing>
  <p:hf sldNum="0" hdr="0" dt="0"/>
  <p:txStyles>
    <p:titleStyle>
      <a:lvl1pPr algn="ctr" defTabSz="1217613" rtl="0" eaLnBrk="0" fontAlgn="base" hangingPunct="0">
        <a:spcBef>
          <a:spcPct val="0"/>
        </a:spcBef>
        <a:spcAft>
          <a:spcPct val="0"/>
        </a:spcAft>
        <a:defRPr sz="5900">
          <a:solidFill>
            <a:schemeClr val="tx2"/>
          </a:solidFill>
          <a:latin typeface="+mj-lt"/>
          <a:ea typeface="+mj-ea"/>
          <a:cs typeface="+mj-cs"/>
        </a:defRPr>
      </a:lvl1pPr>
      <a:lvl2pPr algn="ctr" defTabSz="1217613" rtl="0" eaLnBrk="0" fontAlgn="base" hangingPunct="0">
        <a:spcBef>
          <a:spcPct val="0"/>
        </a:spcBef>
        <a:spcAft>
          <a:spcPct val="0"/>
        </a:spcAft>
        <a:defRPr sz="5900">
          <a:solidFill>
            <a:schemeClr val="tx2"/>
          </a:solidFill>
          <a:latin typeface="Arial" pitchFamily="34" charset="0"/>
          <a:cs typeface="Arial" pitchFamily="34" charset="0"/>
        </a:defRPr>
      </a:lvl2pPr>
      <a:lvl3pPr algn="ctr" defTabSz="1217613" rtl="0" eaLnBrk="0" fontAlgn="base" hangingPunct="0">
        <a:spcBef>
          <a:spcPct val="0"/>
        </a:spcBef>
        <a:spcAft>
          <a:spcPct val="0"/>
        </a:spcAft>
        <a:defRPr sz="5900">
          <a:solidFill>
            <a:schemeClr val="tx2"/>
          </a:solidFill>
          <a:latin typeface="Arial" pitchFamily="34" charset="0"/>
          <a:cs typeface="Arial" pitchFamily="34" charset="0"/>
        </a:defRPr>
      </a:lvl3pPr>
      <a:lvl4pPr algn="ctr" defTabSz="1217613" rtl="0" eaLnBrk="0" fontAlgn="base" hangingPunct="0">
        <a:spcBef>
          <a:spcPct val="0"/>
        </a:spcBef>
        <a:spcAft>
          <a:spcPct val="0"/>
        </a:spcAft>
        <a:defRPr sz="5900">
          <a:solidFill>
            <a:schemeClr val="tx2"/>
          </a:solidFill>
          <a:latin typeface="Arial" pitchFamily="34" charset="0"/>
          <a:cs typeface="Arial" pitchFamily="34" charset="0"/>
        </a:defRPr>
      </a:lvl4pPr>
      <a:lvl5pPr algn="ctr" defTabSz="1217613" rtl="0" eaLnBrk="0" fontAlgn="base" hangingPunct="0">
        <a:spcBef>
          <a:spcPct val="0"/>
        </a:spcBef>
        <a:spcAft>
          <a:spcPct val="0"/>
        </a:spcAft>
        <a:defRPr sz="5900">
          <a:solidFill>
            <a:schemeClr val="tx2"/>
          </a:solidFill>
          <a:latin typeface="Arial" pitchFamily="34" charset="0"/>
          <a:cs typeface="Arial" pitchFamily="34" charset="0"/>
        </a:defRPr>
      </a:lvl5pPr>
      <a:lvl6pPr marL="457200" algn="ctr" defTabSz="1217613" rtl="0" fontAlgn="base">
        <a:spcBef>
          <a:spcPct val="0"/>
        </a:spcBef>
        <a:spcAft>
          <a:spcPct val="0"/>
        </a:spcAft>
        <a:defRPr sz="5900">
          <a:solidFill>
            <a:schemeClr val="tx2"/>
          </a:solidFill>
          <a:latin typeface="Arial" pitchFamily="34" charset="0"/>
          <a:cs typeface="Arial" pitchFamily="34" charset="0"/>
        </a:defRPr>
      </a:lvl6pPr>
      <a:lvl7pPr marL="914400" algn="ctr" defTabSz="1217613" rtl="0" fontAlgn="base">
        <a:spcBef>
          <a:spcPct val="0"/>
        </a:spcBef>
        <a:spcAft>
          <a:spcPct val="0"/>
        </a:spcAft>
        <a:defRPr sz="5900">
          <a:solidFill>
            <a:schemeClr val="tx2"/>
          </a:solidFill>
          <a:latin typeface="Arial" pitchFamily="34" charset="0"/>
          <a:cs typeface="Arial" pitchFamily="34" charset="0"/>
        </a:defRPr>
      </a:lvl7pPr>
      <a:lvl8pPr marL="1371600" algn="ctr" defTabSz="1217613" rtl="0" fontAlgn="base">
        <a:spcBef>
          <a:spcPct val="0"/>
        </a:spcBef>
        <a:spcAft>
          <a:spcPct val="0"/>
        </a:spcAft>
        <a:defRPr sz="5900">
          <a:solidFill>
            <a:schemeClr val="tx2"/>
          </a:solidFill>
          <a:latin typeface="Arial" pitchFamily="34" charset="0"/>
          <a:cs typeface="Arial" pitchFamily="34" charset="0"/>
        </a:defRPr>
      </a:lvl8pPr>
      <a:lvl9pPr marL="1828800" algn="ctr" defTabSz="1217613" rtl="0" fontAlgn="base">
        <a:spcBef>
          <a:spcPct val="0"/>
        </a:spcBef>
        <a:spcAft>
          <a:spcPct val="0"/>
        </a:spcAft>
        <a:defRPr sz="5900">
          <a:solidFill>
            <a:schemeClr val="tx2"/>
          </a:solidFill>
          <a:latin typeface="Arial" pitchFamily="34" charset="0"/>
          <a:cs typeface="Arial" pitchFamily="34" charset="0"/>
        </a:defRPr>
      </a:lvl9pPr>
    </p:titleStyle>
    <p:bodyStyle>
      <a:lvl1pPr marL="457200" indent="-457200" algn="l" defTabSz="1217613" rtl="0" eaLnBrk="0" fontAlgn="base" hangingPunct="0">
        <a:spcBef>
          <a:spcPct val="20000"/>
        </a:spcBef>
        <a:spcAft>
          <a:spcPct val="0"/>
        </a:spcAft>
        <a:buChar char="•"/>
        <a:defRPr sz="4300">
          <a:solidFill>
            <a:schemeClr val="tx1"/>
          </a:solidFill>
          <a:latin typeface="+mn-lt"/>
          <a:ea typeface="+mn-ea"/>
          <a:cs typeface="+mn-cs"/>
        </a:defRPr>
      </a:lvl1pPr>
      <a:lvl2pPr marL="989013" indent="-379413" algn="l" defTabSz="1217613" rtl="0" eaLnBrk="0" fontAlgn="base" hangingPunct="0">
        <a:spcBef>
          <a:spcPct val="20000"/>
        </a:spcBef>
        <a:spcAft>
          <a:spcPct val="0"/>
        </a:spcAft>
        <a:buChar char="–"/>
        <a:defRPr sz="3700">
          <a:solidFill>
            <a:schemeClr val="tx1"/>
          </a:solidFill>
          <a:latin typeface="+mn-lt"/>
          <a:cs typeface="+mn-cs"/>
        </a:defRPr>
      </a:lvl2pPr>
      <a:lvl3pPr marL="1522413" indent="-304800" algn="l" defTabSz="1217613" rtl="0" eaLnBrk="0" fontAlgn="base" hangingPunct="0">
        <a:spcBef>
          <a:spcPct val="20000"/>
        </a:spcBef>
        <a:spcAft>
          <a:spcPct val="0"/>
        </a:spcAft>
        <a:buChar char="•"/>
        <a:defRPr sz="3200">
          <a:solidFill>
            <a:schemeClr val="tx1"/>
          </a:solidFill>
          <a:latin typeface="+mn-lt"/>
          <a:cs typeface="+mn-cs"/>
        </a:defRPr>
      </a:lvl3pPr>
      <a:lvl4pPr marL="2132013" indent="-304800" algn="l" defTabSz="1217613" rtl="0" eaLnBrk="0" fontAlgn="base" hangingPunct="0">
        <a:spcBef>
          <a:spcPct val="20000"/>
        </a:spcBef>
        <a:spcAft>
          <a:spcPct val="0"/>
        </a:spcAft>
        <a:buChar char="–"/>
        <a:defRPr sz="2700">
          <a:solidFill>
            <a:schemeClr val="tx1"/>
          </a:solidFill>
          <a:latin typeface="+mn-lt"/>
          <a:cs typeface="+mn-cs"/>
        </a:defRPr>
      </a:lvl4pPr>
      <a:lvl5pPr marL="2740025" indent="-304800" algn="l" defTabSz="1217613" rtl="0" eaLnBrk="0" fontAlgn="base" hangingPunct="0">
        <a:spcBef>
          <a:spcPct val="20000"/>
        </a:spcBef>
        <a:spcAft>
          <a:spcPct val="0"/>
        </a:spcAft>
        <a:buChar char="»"/>
        <a:defRPr sz="2700">
          <a:solidFill>
            <a:schemeClr val="tx1"/>
          </a:solidFill>
          <a:latin typeface="+mn-lt"/>
          <a:cs typeface="+mn-cs"/>
        </a:defRPr>
      </a:lvl5pPr>
      <a:lvl6pPr marL="3197225" indent="-304800" algn="l" defTabSz="1217613" rtl="0" fontAlgn="base">
        <a:spcBef>
          <a:spcPct val="20000"/>
        </a:spcBef>
        <a:spcAft>
          <a:spcPct val="0"/>
        </a:spcAft>
        <a:buChar char="»"/>
        <a:defRPr sz="2700">
          <a:solidFill>
            <a:schemeClr val="tx1"/>
          </a:solidFill>
          <a:latin typeface="+mn-lt"/>
          <a:cs typeface="+mn-cs"/>
        </a:defRPr>
      </a:lvl6pPr>
      <a:lvl7pPr marL="3654425" indent="-304800" algn="l" defTabSz="1217613" rtl="0" fontAlgn="base">
        <a:spcBef>
          <a:spcPct val="20000"/>
        </a:spcBef>
        <a:spcAft>
          <a:spcPct val="0"/>
        </a:spcAft>
        <a:buChar char="»"/>
        <a:defRPr sz="2700">
          <a:solidFill>
            <a:schemeClr val="tx1"/>
          </a:solidFill>
          <a:latin typeface="+mn-lt"/>
          <a:cs typeface="+mn-cs"/>
        </a:defRPr>
      </a:lvl7pPr>
      <a:lvl8pPr marL="4111625" indent="-304800" algn="l" defTabSz="1217613" rtl="0" fontAlgn="base">
        <a:spcBef>
          <a:spcPct val="20000"/>
        </a:spcBef>
        <a:spcAft>
          <a:spcPct val="0"/>
        </a:spcAft>
        <a:buChar char="»"/>
        <a:defRPr sz="2700">
          <a:solidFill>
            <a:schemeClr val="tx1"/>
          </a:solidFill>
          <a:latin typeface="+mn-lt"/>
          <a:cs typeface="+mn-cs"/>
        </a:defRPr>
      </a:lvl8pPr>
      <a:lvl9pPr marL="4568825" indent="-304800" algn="l" defTabSz="1217613" rtl="0" fontAlgn="base">
        <a:spcBef>
          <a:spcPct val="20000"/>
        </a:spcBef>
        <a:spcAft>
          <a:spcPct val="0"/>
        </a:spcAft>
        <a:buChar char="»"/>
        <a:defRPr sz="27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file:///C:\Documents%20and%20Settings\ali&amp;amin%20divooneh\Desktop\noormags-&#1591;&#1585;&#1575;&#1581;&#1740;_&#1575;&#1604;&#1711;&#1608;&#1740;_&#1580;&#1575;&#1605;&#1593;_&#1605;&#1583;&#1740;&#1585;&#1740;&#1578;_&#1593;&#1608;&#1575;&#1605;&#1604;_&#1605;&#1572;&#1579;&#1585;_&#1576;&#1585;_&#1576;&#1607;&#1585;&#1607;_&#1608;&#1585;&#1740;_&#1606;&#1740;&#1585;&#1608;&#1740;_&#1575;&#1606;&#1587;&#1575;&#1606;&#1740;.pdf"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bmp"/>
          <p:cNvPicPr>
            <a:picLocks noChangeAspect="1"/>
          </p:cNvPicPr>
          <p:nvPr/>
        </p:nvPicPr>
        <p:blipFill>
          <a:blip r:embed="rId2" cstate="print"/>
          <a:stretch>
            <a:fillRect/>
          </a:stretch>
        </p:blipFill>
        <p:spPr>
          <a:xfrm>
            <a:off x="0" y="0"/>
            <a:ext cx="12180888" cy="9134475"/>
          </a:xfrm>
          <a:prstGeom prst="rect">
            <a:avLst/>
          </a:prstGeom>
        </p:spPr>
      </p:pic>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528638" y="300038"/>
            <a:ext cx="9753600" cy="1522412"/>
          </a:xfrm>
          <a:ln>
            <a:miter lim="800000"/>
            <a:headEnd/>
            <a:tailEnd/>
          </a:ln>
        </p:spPr>
        <p:txBody>
          <a:bodyPr vert="horz" wrap="square" lIns="91440" tIns="45720" rIns="91440" bIns="45720" numCol="1" anchor="t" anchorCtr="0" compatLnSpc="1">
            <a:prstTxWarp prst="textNoShape">
              <a:avLst/>
            </a:prstTxWarp>
          </a:bodyPr>
          <a:lstStyle/>
          <a:p>
            <a:pPr>
              <a:defRPr/>
            </a:pPr>
            <a:r>
              <a:rPr lang="ar-DZ" sz="4800" smtClean="0"/>
              <a:t>تعاریف مختلف ارائه شده برای بهره وری</a:t>
            </a:r>
            <a:br>
              <a:rPr lang="ar-DZ" sz="4800" smtClean="0"/>
            </a:br>
            <a:endParaRPr lang="en-US" sz="4800" smtClean="0"/>
          </a:p>
        </p:txBody>
      </p:sp>
      <p:sp>
        <p:nvSpPr>
          <p:cNvPr id="20483" name="Content Placeholder 2"/>
          <p:cNvSpPr>
            <a:spLocks noGrp="1"/>
          </p:cNvSpPr>
          <p:nvPr>
            <p:ph idx="1"/>
          </p:nvPr>
        </p:nvSpPr>
        <p:spPr bwMode="auto">
          <a:xfrm>
            <a:off x="985838" y="2128838"/>
            <a:ext cx="8991600" cy="6172200"/>
          </a:xfrm>
          <a:noFill/>
          <a:ln>
            <a:miter lim="800000"/>
            <a:headEnd/>
            <a:tailEnd/>
          </a:ln>
        </p:spPr>
        <p:txBody>
          <a:bodyPr vert="horz" wrap="square" lIns="91440" tIns="45720" rIns="91440" bIns="45720" numCol="1" anchor="t" anchorCtr="0" compatLnSpc="1">
            <a:prstTxWarp prst="textNoShape">
              <a:avLst/>
            </a:prstTxWarp>
          </a:bodyPr>
          <a:lstStyle/>
          <a:p>
            <a:endParaRPr lang="fa-IR" smtClean="0"/>
          </a:p>
        </p:txBody>
      </p:sp>
      <p:graphicFrame>
        <p:nvGraphicFramePr>
          <p:cNvPr id="4" name="Group 112"/>
          <p:cNvGraphicFramePr>
            <a:graphicFrameLocks noGrp="1"/>
          </p:cNvGraphicFramePr>
          <p:nvPr/>
        </p:nvGraphicFramePr>
        <p:xfrm>
          <a:off x="112299" y="1290638"/>
          <a:ext cx="10641426" cy="7674460"/>
        </p:xfrm>
        <a:graphic>
          <a:graphicData uri="http://schemas.openxmlformats.org/drawingml/2006/table">
            <a:tbl>
              <a:tblPr rtl="1"/>
              <a:tblGrid>
                <a:gridCol w="895592">
                  <a:extLst>
                    <a:ext uri="{9D8B030D-6E8A-4147-A177-3AD203B41FA5}">
                      <a16:colId xmlns:a16="http://schemas.microsoft.com/office/drawing/2014/main" xmlns="" val="20000"/>
                    </a:ext>
                  </a:extLst>
                </a:gridCol>
                <a:gridCol w="3491948">
                  <a:extLst>
                    <a:ext uri="{9D8B030D-6E8A-4147-A177-3AD203B41FA5}">
                      <a16:colId xmlns:a16="http://schemas.microsoft.com/office/drawing/2014/main" xmlns="" val="20001"/>
                    </a:ext>
                  </a:extLst>
                </a:gridCol>
                <a:gridCol w="6253886">
                  <a:extLst>
                    <a:ext uri="{9D8B030D-6E8A-4147-A177-3AD203B41FA5}">
                      <a16:colId xmlns:a16="http://schemas.microsoft.com/office/drawing/2014/main" xmlns="" val="20002"/>
                    </a:ext>
                  </a:extLst>
                </a:gridCol>
              </a:tblGrid>
              <a:tr h="1463608">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rPr>
                        <a:t>رد</a:t>
                      </a:r>
                      <a:r>
                        <a:rPr kumimoji="0" lang="fa-IR" sz="2000" b="1" i="0" u="none" strike="noStrike" cap="none" normalizeH="0" baseline="0" dirty="0" err="1" smtClean="0">
                          <a:ln>
                            <a:noFill/>
                          </a:ln>
                          <a:solidFill>
                            <a:srgbClr val="660033"/>
                          </a:solidFill>
                          <a:effectLst>
                            <a:outerShdw blurRad="38100" dist="38100" dir="2700000" algn="tl">
                              <a:srgbClr val="000000"/>
                            </a:outerShdw>
                          </a:effectLst>
                          <a:latin typeface="Tahoma" pitchFamily="34" charset="0"/>
                          <a:cs typeface="B Koodak" pitchFamily="2" charset="-78"/>
                        </a:rPr>
                        <a:t>یف</a:t>
                      </a:r>
                      <a:endParaRPr kumimoji="0" lang="ar-SA"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justLow"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نام فرد و یا سازمان ارائه کننده</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                  </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تعریف بهره وری</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تع</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ـ</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ری</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ـ</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ف</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0"/>
                  </a:ext>
                </a:extLst>
              </a:tr>
              <a:tr h="879681">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1</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a:t>
                      </a: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فرانسوا کنه</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F . QUENAY</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قدرت ت</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و</a:t>
                      </a: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لید</a:t>
                      </a:r>
                      <a:endParaRPr kumimoji="0" lang="ar-SA"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1"/>
                  </a:ext>
                </a:extLst>
              </a:tr>
              <a:tr h="879681">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2</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a:t>
                      </a: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لیتره</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LITIRE</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)-1883</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توان تولید کردن </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2"/>
                  </a:ext>
                </a:extLst>
              </a:tr>
              <a:tr h="879681">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3</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استان</a:t>
                      </a:r>
                      <a:r>
                        <a:rPr kumimoji="0" lang="fa-IR" sz="2000" b="1" i="0" u="none" strike="noStrike" cap="none" normalizeH="0" baseline="0" dirty="0" err="1"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یر</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STENIR</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معیار عملکرد و یا قدرت و توان موجود در تولید کالا و خدمات</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3"/>
                  </a:ext>
                </a:extLst>
              </a:tr>
              <a:tr h="879681">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4</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استیگل </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STIGLE</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نسبت میان ستانده و عملیات تولیدی مشخص و معین </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4"/>
                  </a:ext>
                </a:extLst>
              </a:tr>
              <a:tr h="932766">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5</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ماندل</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MUNDEL</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نسبت بین بازده تولید به وا</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ح</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د منابع مصرف شده که با یک نسبت مشابه دوره پایه مقایسه می شود.</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5"/>
                  </a:ext>
                </a:extLst>
              </a:tr>
              <a:tr h="879681">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6</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دیو</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ی</a:t>
                      </a: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س</a:t>
                      </a: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(DAVIS)</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تغییر بدست آمده در شکل محصول در ازاء منابع مصرف شده</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6"/>
                  </a:ext>
                </a:extLst>
              </a:tr>
              <a:tr h="879681">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7</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فابریکانت</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FABRICANT</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یک نسبت همیشگی بین خروجی به ورودی </a:t>
                      </a:r>
                      <a:endParaRPr kumimoji="0" lang="ar-SA"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7"/>
                  </a:ext>
                </a:extLst>
              </a:tr>
            </a:tbl>
          </a:graphicData>
        </a:graphic>
      </p:graphicFrame>
    </p:spTree>
  </p:cSld>
  <p:clrMapOvr>
    <a:masterClrMapping/>
  </p:clrMapOvr>
  <p:transition spd="slow">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528638" y="300038"/>
            <a:ext cx="9753600" cy="1522412"/>
          </a:xfrm>
          <a:ln>
            <a:miter lim="800000"/>
            <a:headEnd/>
            <a:tailEnd/>
          </a:ln>
        </p:spPr>
        <p:txBody>
          <a:bodyPr vert="horz" wrap="square" lIns="91440" tIns="45720" rIns="91440" bIns="45720" numCol="1" anchor="t" anchorCtr="0" compatLnSpc="1">
            <a:prstTxWarp prst="textNoShape">
              <a:avLst/>
            </a:prstTxWarp>
          </a:bodyPr>
          <a:lstStyle/>
          <a:p>
            <a:pPr>
              <a:defRPr/>
            </a:pPr>
            <a:r>
              <a:rPr lang="ar-DZ" sz="4800" smtClean="0"/>
              <a:t>تعاریف مختلف ارائه شده برای بهره وری</a:t>
            </a:r>
            <a:br>
              <a:rPr lang="ar-DZ" sz="4800" smtClean="0"/>
            </a:br>
            <a:endParaRPr lang="en-US" sz="4800" smtClean="0"/>
          </a:p>
        </p:txBody>
      </p:sp>
      <p:sp>
        <p:nvSpPr>
          <p:cNvPr id="21507" name="Content Placeholder 2"/>
          <p:cNvSpPr>
            <a:spLocks noGrp="1"/>
          </p:cNvSpPr>
          <p:nvPr>
            <p:ph idx="1"/>
          </p:nvPr>
        </p:nvSpPr>
        <p:spPr bwMode="auto">
          <a:xfrm>
            <a:off x="985838" y="2128838"/>
            <a:ext cx="8991600" cy="6172200"/>
          </a:xfrm>
          <a:noFill/>
          <a:ln>
            <a:miter lim="800000"/>
            <a:headEnd/>
            <a:tailEnd/>
          </a:ln>
        </p:spPr>
        <p:txBody>
          <a:bodyPr vert="horz" wrap="square" lIns="91440" tIns="45720" rIns="91440" bIns="45720" numCol="1" anchor="t" anchorCtr="0" compatLnSpc="1">
            <a:prstTxWarp prst="textNoShape">
              <a:avLst/>
            </a:prstTxWarp>
          </a:bodyPr>
          <a:lstStyle/>
          <a:p>
            <a:endParaRPr lang="fa-IR" smtClean="0"/>
          </a:p>
        </p:txBody>
      </p:sp>
      <p:graphicFrame>
        <p:nvGraphicFramePr>
          <p:cNvPr id="4" name="Group 112"/>
          <p:cNvGraphicFramePr>
            <a:graphicFrameLocks noGrp="1"/>
          </p:cNvGraphicFramePr>
          <p:nvPr/>
        </p:nvGraphicFramePr>
        <p:xfrm>
          <a:off x="-1" y="1138238"/>
          <a:ext cx="10510839" cy="7703675"/>
        </p:xfrm>
        <a:graphic>
          <a:graphicData uri="http://schemas.openxmlformats.org/drawingml/2006/table">
            <a:tbl>
              <a:tblPr rtl="1"/>
              <a:tblGrid>
                <a:gridCol w="778187">
                  <a:extLst>
                    <a:ext uri="{9D8B030D-6E8A-4147-A177-3AD203B41FA5}">
                      <a16:colId xmlns:a16="http://schemas.microsoft.com/office/drawing/2014/main" xmlns="" val="20000"/>
                    </a:ext>
                  </a:extLst>
                </a:gridCol>
                <a:gridCol w="3491948">
                  <a:extLst>
                    <a:ext uri="{9D8B030D-6E8A-4147-A177-3AD203B41FA5}">
                      <a16:colId xmlns:a16="http://schemas.microsoft.com/office/drawing/2014/main" xmlns="" val="20001"/>
                    </a:ext>
                  </a:extLst>
                </a:gridCol>
                <a:gridCol w="6240704">
                  <a:extLst>
                    <a:ext uri="{9D8B030D-6E8A-4147-A177-3AD203B41FA5}">
                      <a16:colId xmlns:a16="http://schemas.microsoft.com/office/drawing/2014/main" xmlns="" val="20002"/>
                    </a:ext>
                  </a:extLst>
                </a:gridCol>
              </a:tblGrid>
              <a:tr h="851496">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rPr>
                        <a:t>رد</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rPr>
                        <a:t>یف</a:t>
                      </a:r>
                      <a:endParaRPr kumimoji="0" lang="ar-SA"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justLow"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نام فرد و یا سازمان ارائه کننده</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                  </a:t>
                      </a: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تعریف بهره وری</a:t>
                      </a:r>
                      <a:endParaRPr kumimoji="0" lang="ar-SA"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تع</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ـ</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ری</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ـ</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ف</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0"/>
                  </a:ext>
                </a:extLst>
              </a:tr>
              <a:tr h="627843">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9</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سیگل </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dirty="0" err="1"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SIEGlE</a:t>
                      </a: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مجموع نسبت های بازده به نهاده (ستانده به داده)</a:t>
                      </a:r>
                      <a:endParaRPr kumimoji="0" lang="ar-SA"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1"/>
                  </a:ext>
                </a:extLst>
              </a:tr>
              <a:tr h="627843">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10</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just"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کندریک</a:t>
                      </a:r>
                      <a:r>
                        <a:rPr kumimoji="0" lang="en-US"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وکریمر</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KENDRIC&amp; KRIMER </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نسبت ستانده به داده و تفکیک آنها به بهره وری کلی و جزئی </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2"/>
                  </a:ext>
                </a:extLst>
              </a:tr>
              <a:tr h="627843">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11</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ارلی </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EARLY </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ارتباط بین بازده ( ستانده ) به وسایل بکار رفته برای تولید این تعداد بازده</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3"/>
                  </a:ext>
                </a:extLst>
              </a:tr>
              <a:tr h="627843">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12</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ایسترفیلد</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ESTERFILd</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نسبت بین بازده سیستم تولید</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ب</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ه مقداری از یک یا چند عامل تولید بکارگرفته شده</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4"/>
                  </a:ext>
                </a:extLst>
              </a:tr>
              <a:tr h="627843">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13</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سازمان همکاری اقتصادی اروپا </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OECD</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نسبت خروجی ( میزان تولید) ب</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ه ی</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کی از کل عوامل تولید</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5"/>
                  </a:ext>
                </a:extLst>
              </a:tr>
              <a:tr h="627843">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14</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سازمان بین الملی کار</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ILO</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رابطه بین ستانده حاصل از یک سیستم تولیدی با داده های بکاررفته برای آن</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6"/>
                  </a:ext>
                </a:extLst>
              </a:tr>
              <a:tr h="1193418">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15</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a:t>
                      </a:r>
                      <a:r>
                        <a:rPr kumimoji="0" lang="ar-SA"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مرکز بهره وری ژاپن</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r>
                        <a:rPr kumimoji="0" lang="en-US"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JPS </a:t>
                      </a:r>
                      <a:r>
                        <a:rPr kumimoji="0" lang="fa-IR" sz="2000" b="1" i="0" u="none" strike="noStrike" cap="none" normalizeH="0" baseline="0" dirty="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a:t>
                      </a:r>
                      <a:endParaRPr kumimoji="0" lang="fa-IR" sz="20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به حداکثر رسانیدن استفاده از منابع انسانی</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 و</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تسهیلات به روش علمی، کاهش هزینه تولید، گسترش بازارها، افزایش اشتغال، کوشش برای افزایش دستمزدهای واقعی و بهبود معیار زندگی، آنگونه که </a:t>
                      </a: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به س</a:t>
                      </a:r>
                      <a:r>
                        <a:rPr kumimoji="0" lang="ar-SA"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ea typeface="Times New Roman" pitchFamily="18" charset="0"/>
                          <a:cs typeface="B Koodak" pitchFamily="2" charset="-78"/>
                        </a:rPr>
                        <a:t>ود کارگر، مدیریت و عموم مصرف کنندگان باشد.</a:t>
                      </a:r>
                      <a:endParaRPr kumimoji="0" lang="ar-SA"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7"/>
                  </a:ext>
                </a:extLst>
              </a:tr>
              <a:tr h="1879466">
                <a:tc>
                  <a:txBody>
                    <a:bodyPr/>
                    <a:lstStyle/>
                    <a:p>
                      <a:pPr marL="342900" marR="0" lvl="0" indent="-342900" algn="ctr" defTabSz="914400" rtl="1" eaLnBrk="1" fontAlgn="base" latinLnBrk="0" hangingPunct="1">
                        <a:lnSpc>
                          <a:spcPct val="90000"/>
                        </a:lnSpc>
                        <a:spcBef>
                          <a:spcPct val="0"/>
                        </a:spcBef>
                        <a:spcAft>
                          <a:spcPct val="0"/>
                        </a:spcAft>
                        <a:buClr>
                          <a:schemeClr val="hlink"/>
                        </a:buClr>
                        <a:buSzPct val="80000"/>
                        <a:buFont typeface="Arial" charset="0"/>
                        <a:buNone/>
                        <a:tabLst>
                          <a:tab pos="3321050" algn="l"/>
                        </a:tabLst>
                      </a:pPr>
                      <a:r>
                        <a:rPr kumimoji="0" lang="fa-IR" sz="2000" b="1" i="0" u="none" strike="noStrike" cap="none" normalizeH="0" baseline="0" smtClean="0">
                          <a:ln>
                            <a:noFill/>
                          </a:ln>
                          <a:solidFill>
                            <a:srgbClr val="660033"/>
                          </a:solidFill>
                          <a:effectLst>
                            <a:outerShdw blurRad="38100" dist="38100" dir="2700000" algn="tl">
                              <a:srgbClr val="000000"/>
                            </a:outerShdw>
                          </a:effectLst>
                          <a:latin typeface="Bookman Old Style" pitchFamily="18" charset="0"/>
                          <a:cs typeface="B Koodak" pitchFamily="2" charset="-78"/>
                        </a:rPr>
                        <a:t>16</a:t>
                      </a:r>
                      <a:endParaRPr kumimoji="0" lang="fa-IR" sz="2000" b="0" i="0" u="none" strike="noStrike" cap="none" normalizeH="0" baseline="0" smtClean="0">
                        <a:ln>
                          <a:noFill/>
                        </a:ln>
                        <a:solidFill>
                          <a:srgbClr val="660033"/>
                        </a:solidFill>
                        <a:effectLst>
                          <a:outerShdw blurRad="38100" dist="38100" dir="2700000" algn="tl">
                            <a:srgbClr val="000000"/>
                          </a:outerShdw>
                        </a:effectLst>
                        <a:latin typeface="Tahoma" pitchFamily="34" charset="0"/>
                        <a:cs typeface="B Koodak" pitchFamily="2" charset="-78"/>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100000"/>
                        </a:lnSpc>
                        <a:spcBef>
                          <a:spcPct val="0"/>
                        </a:spcBef>
                        <a:spcAft>
                          <a:spcPct val="0"/>
                        </a:spcAft>
                        <a:buClr>
                          <a:schemeClr val="hlink"/>
                        </a:buClr>
                        <a:buSzPct val="80000"/>
                        <a:buFont typeface="Arial" charset="0"/>
                        <a:buNone/>
                        <a:tabLst>
                          <a:tab pos="3321050" algn="l"/>
                        </a:tabLst>
                      </a:pPr>
                      <a:r>
                        <a:rPr kumimoji="0" lang="fa-IR" sz="28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rPr>
                        <a:t>**امین اله </a:t>
                      </a:r>
                      <a:r>
                        <a:rPr kumimoji="0" lang="fa-IR" sz="2800" b="0" i="0" u="none" strike="noStrike" cap="none" normalizeH="0" baseline="0" dirty="0" err="1" smtClean="0">
                          <a:ln>
                            <a:noFill/>
                          </a:ln>
                          <a:solidFill>
                            <a:srgbClr val="660033"/>
                          </a:solidFill>
                          <a:effectLst>
                            <a:outerShdw blurRad="38100" dist="38100" dir="2700000" algn="tl">
                              <a:srgbClr val="000000"/>
                            </a:outerShdw>
                          </a:effectLst>
                          <a:latin typeface="Tahoma" pitchFamily="34" charset="0"/>
                          <a:cs typeface="B Koodak" pitchFamily="2" charset="-78"/>
                        </a:rPr>
                        <a:t>بارباز</a:t>
                      </a:r>
                      <a:r>
                        <a:rPr kumimoji="0" lang="fa-IR" sz="2800" b="0" i="0" u="none" strike="noStrike" cap="none" normalizeH="0" baseline="0" dirty="0" smtClean="0">
                          <a:ln>
                            <a:noFill/>
                          </a:ln>
                          <a:solidFill>
                            <a:srgbClr val="660033"/>
                          </a:solidFill>
                          <a:effectLst>
                            <a:outerShdw blurRad="38100" dist="38100" dir="2700000" algn="tl">
                              <a:srgbClr val="000000"/>
                            </a:outerShdw>
                          </a:effectLst>
                          <a:latin typeface="Tahoma" pitchFamily="34" charset="0"/>
                          <a:cs typeface="B Koodak" pitchFamily="2" charset="-78"/>
                        </a:rPr>
                        <a:t> اصفهانی</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342900" marR="0" lvl="0" indent="-342900" algn="ctr" defTabSz="914400" rtl="1" eaLnBrk="1" fontAlgn="base" latinLnBrk="0" hangingPunct="1">
                        <a:lnSpc>
                          <a:spcPct val="100000"/>
                        </a:lnSpc>
                        <a:spcBef>
                          <a:spcPct val="0"/>
                        </a:spcBef>
                        <a:spcAft>
                          <a:spcPct val="0"/>
                        </a:spcAft>
                        <a:buClr>
                          <a:schemeClr val="hlink"/>
                        </a:buClr>
                        <a:buSzPct val="80000"/>
                        <a:buFont typeface="Arial" charset="0"/>
                        <a:buNone/>
                        <a:tabLst>
                          <a:tab pos="3321050" algn="l"/>
                        </a:tabLst>
                      </a:pPr>
                      <a:r>
                        <a:rPr kumimoji="0" lang="fa-IR" sz="3600" b="1" i="0" u="none" strike="noStrike" cap="none" normalizeH="0" baseline="0" dirty="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Nazanin" pitchFamily="2" charset="-78"/>
                        </a:rPr>
                        <a:t>1)بهره </a:t>
                      </a:r>
                      <a:r>
                        <a:rPr kumimoji="0" lang="fa-IR" sz="3600" b="1" i="0" u="none" strike="noStrike" cap="none" normalizeH="0" baseline="0" dirty="0" err="1"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Nazanin" pitchFamily="2" charset="-78"/>
                        </a:rPr>
                        <a:t>وری</a:t>
                      </a:r>
                      <a:r>
                        <a:rPr kumimoji="0" lang="fa-IR" sz="3600" b="1" i="0" u="none" strike="noStrike" cap="none" normalizeH="0" baseline="0" dirty="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Nazanin" pitchFamily="2" charset="-78"/>
                        </a:rPr>
                        <a:t>=کارایی+اثربخشی</a:t>
                      </a:r>
                    </a:p>
                    <a:p>
                      <a:pPr marL="342900" marR="0" lvl="0" indent="-342900" algn="ctr" defTabSz="914400" rtl="1" eaLnBrk="1" fontAlgn="base" latinLnBrk="0" hangingPunct="1">
                        <a:lnSpc>
                          <a:spcPct val="100000"/>
                        </a:lnSpc>
                        <a:spcBef>
                          <a:spcPct val="0"/>
                        </a:spcBef>
                        <a:spcAft>
                          <a:spcPct val="0"/>
                        </a:spcAft>
                        <a:buClr>
                          <a:schemeClr val="hlink"/>
                        </a:buClr>
                        <a:buSzPct val="80000"/>
                        <a:buFont typeface="Arial" charset="0"/>
                        <a:buNone/>
                        <a:tabLst>
                          <a:tab pos="3321050" algn="l"/>
                        </a:tabLst>
                      </a:pPr>
                      <a:r>
                        <a:rPr kumimoji="0" lang="fa-IR" sz="3600" b="1" i="0" u="none" strike="noStrike" cap="none" normalizeH="0" baseline="0" dirty="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Nazanin" pitchFamily="2" charset="-78"/>
                        </a:rPr>
                        <a:t>2)بهره </a:t>
                      </a:r>
                      <a:r>
                        <a:rPr kumimoji="0" lang="fa-IR" sz="3600" b="1" i="0" u="none" strike="noStrike" cap="none" normalizeH="0" baseline="0" dirty="0" err="1"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Nazanin" pitchFamily="2" charset="-78"/>
                        </a:rPr>
                        <a:t>وری</a:t>
                      </a:r>
                      <a:r>
                        <a:rPr kumimoji="0" lang="fa-IR" sz="3600" b="1" i="0" u="none" strike="noStrike" cap="none" normalizeH="0" baseline="0" dirty="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Nazanin" pitchFamily="2" charset="-78"/>
                        </a:rPr>
                        <a:t> واقعی یک بازی </a:t>
                      </a:r>
                      <a:r>
                        <a:rPr kumimoji="0" lang="fa-IR" sz="3600" b="1" i="0" u="none" strike="noStrike" cap="none" normalizeH="0" baseline="0" dirty="0" err="1"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Nazanin" pitchFamily="2" charset="-78"/>
                        </a:rPr>
                        <a:t>بردبرده</a:t>
                      </a:r>
                      <a:r>
                        <a:rPr kumimoji="0" lang="fa-IR" sz="3600" b="1" i="0" u="none" strike="noStrike" cap="none" normalizeH="0" baseline="0" dirty="0" smtClean="0">
                          <a:ln>
                            <a:noFill/>
                          </a:ln>
                          <a:solidFill>
                            <a:srgbClr val="660033"/>
                          </a:solidFill>
                          <a:effectLst>
                            <a:outerShdw blurRad="38100" dist="38100" dir="2700000" algn="tl">
                              <a:srgbClr val="000000"/>
                            </a:outerShdw>
                          </a:effectLst>
                          <a:latin typeface="Tahoma" pitchFamily="34" charset="0"/>
                          <a:ea typeface="Times New Roman" pitchFamily="18" charset="0"/>
                          <a:cs typeface="B Nazanin" pitchFamily="2" charset="-78"/>
                        </a:rPr>
                        <a:t> </a:t>
                      </a: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xmlns="" val="10008"/>
                  </a:ext>
                </a:extLst>
              </a:tr>
            </a:tbl>
          </a:graphicData>
        </a:graphic>
      </p:graphicFrame>
    </p:spTree>
  </p:cSld>
  <p:clrMapOvr>
    <a:masterClrMapping/>
  </p:clrMapOvr>
  <p:transition spd="slow">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528638" y="300038"/>
            <a:ext cx="9753600" cy="1522412"/>
          </a:xfrm>
          <a:ln>
            <a:miter lim="800000"/>
            <a:headEnd/>
            <a:tailEnd/>
          </a:ln>
        </p:spPr>
        <p:txBody>
          <a:bodyPr vert="horz" wrap="square" lIns="91440" tIns="45720" rIns="91440" bIns="45720" numCol="1" anchor="t" anchorCtr="0" compatLnSpc="1">
            <a:prstTxWarp prst="textNoShape">
              <a:avLst/>
            </a:prstTxWarp>
          </a:bodyPr>
          <a:lstStyle/>
          <a:p>
            <a:pPr>
              <a:defRPr/>
            </a:pPr>
            <a:r>
              <a:rPr lang="fa-IR" sz="5400" dirty="0" smtClean="0">
                <a:effectLst>
                  <a:outerShdw blurRad="38100" dist="38100" dir="2700000" algn="tl">
                    <a:srgbClr val="000000"/>
                  </a:outerShdw>
                </a:effectLst>
                <a:latin typeface="Verdana" pitchFamily="34" charset="0"/>
                <a:cs typeface="B Jadid" pitchFamily="2" charset="-78"/>
              </a:rPr>
              <a:t>نگرش قدیم و جدید به بهره </a:t>
            </a:r>
            <a:r>
              <a:rPr lang="fa-IR" sz="5400" dirty="0" err="1" smtClean="0">
                <a:effectLst>
                  <a:outerShdw blurRad="38100" dist="38100" dir="2700000" algn="tl">
                    <a:srgbClr val="000000"/>
                  </a:outerShdw>
                </a:effectLst>
                <a:latin typeface="Verdana" pitchFamily="34" charset="0"/>
                <a:cs typeface="B Jadid" pitchFamily="2" charset="-78"/>
              </a:rPr>
              <a:t>وری</a:t>
            </a:r>
            <a:endParaRPr lang="fa-IR" sz="5400" dirty="0" smtClean="0"/>
          </a:p>
        </p:txBody>
      </p:sp>
      <p:sp>
        <p:nvSpPr>
          <p:cNvPr id="3" name="Content Placeholder 2"/>
          <p:cNvSpPr>
            <a:spLocks noGrp="1"/>
          </p:cNvSpPr>
          <p:nvPr>
            <p:ph idx="1"/>
          </p:nvPr>
        </p:nvSpPr>
        <p:spPr>
          <a:xfrm>
            <a:off x="985838" y="2128838"/>
            <a:ext cx="8991600" cy="6172200"/>
          </a:xfrm>
        </p:spPr>
        <p:txBody>
          <a:bodyPr/>
          <a:lstStyle/>
          <a:p>
            <a:pPr algn="ctr" rtl="1">
              <a:spcBef>
                <a:spcPct val="50000"/>
              </a:spcBef>
              <a:defRPr/>
            </a:pPr>
            <a:r>
              <a:rPr lang="fa-IR" sz="3600" b="1" dirty="0" smtClean="0">
                <a:solidFill>
                  <a:srgbClr val="660066"/>
                </a:solidFill>
                <a:effectLst>
                  <a:outerShdw blurRad="38100" dist="38100" dir="2700000" algn="tl">
                    <a:srgbClr val="000000"/>
                  </a:outerShdw>
                </a:effectLst>
                <a:latin typeface="Verdana" pitchFamily="34" charset="0"/>
                <a:cs typeface="B Nazanin" pitchFamily="2" charset="-78"/>
              </a:rPr>
              <a:t>نگرش قدیم به بهره وری </a:t>
            </a:r>
            <a:r>
              <a:rPr lang="fa-IR" sz="3600" dirty="0" smtClean="0">
                <a:solidFill>
                  <a:srgbClr val="660066"/>
                </a:solidFill>
                <a:effectLst>
                  <a:outerShdw blurRad="38100" dist="38100" dir="2700000" algn="tl">
                    <a:srgbClr val="000000"/>
                  </a:outerShdw>
                </a:effectLst>
                <a:latin typeface="Verdana" pitchFamily="34" charset="0"/>
                <a:cs typeface="B Nazanin" pitchFamily="2" charset="-78"/>
              </a:rPr>
              <a:t>:</a:t>
            </a:r>
            <a:r>
              <a:rPr lang="fa-IR" sz="3200" dirty="0" smtClean="0">
                <a:solidFill>
                  <a:srgbClr val="660066"/>
                </a:solidFill>
                <a:effectLst>
                  <a:outerShdw blurRad="38100" dist="38100" dir="2700000" algn="tl">
                    <a:srgbClr val="000000"/>
                  </a:outerShdw>
                </a:effectLst>
                <a:latin typeface="Verdana" pitchFamily="34" charset="0"/>
                <a:cs typeface="B Nazanin" pitchFamily="2" charset="-78"/>
              </a:rPr>
              <a:t> </a:t>
            </a:r>
            <a:r>
              <a:rPr lang="fa-IR" sz="3200" b="1" dirty="0" smtClean="0">
                <a:solidFill>
                  <a:srgbClr val="660066"/>
                </a:solidFill>
                <a:effectLst>
                  <a:outerShdw blurRad="38100" dist="38100" dir="2700000" algn="tl">
                    <a:srgbClr val="000000"/>
                  </a:outerShdw>
                </a:effectLst>
                <a:latin typeface="Verdana" pitchFamily="34" charset="0"/>
                <a:cs typeface="B Nazanin" pitchFamily="2" charset="-78"/>
              </a:rPr>
              <a:t>تأکید بر مدیریت منابع موجود  ( توجه عمده به درون سازمان )</a:t>
            </a:r>
          </a:p>
          <a:p>
            <a:pPr algn="just" rtl="1">
              <a:lnSpc>
                <a:spcPct val="130000"/>
              </a:lnSpc>
              <a:spcBef>
                <a:spcPct val="50000"/>
              </a:spcBef>
              <a:defRPr/>
            </a:pPr>
            <a:r>
              <a:rPr lang="fa-IR" sz="3600" b="1" dirty="0" smtClean="0">
                <a:solidFill>
                  <a:srgbClr val="660066"/>
                </a:solidFill>
                <a:effectLst>
                  <a:outerShdw blurRad="38100" dist="38100" dir="2700000" algn="tl">
                    <a:srgbClr val="000000"/>
                  </a:outerShdw>
                </a:effectLst>
                <a:latin typeface="Verdana" pitchFamily="34" charset="0"/>
                <a:cs typeface="B Nazanin" pitchFamily="2" charset="-78"/>
              </a:rPr>
              <a:t>نگرش جدید به بهره وری </a:t>
            </a:r>
            <a:r>
              <a:rPr lang="fa-IR" sz="3600" dirty="0" smtClean="0">
                <a:solidFill>
                  <a:srgbClr val="660066"/>
                </a:solidFill>
                <a:effectLst>
                  <a:outerShdw blurRad="38100" dist="38100" dir="2700000" algn="tl">
                    <a:srgbClr val="000000"/>
                  </a:outerShdw>
                </a:effectLst>
                <a:latin typeface="Verdana" pitchFamily="34" charset="0"/>
                <a:cs typeface="B Nazanin" pitchFamily="2" charset="-78"/>
              </a:rPr>
              <a:t>:</a:t>
            </a:r>
            <a:r>
              <a:rPr lang="fa-IR" sz="2800" b="1" dirty="0" smtClean="0">
                <a:solidFill>
                  <a:srgbClr val="660066"/>
                </a:solidFill>
                <a:effectLst>
                  <a:outerShdw blurRad="38100" dist="38100" dir="2700000" algn="tl">
                    <a:srgbClr val="000000"/>
                  </a:outerShdw>
                </a:effectLst>
                <a:latin typeface="Verdana" pitchFamily="34" charset="0"/>
                <a:cs typeface="B Nazanin" pitchFamily="2" charset="-78"/>
              </a:rPr>
              <a:t>  </a:t>
            </a:r>
            <a:r>
              <a:rPr lang="fa-IR" sz="4000" dirty="0" smtClean="0">
                <a:solidFill>
                  <a:srgbClr val="660066"/>
                </a:solidFill>
                <a:effectLst>
                  <a:outerShdw blurRad="38100" dist="38100" dir="2700000" algn="tl">
                    <a:srgbClr val="000000"/>
                  </a:outerShdw>
                </a:effectLst>
                <a:latin typeface="Verdana" pitchFamily="34" charset="0"/>
                <a:cs typeface="B Nazanin" pitchFamily="2" charset="-78"/>
              </a:rPr>
              <a:t>طرح ایده های نو، خلق محصولات</a:t>
            </a:r>
            <a:r>
              <a:rPr lang="fa-IR" sz="3600" dirty="0" smtClean="0">
                <a:solidFill>
                  <a:srgbClr val="660066"/>
                </a:solidFill>
                <a:effectLst>
                  <a:outerShdw blurRad="38100" dist="38100" dir="2700000" algn="tl">
                    <a:srgbClr val="000000"/>
                  </a:outerShdw>
                </a:effectLst>
                <a:latin typeface="Verdana" pitchFamily="34" charset="0"/>
                <a:cs typeface="B Nazanin" pitchFamily="2" charset="-78"/>
              </a:rPr>
              <a:t> </a:t>
            </a:r>
            <a:r>
              <a:rPr lang="fa-IR" sz="4000" dirty="0" smtClean="0">
                <a:solidFill>
                  <a:srgbClr val="660066"/>
                </a:solidFill>
                <a:effectLst>
                  <a:outerShdw blurRad="38100" dist="38100" dir="2700000" algn="tl">
                    <a:srgbClr val="000000"/>
                  </a:outerShdw>
                </a:effectLst>
                <a:latin typeface="Verdana" pitchFamily="34" charset="0"/>
                <a:cs typeface="B Nazanin" pitchFamily="2" charset="-78"/>
              </a:rPr>
              <a:t>جدید و داشتن مشتریان متنوع و توجه به بازار و رقبا و استفاده ازتوانایی های بالفعل و بالقوه سازمان برای استفاده از فرصت ها و مقابله با تهدید ها</a:t>
            </a:r>
            <a:r>
              <a:rPr lang="fa-IR" sz="3600" dirty="0" smtClean="0">
                <a:solidFill>
                  <a:srgbClr val="660066"/>
                </a:solidFill>
                <a:effectLst>
                  <a:outerShdw blurRad="38100" dist="38100" dir="2700000" algn="tl">
                    <a:srgbClr val="000000"/>
                  </a:outerShdw>
                </a:effectLst>
                <a:latin typeface="Verdana" pitchFamily="34" charset="0"/>
                <a:cs typeface="B Nazanin" pitchFamily="2" charset="-78"/>
              </a:rPr>
              <a:t> </a:t>
            </a:r>
          </a:p>
          <a:p>
            <a:pPr algn="ctr" rtl="1">
              <a:spcBef>
                <a:spcPct val="50000"/>
              </a:spcBef>
              <a:defRPr/>
            </a:pPr>
            <a:endParaRPr lang="fa-IR" sz="3200" b="1" dirty="0" smtClean="0">
              <a:solidFill>
                <a:srgbClr val="660066"/>
              </a:solidFill>
              <a:effectLst>
                <a:outerShdw blurRad="38100" dist="38100" dir="2700000" algn="tl">
                  <a:srgbClr val="000000"/>
                </a:outerShdw>
              </a:effectLst>
              <a:latin typeface="Verdana" pitchFamily="34" charset="0"/>
              <a:cs typeface="B Nazanin" pitchFamily="2" charset="-78"/>
            </a:endParaRPr>
          </a:p>
          <a:p>
            <a:pPr algn="ctr" rtl="1">
              <a:spcBef>
                <a:spcPct val="50000"/>
              </a:spcBef>
              <a:defRPr/>
            </a:pPr>
            <a:r>
              <a:rPr lang="fa-IR" sz="3200" b="1" dirty="0" smtClean="0">
                <a:solidFill>
                  <a:srgbClr val="660066"/>
                </a:solidFill>
                <a:effectLst>
                  <a:outerShdw blurRad="38100" dist="38100" dir="2700000" algn="tl">
                    <a:srgbClr val="000000"/>
                  </a:outerShdw>
                </a:effectLst>
                <a:latin typeface="Verdana" pitchFamily="34" charset="0"/>
                <a:cs typeface="B Nazanin" pitchFamily="2" charset="-78"/>
              </a:rPr>
              <a:t>نتیجه : ایجاد سازمانی هوشمند و انعطاف پذیر و آگاه از محیط</a:t>
            </a:r>
            <a:endParaRPr lang="en-US" sz="3200" b="1" dirty="0" smtClean="0">
              <a:solidFill>
                <a:srgbClr val="660066"/>
              </a:solidFill>
              <a:effectLst>
                <a:outerShdw blurRad="38100" dist="38100" dir="2700000" algn="tl">
                  <a:srgbClr val="000000"/>
                </a:outerShdw>
              </a:effectLst>
              <a:latin typeface="Verdana" pitchFamily="34" charset="0"/>
              <a:cs typeface="B Nazanin" pitchFamily="2" charset="-78"/>
            </a:endParaRPr>
          </a:p>
          <a:p>
            <a:pPr>
              <a:defRPr/>
            </a:pPr>
            <a:endParaRPr lang="en-US" sz="2800" dirty="0">
              <a:solidFill>
                <a:srgbClr val="660066"/>
              </a:solidFill>
            </a:endParaRPr>
          </a:p>
        </p:txBody>
      </p:sp>
    </p:spTree>
  </p:cSld>
  <p:clrMapOvr>
    <a:masterClrMapping/>
  </p:clrMapOvr>
  <p:transition spd="slow">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444" y="300037"/>
            <a:ext cx="9753600" cy="1447800"/>
          </a:xfrm>
        </p:spPr>
        <p:txBody>
          <a:bodyPr/>
          <a:lstStyle/>
          <a:p>
            <a:r>
              <a:rPr lang="fa-IR" sz="5400" dirty="0" smtClean="0"/>
              <a:t>رابطه بهره‌وري با </a:t>
            </a:r>
            <a:r>
              <a:rPr lang="fa-IR" sz="5400" dirty="0" err="1" smtClean="0"/>
              <a:t>كارايي</a:t>
            </a:r>
            <a:r>
              <a:rPr lang="fa-IR" sz="5400" dirty="0" smtClean="0"/>
              <a:t> و </a:t>
            </a:r>
            <a:r>
              <a:rPr lang="fa-IR" sz="5400" dirty="0" err="1" smtClean="0"/>
              <a:t>اثربخشي</a:t>
            </a:r>
            <a:endParaRPr lang="fa-IR" sz="4800" dirty="0"/>
          </a:p>
        </p:txBody>
      </p:sp>
      <p:sp>
        <p:nvSpPr>
          <p:cNvPr id="3" name="Content Placeholder 2"/>
          <p:cNvSpPr>
            <a:spLocks noGrp="1"/>
          </p:cNvSpPr>
          <p:nvPr>
            <p:ph idx="1"/>
          </p:nvPr>
        </p:nvSpPr>
        <p:spPr>
          <a:xfrm>
            <a:off x="1061244" y="1976437"/>
            <a:ext cx="8991600" cy="6624637"/>
          </a:xfrm>
        </p:spPr>
        <p:txBody>
          <a:bodyPr/>
          <a:lstStyle/>
          <a:p>
            <a:pPr algn="r">
              <a:buNone/>
            </a:pPr>
            <a:r>
              <a:rPr lang="fa-IR" sz="4000" b="1" dirty="0" smtClean="0">
                <a:solidFill>
                  <a:srgbClr val="C00000"/>
                </a:solidFill>
                <a:cs typeface="B Nazanin" pitchFamily="2" charset="-78"/>
              </a:rPr>
              <a:t>*</a:t>
            </a:r>
            <a:r>
              <a:rPr lang="fa-IR" sz="4000" b="1" dirty="0" err="1" smtClean="0">
                <a:solidFill>
                  <a:srgbClr val="C00000"/>
                </a:solidFill>
                <a:cs typeface="B Nazanin" pitchFamily="2" charset="-78"/>
              </a:rPr>
              <a:t>اثربخشي</a:t>
            </a:r>
            <a:r>
              <a:rPr lang="fa-IR" sz="4000" b="1" dirty="0" smtClean="0">
                <a:solidFill>
                  <a:schemeClr val="accent4">
                    <a:lumMod val="10000"/>
                  </a:schemeClr>
                </a:solidFill>
                <a:cs typeface="B Nazanin" pitchFamily="2" charset="-78"/>
              </a:rPr>
              <a:t> عبارت‌است از انتخاب </a:t>
            </a:r>
            <a:r>
              <a:rPr lang="fa-IR" sz="4000" b="1" dirty="0" err="1" smtClean="0">
                <a:solidFill>
                  <a:schemeClr val="accent4">
                    <a:lumMod val="10000"/>
                  </a:schemeClr>
                </a:solidFill>
                <a:cs typeface="B Nazanin" pitchFamily="2" charset="-78"/>
              </a:rPr>
              <a:t>كارهاي</a:t>
            </a:r>
            <a:r>
              <a:rPr lang="fa-IR" sz="4000" b="1" dirty="0" smtClean="0">
                <a:solidFill>
                  <a:schemeClr val="accent4">
                    <a:lumMod val="10000"/>
                  </a:schemeClr>
                </a:solidFill>
                <a:cs typeface="B Nazanin" pitchFamily="2" charset="-78"/>
              </a:rPr>
              <a:t> درست،</a:t>
            </a:r>
          </a:p>
          <a:p>
            <a:pPr algn="r">
              <a:buNone/>
            </a:pPr>
            <a:r>
              <a:rPr lang="fa-IR" sz="4000" b="1" dirty="0" err="1" smtClean="0">
                <a:solidFill>
                  <a:schemeClr val="accent4">
                    <a:lumMod val="10000"/>
                  </a:schemeClr>
                </a:solidFill>
                <a:cs typeface="B Nazanin" pitchFamily="2" charset="-78"/>
              </a:rPr>
              <a:t>درصورتيكه</a:t>
            </a:r>
            <a:r>
              <a:rPr lang="fa-IR" sz="4000" b="1" dirty="0" smtClean="0">
                <a:solidFill>
                  <a:schemeClr val="accent4">
                    <a:lumMod val="10000"/>
                  </a:schemeClr>
                </a:solidFill>
                <a:cs typeface="B Nazanin" pitchFamily="2" charset="-78"/>
              </a:rPr>
              <a:t> </a:t>
            </a:r>
          </a:p>
          <a:p>
            <a:pPr algn="r">
              <a:buNone/>
            </a:pPr>
            <a:r>
              <a:rPr lang="fa-IR" sz="4000" b="1" dirty="0" smtClean="0">
                <a:solidFill>
                  <a:srgbClr val="C00000"/>
                </a:solidFill>
                <a:cs typeface="B Nazanin" pitchFamily="2" charset="-78"/>
              </a:rPr>
              <a:t>*</a:t>
            </a:r>
            <a:r>
              <a:rPr lang="fa-IR" sz="4000" b="1" dirty="0" err="1" smtClean="0">
                <a:solidFill>
                  <a:srgbClr val="C00000"/>
                </a:solidFill>
                <a:cs typeface="B Nazanin" pitchFamily="2" charset="-78"/>
              </a:rPr>
              <a:t>كارايي</a:t>
            </a:r>
            <a:r>
              <a:rPr lang="fa-IR" sz="4000" b="1" dirty="0" smtClean="0">
                <a:solidFill>
                  <a:schemeClr val="accent4">
                    <a:lumMod val="10000"/>
                  </a:schemeClr>
                </a:solidFill>
                <a:cs typeface="B Nazanin" pitchFamily="2" charset="-78"/>
              </a:rPr>
              <a:t> عبارت‌است از انجام دادن درست </a:t>
            </a:r>
            <a:r>
              <a:rPr lang="fa-IR" sz="4000" b="1" dirty="0" err="1" smtClean="0">
                <a:solidFill>
                  <a:schemeClr val="accent4">
                    <a:lumMod val="10000"/>
                  </a:schemeClr>
                </a:solidFill>
                <a:cs typeface="B Nazanin" pitchFamily="2" charset="-78"/>
              </a:rPr>
              <a:t>كارها</a:t>
            </a:r>
            <a:r>
              <a:rPr lang="fa-IR" sz="4000" b="1" dirty="0" smtClean="0">
                <a:solidFill>
                  <a:schemeClr val="accent4">
                    <a:lumMod val="10000"/>
                  </a:schemeClr>
                </a:solidFill>
                <a:cs typeface="B Nazanin" pitchFamily="2" charset="-78"/>
              </a:rPr>
              <a:t>.</a:t>
            </a:r>
          </a:p>
          <a:p>
            <a:pPr marL="0" indent="0" algn="r">
              <a:buNone/>
            </a:pPr>
            <a:endParaRPr lang="fa-IR" sz="4000" b="1" dirty="0" smtClean="0">
              <a:solidFill>
                <a:schemeClr val="accent4">
                  <a:lumMod val="10000"/>
                </a:schemeClr>
              </a:solidFill>
              <a:cs typeface="B Nazanin" pitchFamily="2" charset="-78"/>
            </a:endParaRPr>
          </a:p>
          <a:p>
            <a:pPr marL="0" indent="0" algn="r">
              <a:buNone/>
            </a:pPr>
            <a:r>
              <a:rPr lang="fa-IR" sz="4000" b="1" dirty="0" smtClean="0">
                <a:solidFill>
                  <a:schemeClr val="accent4">
                    <a:lumMod val="10000"/>
                  </a:schemeClr>
                </a:solidFill>
                <a:cs typeface="B Nazanin" pitchFamily="2" charset="-78"/>
              </a:rPr>
              <a:t>**</a:t>
            </a:r>
            <a:r>
              <a:rPr lang="fa-IR" sz="4000" b="1" dirty="0" err="1" smtClean="0">
                <a:solidFill>
                  <a:schemeClr val="accent4">
                    <a:lumMod val="10000"/>
                  </a:schemeClr>
                </a:solidFill>
                <a:cs typeface="B Nazanin" pitchFamily="2" charset="-78"/>
              </a:rPr>
              <a:t>افزايش</a:t>
            </a:r>
            <a:r>
              <a:rPr lang="fa-IR" sz="4000" b="1" dirty="0" smtClean="0">
                <a:solidFill>
                  <a:schemeClr val="accent4">
                    <a:lumMod val="10000"/>
                  </a:schemeClr>
                </a:solidFill>
                <a:cs typeface="B Nazanin" pitchFamily="2" charset="-78"/>
              </a:rPr>
              <a:t> بهره‌وري انجام بهتر </a:t>
            </a:r>
            <a:r>
              <a:rPr lang="fa-IR" sz="4000" b="1" dirty="0" err="1" smtClean="0">
                <a:solidFill>
                  <a:schemeClr val="accent4">
                    <a:lumMod val="10000"/>
                  </a:schemeClr>
                </a:solidFill>
                <a:cs typeface="B Nazanin" pitchFamily="2" charset="-78"/>
              </a:rPr>
              <a:t>كارها</a:t>
            </a:r>
            <a:r>
              <a:rPr lang="fa-IR" sz="4000" b="1" dirty="0" smtClean="0">
                <a:solidFill>
                  <a:schemeClr val="accent4">
                    <a:lumMod val="10000"/>
                  </a:schemeClr>
                </a:solidFill>
                <a:cs typeface="B Nazanin" pitchFamily="2" charset="-78"/>
              </a:rPr>
              <a:t> </a:t>
            </a:r>
            <a:r>
              <a:rPr lang="fa-IR" sz="4000" b="1" dirty="0" err="1" smtClean="0">
                <a:solidFill>
                  <a:schemeClr val="accent4">
                    <a:lumMod val="10000"/>
                  </a:schemeClr>
                </a:solidFill>
                <a:cs typeface="B Nazanin" pitchFamily="2" charset="-78"/>
              </a:rPr>
              <a:t>نيست</a:t>
            </a:r>
            <a:r>
              <a:rPr lang="fa-IR" sz="4000" b="1" dirty="0" smtClean="0">
                <a:solidFill>
                  <a:schemeClr val="accent4">
                    <a:lumMod val="10000"/>
                  </a:schemeClr>
                </a:solidFill>
                <a:cs typeface="B Nazanin" pitchFamily="2" charset="-78"/>
              </a:rPr>
              <a:t>،            </a:t>
            </a:r>
            <a:r>
              <a:rPr lang="fa-IR" sz="3600" b="1" dirty="0" err="1" smtClean="0">
                <a:solidFill>
                  <a:schemeClr val="accent4">
                    <a:lumMod val="10000"/>
                  </a:schemeClr>
                </a:solidFill>
                <a:cs typeface="B Nazanin" pitchFamily="2" charset="-78"/>
              </a:rPr>
              <a:t>بلكه</a:t>
            </a:r>
            <a:r>
              <a:rPr lang="fa-IR" sz="3600" b="1" dirty="0" smtClean="0">
                <a:solidFill>
                  <a:schemeClr val="accent4">
                    <a:lumMod val="10000"/>
                  </a:schemeClr>
                </a:solidFill>
                <a:cs typeface="B Nazanin" pitchFamily="2" charset="-78"/>
              </a:rPr>
              <a:t> مهم‌تر از آن انجام بهتر </a:t>
            </a:r>
            <a:r>
              <a:rPr lang="fa-IR" sz="3600" b="1" dirty="0" err="1" smtClean="0">
                <a:solidFill>
                  <a:schemeClr val="accent4">
                    <a:lumMod val="10000"/>
                  </a:schemeClr>
                </a:solidFill>
                <a:cs typeface="B Nazanin" pitchFamily="2" charset="-78"/>
              </a:rPr>
              <a:t>كارهاي</a:t>
            </a:r>
            <a:r>
              <a:rPr lang="fa-IR" sz="3600" b="1" dirty="0" smtClean="0">
                <a:solidFill>
                  <a:schemeClr val="accent4">
                    <a:lumMod val="10000"/>
                  </a:schemeClr>
                </a:solidFill>
                <a:cs typeface="B Nazanin" pitchFamily="2" charset="-78"/>
              </a:rPr>
              <a:t> درست است. **</a:t>
            </a:r>
          </a:p>
          <a:p>
            <a:pPr marL="0" indent="0" algn="r">
              <a:buNone/>
            </a:pPr>
            <a:endParaRPr lang="fa-IR" sz="3600" b="1" dirty="0" smtClean="0">
              <a:solidFill>
                <a:schemeClr val="accent4">
                  <a:lumMod val="10000"/>
                </a:schemeClr>
              </a:solidFill>
              <a:cs typeface="B Nazanin" pitchFamily="2" charset="-78"/>
            </a:endParaRPr>
          </a:p>
          <a:p>
            <a:pPr marL="0" indent="0" algn="r">
              <a:buNone/>
            </a:pPr>
            <a:r>
              <a:rPr lang="fa-IR" sz="3200" b="1" dirty="0" smtClean="0">
                <a:solidFill>
                  <a:schemeClr val="accent4">
                    <a:lumMod val="10000"/>
                  </a:schemeClr>
                </a:solidFill>
                <a:cs typeface="B Nazanin" pitchFamily="2" charset="-78"/>
              </a:rPr>
              <a:t>*بهره‌وري عبارت است از: </a:t>
            </a:r>
            <a:r>
              <a:rPr lang="fa-IR" sz="3200" b="1" dirty="0" err="1" smtClean="0">
                <a:solidFill>
                  <a:schemeClr val="accent4">
                    <a:lumMod val="10000"/>
                  </a:schemeClr>
                </a:solidFill>
                <a:cs typeface="B Nazanin" pitchFamily="2" charset="-78"/>
              </a:rPr>
              <a:t>تركيب</a:t>
            </a:r>
            <a:r>
              <a:rPr lang="fa-IR" sz="3200" b="1" dirty="0" smtClean="0">
                <a:solidFill>
                  <a:schemeClr val="accent4">
                    <a:lumMod val="10000"/>
                  </a:schemeClr>
                </a:solidFill>
                <a:cs typeface="B Nazanin" pitchFamily="2" charset="-78"/>
              </a:rPr>
              <a:t> </a:t>
            </a:r>
            <a:r>
              <a:rPr lang="fa-IR" sz="3200" b="1" dirty="0" err="1" smtClean="0">
                <a:solidFill>
                  <a:schemeClr val="accent4">
                    <a:lumMod val="10000"/>
                  </a:schemeClr>
                </a:solidFill>
                <a:cs typeface="B Nazanin" pitchFamily="2" charset="-78"/>
              </a:rPr>
              <a:t>اثربخشي</a:t>
            </a:r>
            <a:r>
              <a:rPr lang="fa-IR" sz="3200" b="1" dirty="0" smtClean="0">
                <a:solidFill>
                  <a:schemeClr val="accent4">
                    <a:lumMod val="10000"/>
                  </a:schemeClr>
                </a:solidFill>
                <a:cs typeface="B Nazanin" pitchFamily="2" charset="-78"/>
              </a:rPr>
              <a:t> و </a:t>
            </a:r>
            <a:r>
              <a:rPr lang="fa-IR" sz="3200" b="1" dirty="0" err="1" smtClean="0">
                <a:solidFill>
                  <a:schemeClr val="accent4">
                    <a:lumMod val="10000"/>
                  </a:schemeClr>
                </a:solidFill>
                <a:cs typeface="B Nazanin" pitchFamily="2" charset="-78"/>
              </a:rPr>
              <a:t>كارائي</a:t>
            </a:r>
            <a:endParaRPr lang="fa-IR" sz="3200" b="1" dirty="0" smtClean="0">
              <a:solidFill>
                <a:schemeClr val="accent4">
                  <a:lumMod val="10000"/>
                </a:schemeClr>
              </a:solidFill>
              <a:cs typeface="B Nazanin" pitchFamily="2" charset="-78"/>
            </a:endParaRPr>
          </a:p>
          <a:p>
            <a:pPr algn="r">
              <a:buNone/>
            </a:pPr>
            <a:r>
              <a:rPr lang="fa-IR" sz="3200" b="1" dirty="0" smtClean="0">
                <a:solidFill>
                  <a:schemeClr val="accent4">
                    <a:lumMod val="10000"/>
                  </a:schemeClr>
                </a:solidFill>
                <a:cs typeface="B Nazanin" pitchFamily="2" charset="-78"/>
              </a:rPr>
              <a:t>*</a:t>
            </a:r>
            <a:r>
              <a:rPr lang="fa-IR" sz="3200" b="1" dirty="0" smtClean="0">
                <a:solidFill>
                  <a:srgbClr val="FF6699"/>
                </a:solidFill>
              </a:rPr>
              <a:t> </a:t>
            </a:r>
            <a:r>
              <a:rPr lang="fa-IR" sz="3200" b="1" dirty="0" smtClean="0">
                <a:solidFill>
                  <a:schemeClr val="accent4">
                    <a:lumMod val="10000"/>
                  </a:schemeClr>
                </a:solidFill>
              </a:rPr>
              <a:t>بهره‌وري به </a:t>
            </a:r>
            <a:r>
              <a:rPr lang="fa-IR" sz="3200" b="1" dirty="0" err="1" smtClean="0">
                <a:solidFill>
                  <a:schemeClr val="accent4">
                    <a:lumMod val="10000"/>
                  </a:schemeClr>
                </a:solidFill>
              </a:rPr>
              <a:t>معناي</a:t>
            </a:r>
            <a:r>
              <a:rPr lang="fa-IR" sz="3200" b="1" dirty="0" smtClean="0">
                <a:solidFill>
                  <a:schemeClr val="accent4">
                    <a:lumMod val="10000"/>
                  </a:schemeClr>
                </a:solidFill>
              </a:rPr>
              <a:t> انتخاب </a:t>
            </a:r>
            <a:r>
              <a:rPr lang="fa-IR" sz="3200" b="1" dirty="0" err="1" smtClean="0">
                <a:solidFill>
                  <a:schemeClr val="accent4">
                    <a:lumMod val="10000"/>
                  </a:schemeClr>
                </a:solidFill>
              </a:rPr>
              <a:t>كار</a:t>
            </a:r>
            <a:r>
              <a:rPr lang="fa-IR" sz="3200" b="1" dirty="0" smtClean="0">
                <a:solidFill>
                  <a:schemeClr val="accent4">
                    <a:lumMod val="10000"/>
                  </a:schemeClr>
                </a:solidFill>
              </a:rPr>
              <a:t> درست و انجام آن بطور </a:t>
            </a:r>
            <a:r>
              <a:rPr lang="fa-IR" sz="3200" b="1" dirty="0" err="1" smtClean="0">
                <a:solidFill>
                  <a:schemeClr val="accent4">
                    <a:lumMod val="10000"/>
                  </a:schemeClr>
                </a:solidFill>
              </a:rPr>
              <a:t>صحيح</a:t>
            </a:r>
            <a:r>
              <a:rPr lang="fa-IR" sz="3200" b="1" dirty="0" smtClean="0">
                <a:solidFill>
                  <a:schemeClr val="accent4">
                    <a:lumMod val="10000"/>
                  </a:schemeClr>
                </a:solidFill>
              </a:rPr>
              <a:t> </a:t>
            </a:r>
            <a:r>
              <a:rPr lang="en-US" sz="3200" b="1" dirty="0" smtClean="0">
                <a:solidFill>
                  <a:schemeClr val="accent4">
                    <a:lumMod val="10000"/>
                  </a:schemeClr>
                </a:solidFill>
              </a:rPr>
              <a:t>.</a:t>
            </a:r>
            <a:r>
              <a:rPr lang="fa-IR" sz="3200" b="1" dirty="0" smtClean="0">
                <a:solidFill>
                  <a:schemeClr val="accent4">
                    <a:lumMod val="10000"/>
                  </a:schemeClr>
                </a:solidFill>
              </a:rPr>
              <a:t>در زمان مناسب است</a:t>
            </a:r>
            <a:endParaRPr lang="fa-IR" sz="3200" b="1" dirty="0" smtClean="0">
              <a:solidFill>
                <a:schemeClr val="accent4">
                  <a:lumMod val="10000"/>
                </a:schemeClr>
              </a:solidFill>
              <a:cs typeface="B Nazanin" pitchFamily="2" charset="-78"/>
            </a:endParaRPr>
          </a:p>
          <a:p>
            <a:pPr algn="r">
              <a:buNone/>
            </a:pPr>
            <a:endParaRPr lang="fa-IR" sz="4000" b="1" dirty="0">
              <a:solidFill>
                <a:schemeClr val="accent4">
                  <a:lumMod val="10000"/>
                </a:schemeClr>
              </a:solidFill>
              <a:cs typeface="B Nazanin" pitchFamily="2" charset="-78"/>
            </a:endParaRPr>
          </a:p>
        </p:txBody>
      </p:sp>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528638" y="300038"/>
            <a:ext cx="9753600" cy="1522412"/>
          </a:xfrm>
          <a:ln>
            <a:miter lim="800000"/>
            <a:headEnd/>
            <a:tailEnd/>
          </a:ln>
        </p:spPr>
        <p:txBody>
          <a:bodyPr vert="horz" wrap="square" lIns="91440" tIns="45720" rIns="91440" bIns="45720" numCol="1" anchor="t" anchorCtr="0" compatLnSpc="1">
            <a:prstTxWarp prst="textNoShape">
              <a:avLst/>
            </a:prstTxWarp>
          </a:bodyPr>
          <a:lstStyle/>
          <a:p>
            <a:pPr algn="r">
              <a:defRPr/>
            </a:pPr>
            <a:r>
              <a:rPr lang="ar-SA" sz="6000" u="sng" dirty="0" smtClean="0">
                <a:effectLst>
                  <a:outerShdw blurRad="38100" dist="38100" dir="2700000" algn="tl">
                    <a:srgbClr val="000000"/>
                  </a:outerShdw>
                </a:effectLst>
                <a:latin typeface="Verdana" pitchFamily="34" charset="0"/>
                <a:cs typeface="B Jadid" pitchFamily="2" charset="-78"/>
              </a:rPr>
              <a:t>سط</a:t>
            </a:r>
            <a:r>
              <a:rPr lang="fa-IR" sz="6000" u="sng" dirty="0" smtClean="0">
                <a:effectLst>
                  <a:outerShdw blurRad="38100" dist="38100" dir="2700000" algn="tl">
                    <a:srgbClr val="000000"/>
                  </a:outerShdw>
                </a:effectLst>
                <a:latin typeface="Verdana" pitchFamily="34" charset="0"/>
                <a:cs typeface="B Jadid" pitchFamily="2" charset="-78"/>
              </a:rPr>
              <a:t>ـ</a:t>
            </a:r>
            <a:r>
              <a:rPr lang="ar-SA" sz="6000" u="sng" dirty="0" smtClean="0">
                <a:effectLst>
                  <a:outerShdw blurRad="38100" dist="38100" dir="2700000" algn="tl">
                    <a:srgbClr val="000000"/>
                  </a:outerShdw>
                </a:effectLst>
                <a:latin typeface="Verdana" pitchFamily="34" charset="0"/>
                <a:cs typeface="B Jadid" pitchFamily="2" charset="-78"/>
              </a:rPr>
              <a:t>وح به</a:t>
            </a:r>
            <a:r>
              <a:rPr lang="fa-IR" sz="6000" u="sng" dirty="0" smtClean="0">
                <a:effectLst>
                  <a:outerShdw blurRad="38100" dist="38100" dir="2700000" algn="tl">
                    <a:srgbClr val="000000"/>
                  </a:outerShdw>
                </a:effectLst>
                <a:latin typeface="Verdana" pitchFamily="34" charset="0"/>
                <a:cs typeface="B Jadid" pitchFamily="2" charset="-78"/>
              </a:rPr>
              <a:t>ـ</a:t>
            </a:r>
            <a:r>
              <a:rPr lang="ar-SA" sz="6000" u="sng" dirty="0" smtClean="0">
                <a:effectLst>
                  <a:outerShdw blurRad="38100" dist="38100" dir="2700000" algn="tl">
                    <a:srgbClr val="000000"/>
                  </a:outerShdw>
                </a:effectLst>
                <a:latin typeface="Verdana" pitchFamily="34" charset="0"/>
                <a:cs typeface="B Jadid" pitchFamily="2" charset="-78"/>
              </a:rPr>
              <a:t>ره وری</a:t>
            </a:r>
            <a:r>
              <a:rPr lang="fa-IR" sz="6000" u="sng" dirty="0" smtClean="0">
                <a:solidFill>
                  <a:srgbClr val="990033"/>
                </a:solidFill>
                <a:effectLst>
                  <a:outerShdw blurRad="38100" dist="38100" dir="2700000" algn="tl">
                    <a:srgbClr val="000000"/>
                  </a:outerShdw>
                </a:effectLst>
                <a:latin typeface="Verdana" pitchFamily="34" charset="0"/>
                <a:cs typeface="B Jadid" pitchFamily="2" charset="-78"/>
              </a:rPr>
              <a:t/>
            </a:r>
            <a:br>
              <a:rPr lang="fa-IR" sz="6000" u="sng" dirty="0" smtClean="0">
                <a:solidFill>
                  <a:srgbClr val="990033"/>
                </a:solidFill>
                <a:effectLst>
                  <a:outerShdw blurRad="38100" dist="38100" dir="2700000" algn="tl">
                    <a:srgbClr val="000000"/>
                  </a:outerShdw>
                </a:effectLst>
                <a:latin typeface="Verdana" pitchFamily="34" charset="0"/>
                <a:cs typeface="B Jadid" pitchFamily="2" charset="-78"/>
              </a:rPr>
            </a:br>
            <a:endParaRPr lang="en-US" dirty="0" smtClean="0">
              <a:solidFill>
                <a:srgbClr val="990033"/>
              </a:solidFill>
            </a:endParaRPr>
          </a:p>
        </p:txBody>
      </p:sp>
      <p:sp>
        <p:nvSpPr>
          <p:cNvPr id="29699" name="Content Placeholder 2"/>
          <p:cNvSpPr>
            <a:spLocks noGrp="1"/>
          </p:cNvSpPr>
          <p:nvPr>
            <p:ph idx="1"/>
          </p:nvPr>
        </p:nvSpPr>
        <p:spPr bwMode="auto">
          <a:xfrm>
            <a:off x="680244" y="1900237"/>
            <a:ext cx="9297194" cy="6553199"/>
          </a:xfrm>
          <a:ln>
            <a:miter lim="800000"/>
            <a:headEnd/>
            <a:tailEnd/>
          </a:ln>
        </p:spPr>
        <p:txBody>
          <a:bodyPr vert="horz" wrap="square" lIns="91440" tIns="45720" rIns="91440" bIns="45720" numCol="1" anchor="t" anchorCtr="0" compatLnSpc="1">
            <a:prstTxWarp prst="textNoShape">
              <a:avLst/>
            </a:prstTxWarp>
          </a:bodyPr>
          <a:lstStyle/>
          <a:p>
            <a:pPr>
              <a:defRPr/>
            </a:pPr>
            <a:endParaRPr lang="en-US" dirty="0" smtClean="0">
              <a:solidFill>
                <a:schemeClr val="bg1">
                  <a:lumMod val="10000"/>
                  <a:lumOff val="90000"/>
                </a:schemeClr>
              </a:solidFill>
            </a:endParaRPr>
          </a:p>
        </p:txBody>
      </p:sp>
      <p:sp>
        <p:nvSpPr>
          <p:cNvPr id="4" name="Rectangle 3"/>
          <p:cNvSpPr/>
          <p:nvPr/>
        </p:nvSpPr>
        <p:spPr>
          <a:xfrm>
            <a:off x="1062038" y="1595438"/>
            <a:ext cx="9144000" cy="9344096"/>
          </a:xfrm>
          <a:prstGeom prst="rect">
            <a:avLst/>
          </a:prstGeom>
        </p:spPr>
        <p:txBody>
          <a:bodyPr>
            <a:spAutoFit/>
          </a:bodyPr>
          <a:lstStyle/>
          <a:p>
            <a:pPr indent="228600" algn="just">
              <a:lnSpc>
                <a:spcPct val="90000"/>
              </a:lnSpc>
              <a:defRPr/>
            </a:pPr>
            <a:endParaRPr lang="en-US" sz="3200" dirty="0">
              <a:solidFill>
                <a:srgbClr val="6600FF"/>
              </a:solidFill>
              <a:effectLst>
                <a:outerShdw blurRad="38100" dist="38100" dir="2700000" algn="tl">
                  <a:srgbClr val="000000"/>
                </a:outerShdw>
              </a:effectLst>
              <a:latin typeface="Verdana" pitchFamily="34" charset="0"/>
              <a:cs typeface="B Jadid" pitchFamily="2" charset="-78"/>
            </a:endParaRPr>
          </a:p>
          <a:p>
            <a:pPr indent="228600" algn="justLow">
              <a:lnSpc>
                <a:spcPct val="90000"/>
              </a:lnSpc>
              <a:defRPr/>
            </a:pPr>
            <a:r>
              <a:rPr lang="ar-SA" sz="4000" dirty="0" smtClean="0">
                <a:solidFill>
                  <a:srgbClr val="6600FF"/>
                </a:solidFill>
                <a:effectLst>
                  <a:outerShdw blurRad="38100" dist="38100" dir="2700000" algn="tl">
                    <a:srgbClr val="000000"/>
                  </a:outerShdw>
                </a:effectLst>
                <a:latin typeface="Verdana" pitchFamily="34" charset="0"/>
                <a:cs typeface="B Nazanin" pitchFamily="2" charset="-78"/>
              </a:rPr>
              <a:t>سطح </a:t>
            </a:r>
            <a:r>
              <a:rPr lang="ar-SA" sz="4000" dirty="0">
                <a:solidFill>
                  <a:srgbClr val="6600FF"/>
                </a:solidFill>
                <a:effectLst>
                  <a:outerShdw blurRad="38100" dist="38100" dir="2700000" algn="tl">
                    <a:srgbClr val="000000"/>
                  </a:outerShdw>
                </a:effectLst>
                <a:latin typeface="Verdana" pitchFamily="34" charset="0"/>
                <a:cs typeface="B Nazanin" pitchFamily="2" charset="-78"/>
              </a:rPr>
              <a:t>فردی:</a:t>
            </a:r>
            <a:r>
              <a:rPr lang="fa-IR" sz="4000" dirty="0">
                <a:solidFill>
                  <a:srgbClr val="6600FF"/>
                </a:solidFill>
                <a:effectLst>
                  <a:outerShdw blurRad="38100" dist="38100" dir="2700000" algn="tl">
                    <a:srgbClr val="000000"/>
                  </a:outerShdw>
                </a:effectLst>
                <a:latin typeface="Verdana" pitchFamily="34" charset="0"/>
                <a:cs typeface="B Nazanin" pitchFamily="2" charset="-78"/>
              </a:rPr>
              <a:t> </a:t>
            </a:r>
            <a:endParaRPr lang="en-US" sz="4000" dirty="0">
              <a:solidFill>
                <a:srgbClr val="6600FF"/>
              </a:solidFill>
              <a:effectLst>
                <a:outerShdw blurRad="38100" dist="38100" dir="2700000" algn="tl">
                  <a:srgbClr val="000000"/>
                </a:outerShdw>
              </a:effectLst>
              <a:latin typeface="Verdana" pitchFamily="34" charset="0"/>
              <a:cs typeface="B Nazanin" pitchFamily="2" charset="-78"/>
            </a:endParaRPr>
          </a:p>
          <a:p>
            <a:pPr indent="228600" algn="just">
              <a:lnSpc>
                <a:spcPct val="90000"/>
              </a:lnSpc>
              <a:defRPr/>
            </a:pPr>
            <a:r>
              <a:rPr lang="fa-IR" sz="3200" dirty="0" smtClean="0">
                <a:solidFill>
                  <a:srgbClr val="6600FF"/>
                </a:solidFill>
                <a:effectLst>
                  <a:outerShdw blurRad="38100" dist="38100" dir="2700000" algn="tl">
                    <a:srgbClr val="000000"/>
                  </a:outerShdw>
                </a:effectLst>
                <a:latin typeface="Verdana" pitchFamily="34" charset="0"/>
                <a:cs typeface="B Nazanin" pitchFamily="2" charset="-78"/>
              </a:rPr>
              <a:t>بهره </a:t>
            </a:r>
            <a:r>
              <a:rPr lang="fa-IR" sz="3200" dirty="0">
                <a:solidFill>
                  <a:srgbClr val="6600FF"/>
                </a:solidFill>
                <a:effectLst>
                  <a:outerShdw blurRad="38100" dist="38100" dir="2700000" algn="tl">
                    <a:srgbClr val="000000"/>
                  </a:outerShdw>
                </a:effectLst>
                <a:latin typeface="Verdana" pitchFamily="34" charset="0"/>
                <a:cs typeface="B Nazanin" pitchFamily="2" charset="-78"/>
              </a:rPr>
              <a:t>وری در سطح فردی به معنی </a:t>
            </a:r>
            <a:r>
              <a:rPr lang="fa-IR" sz="3200" u="sng" dirty="0">
                <a:solidFill>
                  <a:srgbClr val="6600FF"/>
                </a:solidFill>
                <a:effectLst>
                  <a:outerShdw blurRad="38100" dist="38100" dir="2700000" algn="tl">
                    <a:srgbClr val="000000"/>
                  </a:outerShdw>
                </a:effectLst>
                <a:latin typeface="Verdana" pitchFamily="34" charset="0"/>
                <a:cs typeface="B Nazanin" pitchFamily="2" charset="-78"/>
              </a:rPr>
              <a:t>استفاده بهینه از مجموعه استعدادها و توانایی های بالقوه انسان و نعمت های الهی </a:t>
            </a:r>
            <a:r>
              <a:rPr lang="fa-IR" sz="3200" dirty="0">
                <a:solidFill>
                  <a:srgbClr val="6600FF"/>
                </a:solidFill>
                <a:effectLst>
                  <a:outerShdw blurRad="38100" dist="38100" dir="2700000" algn="tl">
                    <a:srgbClr val="000000"/>
                  </a:outerShdw>
                </a:effectLst>
                <a:latin typeface="Verdana" pitchFamily="34" charset="0"/>
                <a:cs typeface="B Nazanin" pitchFamily="2" charset="-78"/>
              </a:rPr>
              <a:t>در طول زندگی شخصی واجتماعی است. </a:t>
            </a:r>
            <a:endParaRPr lang="fa-IR" sz="3200" dirty="0" smtClean="0">
              <a:solidFill>
                <a:srgbClr val="6600FF"/>
              </a:solidFill>
              <a:effectLst>
                <a:outerShdw blurRad="38100" dist="38100" dir="2700000" algn="tl">
                  <a:srgbClr val="000000"/>
                </a:outerShdw>
              </a:effectLst>
              <a:latin typeface="Verdana" pitchFamily="34" charset="0"/>
              <a:cs typeface="B Nazanin" pitchFamily="2" charset="-78"/>
            </a:endParaRPr>
          </a:p>
          <a:p>
            <a:pPr indent="228600" algn="just">
              <a:lnSpc>
                <a:spcPct val="90000"/>
              </a:lnSpc>
              <a:defRPr/>
            </a:pPr>
            <a:r>
              <a:rPr lang="ar-SA" sz="4000" dirty="0" smtClean="0">
                <a:solidFill>
                  <a:srgbClr val="6600FF"/>
                </a:solidFill>
                <a:effectLst>
                  <a:outerShdw blurRad="38100" dist="38100" dir="2700000" algn="tl">
                    <a:srgbClr val="000000"/>
                  </a:outerShdw>
                </a:effectLst>
                <a:latin typeface="Verdana" pitchFamily="34" charset="0"/>
                <a:cs typeface="B Nazanin" pitchFamily="2" charset="-78"/>
              </a:rPr>
              <a:t>سطح </a:t>
            </a:r>
            <a:r>
              <a:rPr lang="ar-SA" sz="4000" dirty="0">
                <a:solidFill>
                  <a:srgbClr val="6600FF"/>
                </a:solidFill>
                <a:effectLst>
                  <a:outerShdw blurRad="38100" dist="38100" dir="2700000" algn="tl">
                    <a:srgbClr val="000000"/>
                  </a:outerShdw>
                </a:effectLst>
                <a:latin typeface="Verdana" pitchFamily="34" charset="0"/>
                <a:cs typeface="B Nazanin" pitchFamily="2" charset="-78"/>
              </a:rPr>
              <a:t>سازمانی : </a:t>
            </a:r>
            <a:endParaRPr lang="fa-IR" sz="4000" dirty="0" smtClean="0">
              <a:solidFill>
                <a:srgbClr val="6600FF"/>
              </a:solidFill>
              <a:effectLst>
                <a:outerShdw blurRad="38100" dist="38100" dir="2700000" algn="tl">
                  <a:srgbClr val="000000"/>
                </a:outerShdw>
              </a:effectLst>
              <a:latin typeface="Verdana" pitchFamily="34" charset="0"/>
              <a:cs typeface="B Nazanin" pitchFamily="2" charset="-78"/>
            </a:endParaRPr>
          </a:p>
          <a:p>
            <a:pPr indent="228600" algn="just">
              <a:lnSpc>
                <a:spcPct val="90000"/>
              </a:lnSpc>
              <a:defRPr/>
            </a:pPr>
            <a:r>
              <a:rPr lang="ar-SA" sz="3200" dirty="0" smtClean="0">
                <a:solidFill>
                  <a:srgbClr val="6600FF"/>
                </a:solidFill>
                <a:effectLst>
                  <a:outerShdw blurRad="38100" dist="38100" dir="2700000" algn="tl">
                    <a:srgbClr val="000000"/>
                  </a:outerShdw>
                </a:effectLst>
                <a:latin typeface="Verdana" pitchFamily="34" charset="0"/>
                <a:cs typeface="B Nazanin" pitchFamily="2" charset="-78"/>
              </a:rPr>
              <a:t>مشخص </a:t>
            </a:r>
            <a:r>
              <a:rPr lang="fa-IR" sz="3200" dirty="0">
                <a:solidFill>
                  <a:srgbClr val="6600FF"/>
                </a:solidFill>
                <a:effectLst>
                  <a:outerShdw blurRad="38100" dist="38100" dir="2700000" algn="tl">
                    <a:srgbClr val="000000"/>
                  </a:outerShdw>
                </a:effectLst>
                <a:latin typeface="Verdana" pitchFamily="34" charset="0"/>
                <a:cs typeface="B Nazanin" pitchFamily="2" charset="-78"/>
              </a:rPr>
              <a:t>می شود</a:t>
            </a:r>
            <a:r>
              <a:rPr lang="ar-SA" sz="3200" dirty="0">
                <a:solidFill>
                  <a:srgbClr val="6600FF"/>
                </a:solidFill>
                <a:effectLst>
                  <a:outerShdw blurRad="38100" dist="38100" dir="2700000" algn="tl">
                    <a:srgbClr val="000000"/>
                  </a:outerShdw>
                </a:effectLst>
                <a:latin typeface="Verdana" pitchFamily="34" charset="0"/>
                <a:cs typeface="B Nazanin" pitchFamily="2" charset="-78"/>
              </a:rPr>
              <a:t> که یک سازمان </a:t>
            </a:r>
            <a:r>
              <a:rPr lang="ar-SA" sz="3200" u="sng" dirty="0">
                <a:solidFill>
                  <a:srgbClr val="6600FF"/>
                </a:solidFill>
                <a:effectLst>
                  <a:outerShdw blurRad="38100" dist="38100" dir="2700000" algn="tl">
                    <a:srgbClr val="000000"/>
                  </a:outerShdw>
                </a:effectLst>
                <a:latin typeface="Verdana" pitchFamily="34" charset="0"/>
                <a:cs typeface="B Nazanin" pitchFamily="2" charset="-78"/>
              </a:rPr>
              <a:t>چقدر خوب از منابعی که دراختیار دارد</a:t>
            </a:r>
            <a:r>
              <a:rPr lang="fa-IR" sz="3200" u="sng" dirty="0">
                <a:solidFill>
                  <a:srgbClr val="6600FF"/>
                </a:solidFill>
                <a:effectLst>
                  <a:outerShdw blurRad="38100" dist="38100" dir="2700000" algn="tl">
                    <a:srgbClr val="000000"/>
                  </a:outerShdw>
                </a:effectLst>
                <a:latin typeface="Verdana" pitchFamily="34" charset="0"/>
                <a:cs typeface="B Nazanin" pitchFamily="2" charset="-78"/>
              </a:rPr>
              <a:t> </a:t>
            </a:r>
            <a:r>
              <a:rPr lang="ar-SA" sz="3200" u="sng" dirty="0">
                <a:solidFill>
                  <a:srgbClr val="6600FF"/>
                </a:solidFill>
                <a:effectLst>
                  <a:outerShdw blurRad="38100" dist="38100" dir="2700000" algn="tl">
                    <a:srgbClr val="000000"/>
                  </a:outerShdw>
                </a:effectLst>
                <a:latin typeface="Verdana" pitchFamily="34" charset="0"/>
                <a:cs typeface="B Nazanin" pitchFamily="2" charset="-78"/>
              </a:rPr>
              <a:t>مانند انسان ، سرمایه ، ماشین ، مواد و تکنولوژی برای رسیدن به اهداف</a:t>
            </a:r>
            <a:r>
              <a:rPr lang="fa-IR" sz="3200" u="sng" dirty="0">
                <a:solidFill>
                  <a:srgbClr val="6600FF"/>
                </a:solidFill>
                <a:effectLst>
                  <a:outerShdw blurRad="38100" dist="38100" dir="2700000" algn="tl">
                    <a:srgbClr val="000000"/>
                  </a:outerShdw>
                </a:effectLst>
                <a:latin typeface="Verdana" pitchFamily="34" charset="0"/>
                <a:cs typeface="B Nazanin" pitchFamily="2" charset="-78"/>
              </a:rPr>
              <a:t> </a:t>
            </a:r>
            <a:r>
              <a:rPr lang="ar-SA" sz="3200" u="sng" dirty="0">
                <a:solidFill>
                  <a:srgbClr val="6600FF"/>
                </a:solidFill>
                <a:effectLst>
                  <a:outerShdw blurRad="38100" dist="38100" dir="2700000" algn="tl">
                    <a:srgbClr val="000000"/>
                  </a:outerShdw>
                </a:effectLst>
                <a:latin typeface="Verdana" pitchFamily="34" charset="0"/>
                <a:cs typeface="B Nazanin" pitchFamily="2" charset="-78"/>
              </a:rPr>
              <a:t>( تولیدخدمت یا کالا ) </a:t>
            </a:r>
            <a:r>
              <a:rPr lang="ar-SA" sz="3200" dirty="0">
                <a:solidFill>
                  <a:srgbClr val="6600FF"/>
                </a:solidFill>
                <a:effectLst>
                  <a:outerShdw blurRad="38100" dist="38100" dir="2700000" algn="tl">
                    <a:srgbClr val="000000"/>
                  </a:outerShdw>
                </a:effectLst>
                <a:latin typeface="Verdana" pitchFamily="34" charset="0"/>
                <a:cs typeface="B Nazanin" pitchFamily="2" charset="-78"/>
              </a:rPr>
              <a:t>استفاده می کند </a:t>
            </a:r>
            <a:r>
              <a:rPr lang="ar-SA" sz="3200" dirty="0" smtClean="0">
                <a:solidFill>
                  <a:srgbClr val="6600FF"/>
                </a:solidFill>
                <a:effectLst>
                  <a:outerShdw blurRad="38100" dist="38100" dir="2700000" algn="tl">
                    <a:srgbClr val="000000"/>
                  </a:outerShdw>
                </a:effectLst>
                <a:latin typeface="Verdana" pitchFamily="34" charset="0"/>
                <a:cs typeface="B Koodak" pitchFamily="2" charset="-78"/>
              </a:rPr>
              <a:t>.</a:t>
            </a:r>
            <a:endParaRPr lang="fa-IR" sz="3200" dirty="0" smtClean="0">
              <a:solidFill>
                <a:srgbClr val="6600FF"/>
              </a:solidFill>
              <a:effectLst>
                <a:outerShdw blurRad="38100" dist="38100" dir="2700000" algn="tl">
                  <a:srgbClr val="000000"/>
                </a:outerShdw>
              </a:effectLst>
              <a:latin typeface="Verdana" pitchFamily="34" charset="0"/>
              <a:cs typeface="B Koodak" pitchFamily="2" charset="-78"/>
            </a:endParaRPr>
          </a:p>
          <a:p>
            <a:pPr indent="228600" algn="just">
              <a:lnSpc>
                <a:spcPct val="90000"/>
              </a:lnSpc>
              <a:defRPr/>
            </a:pPr>
            <a:r>
              <a:rPr lang="ar-SA" sz="4000" dirty="0">
                <a:solidFill>
                  <a:srgbClr val="6600FF"/>
                </a:solidFill>
                <a:effectLst>
                  <a:outerShdw blurRad="38100" dist="38100" dir="2700000" algn="tl">
                    <a:srgbClr val="000000">
                      <a:alpha val="43137"/>
                    </a:srgbClr>
                  </a:outerShdw>
                </a:effectLst>
                <a:latin typeface="Verdana" pitchFamily="34" charset="0"/>
                <a:cs typeface="B Nazanin" pitchFamily="2" charset="-78"/>
              </a:rPr>
              <a:t>سطح ملی </a:t>
            </a:r>
            <a:r>
              <a:rPr lang="ar-SA" sz="3000" dirty="0">
                <a:solidFill>
                  <a:srgbClr val="6600FF"/>
                </a:solidFill>
                <a:effectLst>
                  <a:outerShdw blurRad="38100" dist="38100" dir="2700000" algn="tl">
                    <a:srgbClr val="000000">
                      <a:alpha val="43137"/>
                    </a:srgbClr>
                  </a:outerShdw>
                </a:effectLst>
                <a:latin typeface="Verdana" pitchFamily="34" charset="0"/>
                <a:cs typeface="B Nazanin" pitchFamily="2" charset="-78"/>
              </a:rPr>
              <a:t>: </a:t>
            </a:r>
            <a:endParaRPr lang="fa-IR" sz="3000"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endParaRPr>
          </a:p>
          <a:p>
            <a:pPr indent="228600" algn="just">
              <a:lnSpc>
                <a:spcPct val="90000"/>
              </a:lnSpc>
              <a:defRPr/>
            </a:pPr>
            <a:r>
              <a:rPr lang="fa-IR" sz="3200" dirty="0">
                <a:solidFill>
                  <a:srgbClr val="6600FF"/>
                </a:solidFill>
                <a:effectLst>
                  <a:outerShdw blurRad="38100" dist="38100" dir="2700000" algn="tl">
                    <a:srgbClr val="000000">
                      <a:alpha val="43137"/>
                    </a:srgbClr>
                  </a:outerShdw>
                </a:effectLst>
                <a:latin typeface="Verdana" pitchFamily="34" charset="0"/>
                <a:cs typeface="B Nazanin" pitchFamily="2" charset="-78"/>
              </a:rPr>
              <a:t>مشخص می شود که </a:t>
            </a:r>
            <a:r>
              <a:rPr lang="ar-SA" sz="3200" dirty="0">
                <a:solidFill>
                  <a:srgbClr val="6600FF"/>
                </a:solidFill>
                <a:effectLst>
                  <a:outerShdw blurRad="38100" dist="38100" dir="2700000" algn="tl">
                    <a:srgbClr val="000000">
                      <a:alpha val="43137"/>
                    </a:srgbClr>
                  </a:outerShdw>
                </a:effectLst>
                <a:latin typeface="Verdana" pitchFamily="34" charset="0"/>
                <a:cs typeface="B Nazanin" pitchFamily="2" charset="-78"/>
              </a:rPr>
              <a:t>یک ملت از آنچه در اختیار دارد( مانند </a:t>
            </a:r>
            <a:r>
              <a:rPr lang="ar-SA" sz="3200" u="sng" dirty="0">
                <a:solidFill>
                  <a:srgbClr val="6600FF"/>
                </a:solidFill>
                <a:effectLst>
                  <a:outerShdw blurRad="38100" dist="38100" dir="2700000" algn="tl">
                    <a:srgbClr val="000000">
                      <a:alpha val="43137"/>
                    </a:srgbClr>
                  </a:outerShdw>
                </a:effectLst>
                <a:latin typeface="Verdana" pitchFamily="34" charset="0"/>
                <a:cs typeface="B Nazanin" pitchFamily="2" charset="-78"/>
              </a:rPr>
              <a:t>معادن </a:t>
            </a:r>
            <a:r>
              <a:rPr lang="ar-SA"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وذخایر زیرزمین</a:t>
            </a:r>
            <a:r>
              <a:rPr lang="fa-IR"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ی ،</a:t>
            </a:r>
            <a:r>
              <a:rPr lang="ar-SA"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تکنولوژی</a:t>
            </a:r>
            <a:r>
              <a:rPr lang="fa-IR" sz="3200" u="sng" dirty="0">
                <a:solidFill>
                  <a:srgbClr val="6600FF"/>
                </a:solidFill>
                <a:effectLst>
                  <a:outerShdw blurRad="38100" dist="38100" dir="2700000" algn="tl">
                    <a:srgbClr val="000000">
                      <a:alpha val="43137"/>
                    </a:srgbClr>
                  </a:outerShdw>
                </a:effectLst>
                <a:latin typeface="Verdana" pitchFamily="34" charset="0"/>
                <a:cs typeface="B Nazanin" pitchFamily="2" charset="-78"/>
              </a:rPr>
              <a:t>، </a:t>
            </a:r>
            <a:r>
              <a:rPr lang="ar-SA"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زمین</a:t>
            </a:r>
            <a:r>
              <a:rPr lang="fa-IR" sz="3200" u="sng" dirty="0">
                <a:solidFill>
                  <a:srgbClr val="6600FF"/>
                </a:solidFill>
                <a:effectLst>
                  <a:outerShdw blurRad="38100" dist="38100" dir="2700000" algn="tl">
                    <a:srgbClr val="000000">
                      <a:alpha val="43137"/>
                    </a:srgbClr>
                  </a:outerShdw>
                </a:effectLst>
                <a:latin typeface="Verdana" pitchFamily="34" charset="0"/>
                <a:cs typeface="B Nazanin" pitchFamily="2" charset="-78"/>
              </a:rPr>
              <a:t>، </a:t>
            </a:r>
            <a:r>
              <a:rPr lang="ar-SA"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شرایط </a:t>
            </a:r>
            <a:r>
              <a:rPr lang="ar-SA" sz="3200" u="sng" dirty="0">
                <a:solidFill>
                  <a:srgbClr val="6600FF"/>
                </a:solidFill>
                <a:effectLst>
                  <a:outerShdw blurRad="38100" dist="38100" dir="2700000" algn="tl">
                    <a:srgbClr val="000000">
                      <a:alpha val="43137"/>
                    </a:srgbClr>
                  </a:outerShdw>
                </a:effectLst>
                <a:latin typeface="Verdana" pitchFamily="34" charset="0"/>
                <a:cs typeface="B Nazanin" pitchFamily="2" charset="-78"/>
              </a:rPr>
              <a:t>اقلیمی ، جمعیت ، سرمایه</a:t>
            </a:r>
            <a:r>
              <a:rPr lang="ar-SA" sz="3200" dirty="0">
                <a:solidFill>
                  <a:srgbClr val="6600FF"/>
                </a:solidFill>
                <a:effectLst>
                  <a:outerShdw blurRad="38100" dist="38100" dir="2700000" algn="tl">
                    <a:srgbClr val="000000">
                      <a:alpha val="43137"/>
                    </a:srgbClr>
                  </a:outerShdw>
                </a:effectLst>
                <a:latin typeface="Verdana" pitchFamily="34" charset="0"/>
                <a:cs typeface="B Nazanin" pitchFamily="2" charset="-78"/>
              </a:rPr>
              <a:t> </a:t>
            </a:r>
            <a:r>
              <a:rPr lang="ar-SA" sz="3200"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 </a:t>
            </a:r>
            <a:r>
              <a:rPr lang="ar-SA" sz="3200" dirty="0">
                <a:solidFill>
                  <a:srgbClr val="6600FF"/>
                </a:solidFill>
                <a:effectLst>
                  <a:outerShdw blurRad="38100" dist="38100" dir="2700000" algn="tl">
                    <a:srgbClr val="000000">
                      <a:alpha val="43137"/>
                    </a:srgbClr>
                  </a:outerShdw>
                </a:effectLst>
                <a:latin typeface="Verdana" pitchFamily="34" charset="0"/>
                <a:cs typeface="B Nazanin" pitchFamily="2" charset="-78"/>
              </a:rPr>
              <a:t>برای دستیابی به اهداف </a:t>
            </a:r>
            <a:r>
              <a:rPr lang="ar-SA" sz="3200"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ملی</a:t>
            </a:r>
            <a:r>
              <a:rPr lang="ar-SA" sz="3200" dirty="0">
                <a:solidFill>
                  <a:srgbClr val="6600FF"/>
                </a:solidFill>
                <a:effectLst>
                  <a:outerShdw blurRad="38100" dist="38100" dir="2700000" algn="tl">
                    <a:srgbClr val="000000">
                      <a:alpha val="43137"/>
                    </a:srgbClr>
                  </a:outerShdw>
                </a:effectLst>
                <a:latin typeface="Verdana" pitchFamily="34" charset="0"/>
                <a:cs typeface="B Nazanin" pitchFamily="2" charset="-78"/>
              </a:rPr>
              <a:t> چقدر خوب استفاده می کند.</a:t>
            </a:r>
            <a:endParaRPr lang="fa-IR" sz="3200"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endParaRPr>
          </a:p>
          <a:p>
            <a:pPr indent="228600" algn="just">
              <a:lnSpc>
                <a:spcPct val="90000"/>
              </a:lnSpc>
              <a:defRPr/>
            </a:pPr>
            <a:endParaRPr lang="en-US" sz="3200" dirty="0">
              <a:solidFill>
                <a:srgbClr val="000099"/>
              </a:solidFill>
              <a:effectLst>
                <a:outerShdw blurRad="38100" dist="38100" dir="2700000" algn="tl">
                  <a:srgbClr val="000000">
                    <a:alpha val="43137"/>
                  </a:srgbClr>
                </a:outerShdw>
              </a:effectLst>
              <a:latin typeface="Verdana" pitchFamily="34" charset="0"/>
              <a:cs typeface="B Farnaz" pitchFamily="2" charset="-78"/>
            </a:endParaRPr>
          </a:p>
          <a:p>
            <a:pPr indent="228600" algn="just">
              <a:lnSpc>
                <a:spcPct val="90000"/>
              </a:lnSpc>
              <a:defRPr/>
            </a:pPr>
            <a:endParaRPr lang="fa-IR" sz="3200" dirty="0" smtClean="0">
              <a:solidFill>
                <a:srgbClr val="6600FF"/>
              </a:solidFill>
              <a:effectLst>
                <a:outerShdw blurRad="38100" dist="38100" dir="2700000" algn="tl">
                  <a:srgbClr val="000000"/>
                </a:outerShdw>
              </a:effectLst>
              <a:latin typeface="Verdana" pitchFamily="34" charset="0"/>
              <a:cs typeface="B Koodak" pitchFamily="2" charset="-78"/>
            </a:endParaRPr>
          </a:p>
          <a:p>
            <a:pPr indent="228600" algn="just">
              <a:lnSpc>
                <a:spcPct val="90000"/>
              </a:lnSpc>
              <a:defRPr/>
            </a:pPr>
            <a:endParaRPr lang="fa-IR" sz="3200" dirty="0" smtClean="0">
              <a:solidFill>
                <a:srgbClr val="6600FF"/>
              </a:solidFill>
              <a:effectLst>
                <a:outerShdw blurRad="38100" dist="38100" dir="2700000" algn="tl">
                  <a:srgbClr val="000000"/>
                </a:outerShdw>
              </a:effectLst>
              <a:latin typeface="Verdana" pitchFamily="34" charset="0"/>
              <a:cs typeface="B Koodak" pitchFamily="2" charset="-78"/>
            </a:endParaRPr>
          </a:p>
          <a:p>
            <a:pPr indent="228600" algn="just">
              <a:lnSpc>
                <a:spcPct val="90000"/>
              </a:lnSpc>
              <a:defRPr/>
            </a:pPr>
            <a:r>
              <a:rPr lang="ar-SA" sz="3200" dirty="0" smtClean="0">
                <a:solidFill>
                  <a:srgbClr val="6600FF"/>
                </a:solidFill>
                <a:effectLst>
                  <a:outerShdw blurRad="38100" dist="38100" dir="2700000" algn="tl">
                    <a:srgbClr val="000000"/>
                  </a:outerShdw>
                </a:effectLst>
                <a:latin typeface="Verdana" pitchFamily="34" charset="0"/>
                <a:cs typeface="B Koodak" pitchFamily="2" charset="-78"/>
              </a:rPr>
              <a:t> </a:t>
            </a:r>
            <a:endParaRPr lang="fa-IR" sz="3200" dirty="0">
              <a:solidFill>
                <a:srgbClr val="6600FF"/>
              </a:solidFill>
              <a:effectLst>
                <a:outerShdw blurRad="38100" dist="38100" dir="2700000" algn="tl">
                  <a:srgbClr val="000000"/>
                </a:outerShdw>
              </a:effectLst>
              <a:latin typeface="Verdana" pitchFamily="34" charset="0"/>
              <a:cs typeface="B Koodak" pitchFamily="2" charset="-78"/>
            </a:endParaRPr>
          </a:p>
          <a:p>
            <a:pPr indent="228600" algn="just">
              <a:lnSpc>
                <a:spcPct val="90000"/>
              </a:lnSpc>
              <a:defRPr/>
            </a:pPr>
            <a:endParaRPr lang="fa-IR" sz="3600" dirty="0">
              <a:solidFill>
                <a:srgbClr val="6600FF"/>
              </a:solidFill>
              <a:effectLst>
                <a:outerShdw blurRad="38100" dist="38100" dir="2700000" algn="tl">
                  <a:srgbClr val="000000"/>
                </a:outerShdw>
              </a:effectLst>
              <a:latin typeface="Verdana" pitchFamily="34" charset="0"/>
              <a:cs typeface="B Nazanin" pitchFamily="2" charset="-78"/>
            </a:endParaRPr>
          </a:p>
          <a:p>
            <a:pPr indent="228600" algn="justLow">
              <a:lnSpc>
                <a:spcPct val="90000"/>
              </a:lnSpc>
              <a:defRPr/>
            </a:pPr>
            <a:endParaRPr lang="en-US" sz="3200" dirty="0">
              <a:solidFill>
                <a:srgbClr val="FFCC66"/>
              </a:solidFill>
              <a:effectLst>
                <a:outerShdw blurRad="38100" dist="38100" dir="2700000" algn="tl">
                  <a:srgbClr val="000000"/>
                </a:outerShdw>
              </a:effectLst>
              <a:latin typeface="Verdana" pitchFamily="34" charset="0"/>
              <a:cs typeface="B Nazanin" pitchFamily="2" charset="-78"/>
            </a:endParaRPr>
          </a:p>
        </p:txBody>
      </p:sp>
    </p:spTree>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10000"/>
          </a:schemeClr>
        </a:solidFill>
        <a:effectLst/>
      </p:bgPr>
    </p:bg>
    <p:spTree>
      <p:nvGrpSpPr>
        <p:cNvPr id="1" name=""/>
        <p:cNvGrpSpPr/>
        <p:nvPr/>
      </p:nvGrpSpPr>
      <p:grpSpPr>
        <a:xfrm>
          <a:off x="0" y="0"/>
          <a:ext cx="0" cy="0"/>
          <a:chOff x="0" y="0"/>
          <a:chExt cx="0" cy="0"/>
        </a:xfrm>
      </p:grpSpPr>
      <p:sp>
        <p:nvSpPr>
          <p:cNvPr id="3" name="TextBox 2"/>
          <p:cNvSpPr txBox="1"/>
          <p:nvPr/>
        </p:nvSpPr>
        <p:spPr>
          <a:xfrm>
            <a:off x="985044" y="2052637"/>
            <a:ext cx="8763000" cy="538609"/>
          </a:xfrm>
          <a:prstGeom prst="rect">
            <a:avLst/>
          </a:prstGeom>
          <a:noFill/>
        </p:spPr>
        <p:txBody>
          <a:bodyPr wrap="square" rtlCol="1">
            <a:spAutoFit/>
          </a:bodyPr>
          <a:lstStyle/>
          <a:p>
            <a:endParaRPr lang="fa-IR" dirty="0"/>
          </a:p>
        </p:txBody>
      </p:sp>
      <p:pic>
        <p:nvPicPr>
          <p:cNvPr id="4" name="Picture 3" descr="untitled.bmp"/>
          <p:cNvPicPr>
            <a:picLocks noChangeAspect="1"/>
          </p:cNvPicPr>
          <p:nvPr/>
        </p:nvPicPr>
        <p:blipFill>
          <a:blip r:embed="rId2" cstate="print"/>
          <a:stretch>
            <a:fillRect/>
          </a:stretch>
        </p:blipFill>
        <p:spPr>
          <a:xfrm>
            <a:off x="-234155" y="-1"/>
            <a:ext cx="11277600" cy="9367838"/>
          </a:xfrm>
          <a:prstGeom prst="rect">
            <a:avLst/>
          </a:prstGeom>
        </p:spPr>
      </p:pic>
    </p:spTree>
  </p:cSld>
  <p:clrMapOvr>
    <a:masterClrMapping/>
  </p:clrMapOvr>
  <p:transition spd="slow">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endParaRPr lang="fa-IR"/>
          </a:p>
        </p:txBody>
      </p:sp>
      <p:grpSp>
        <p:nvGrpSpPr>
          <p:cNvPr id="3" name="Content Placeholder 2"/>
          <p:cNvGrpSpPr>
            <a:grpSpLocks noGrp="1"/>
          </p:cNvGrpSpPr>
          <p:nvPr/>
        </p:nvGrpSpPr>
        <p:grpSpPr bwMode="auto">
          <a:xfrm>
            <a:off x="985838" y="2128838"/>
            <a:ext cx="8991600" cy="6172200"/>
            <a:chOff x="932" y="956"/>
            <a:chExt cx="3834" cy="3145"/>
          </a:xfrm>
        </p:grpSpPr>
        <p:sp>
          <p:nvSpPr>
            <p:cNvPr id="5" name="AutoShape 3"/>
            <p:cNvSpPr>
              <a:spLocks noChangeArrowheads="1"/>
            </p:cNvSpPr>
            <p:nvPr/>
          </p:nvSpPr>
          <p:spPr bwMode="auto">
            <a:xfrm>
              <a:off x="2306" y="2021"/>
              <a:ext cx="1153" cy="1047"/>
            </a:xfrm>
            <a:prstGeom prst="octagon">
              <a:avLst>
                <a:gd name="adj" fmla="val 29287"/>
              </a:avLst>
            </a:prstGeom>
            <a:gradFill rotWithShape="1">
              <a:gsLst>
                <a:gs pos="0">
                  <a:srgbClr val="00CC99"/>
                </a:gs>
                <a:gs pos="50000">
                  <a:srgbClr val="00CC99">
                    <a:gamma/>
                    <a:shade val="46275"/>
                    <a:invGamma/>
                  </a:srgbClr>
                </a:gs>
                <a:gs pos="100000">
                  <a:srgbClr val="00CC99"/>
                </a:gs>
              </a:gsLst>
              <a:lin ang="5400000" scaled="1"/>
            </a:gradFill>
            <a:ln w="38100">
              <a:noFill/>
              <a:miter lim="800000"/>
              <a:headEnd/>
              <a:tailEnd/>
            </a:ln>
            <a:effectLst>
              <a:prstShdw prst="shdw17" dist="17961" dir="2700000">
                <a:srgbClr val="00CC99">
                  <a:gamma/>
                  <a:shade val="60000"/>
                  <a:invGamma/>
                </a:srgbClr>
              </a:prstShdw>
            </a:effectLst>
          </p:spPr>
          <p:txBody>
            <a:bodyPr lIns="84125" tIns="42062" rIns="84125" bIns="42062" anchor="ctr"/>
            <a:lstStyle/>
            <a:p>
              <a:pPr algn="ctr" eaLnBrk="0" hangingPunct="0">
                <a:defRPr/>
              </a:pPr>
              <a:r>
                <a:rPr lang="ar-SA" altLang="ja-JP" sz="2000">
                  <a:solidFill>
                    <a:srgbClr val="FFFF00"/>
                  </a:solidFill>
                  <a:effectLst>
                    <a:outerShdw blurRad="38100" dist="38100" dir="2700000" algn="tl">
                      <a:srgbClr val="000000"/>
                    </a:outerShdw>
                  </a:effectLst>
                  <a:latin typeface="Times New Roman" pitchFamily="18" charset="0"/>
                  <a:ea typeface="MS Mincho" pitchFamily="49" charset="-128"/>
                </a:rPr>
                <a:t>عوامل  </a:t>
              </a:r>
            </a:p>
            <a:p>
              <a:pPr algn="ctr" eaLnBrk="0" hangingPunct="0">
                <a:defRPr/>
              </a:pPr>
              <a:r>
                <a:rPr lang="ar-SA" altLang="ja-JP" sz="2000">
                  <a:solidFill>
                    <a:srgbClr val="FFFF00"/>
                  </a:solidFill>
                  <a:effectLst>
                    <a:outerShdw blurRad="38100" dist="38100" dir="2700000" algn="tl">
                      <a:srgbClr val="000000"/>
                    </a:outerShdw>
                  </a:effectLst>
                  <a:latin typeface="Times New Roman" pitchFamily="18" charset="0"/>
                  <a:ea typeface="MS Mincho" pitchFamily="49" charset="-128"/>
                </a:rPr>
                <a:t>بهره وري</a:t>
              </a:r>
              <a:endParaRPr lang="en-US" sz="2000">
                <a:solidFill>
                  <a:srgbClr val="FFFF00"/>
                </a:solidFill>
                <a:effectLst>
                  <a:outerShdw blurRad="38100" dist="38100" dir="2700000" algn="tl">
                    <a:srgbClr val="000000"/>
                  </a:outerShdw>
                </a:effectLst>
                <a:ea typeface="MS Mincho" pitchFamily="49" charset="-128"/>
              </a:endParaRPr>
            </a:p>
          </p:txBody>
        </p:sp>
        <p:sp>
          <p:nvSpPr>
            <p:cNvPr id="34821" name="AutoShape 4"/>
            <p:cNvSpPr>
              <a:spLocks noChangeArrowheads="1"/>
            </p:cNvSpPr>
            <p:nvPr/>
          </p:nvSpPr>
          <p:spPr bwMode="auto">
            <a:xfrm>
              <a:off x="2405" y="956"/>
              <a:ext cx="941" cy="620"/>
            </a:xfrm>
            <a:prstGeom prst="can">
              <a:avLst>
                <a:gd name="adj" fmla="val 25000"/>
              </a:avLst>
            </a:prstGeom>
            <a:gradFill rotWithShape="1">
              <a:gsLst>
                <a:gs pos="0">
                  <a:srgbClr val="000099"/>
                </a:gs>
                <a:gs pos="50000">
                  <a:srgbClr val="000047"/>
                </a:gs>
                <a:gs pos="100000">
                  <a:srgbClr val="000099"/>
                </a:gs>
              </a:gsLst>
              <a:lin ang="5400000" scaled="1"/>
            </a:gradFill>
            <a:ln w="38100">
              <a:noFill/>
              <a:round/>
              <a:headEnd/>
              <a:tailEnd/>
            </a:ln>
            <a:effectLst>
              <a:prstShdw prst="shdw17" dist="17961" dir="2700000">
                <a:srgbClr val="00005C"/>
              </a:prstShdw>
            </a:effectLst>
          </p:spPr>
          <p:txBody>
            <a:bodyPr lIns="84125" tIns="42062" rIns="84125" bIns="42062" anchor="ctr"/>
            <a:lstStyle/>
            <a:p>
              <a:pPr algn="ctr" eaLnBrk="0" hangingPunct="0"/>
              <a:r>
                <a:rPr lang="fa-IR" altLang="ja-JP" sz="1600" dirty="0" smtClean="0">
                  <a:solidFill>
                    <a:srgbClr val="FFFFFF"/>
                  </a:solidFill>
                  <a:latin typeface="Times New Roman" pitchFamily="18" charset="0"/>
                  <a:ea typeface="MS Mincho" pitchFamily="49" charset="-128"/>
                </a:rPr>
                <a:t>**منابع </a:t>
              </a:r>
              <a:r>
                <a:rPr lang="fa-IR" altLang="ja-JP" sz="1600" dirty="0" err="1" smtClean="0">
                  <a:solidFill>
                    <a:srgbClr val="FFFFFF"/>
                  </a:solidFill>
                  <a:latin typeface="Times New Roman" pitchFamily="18" charset="0"/>
                  <a:ea typeface="MS Mincho" pitchFamily="49" charset="-128"/>
                </a:rPr>
                <a:t>انساني</a:t>
              </a:r>
              <a:r>
                <a:rPr lang="fa-IR" altLang="ja-JP" sz="1600" dirty="0" smtClean="0">
                  <a:solidFill>
                    <a:srgbClr val="FFFFFF"/>
                  </a:solidFill>
                  <a:latin typeface="Times New Roman" pitchFamily="18" charset="0"/>
                  <a:ea typeface="MS Mincho" pitchFamily="49" charset="-128"/>
                </a:rPr>
                <a:t>**</a:t>
              </a:r>
              <a:endParaRPr lang="en-US" sz="1200" dirty="0">
                <a:solidFill>
                  <a:srgbClr val="FFFFFF"/>
                </a:solidFill>
                <a:ea typeface="MS Mincho" pitchFamily="49" charset="-128"/>
              </a:endParaRPr>
            </a:p>
          </p:txBody>
        </p:sp>
        <p:sp>
          <p:nvSpPr>
            <p:cNvPr id="34822" name="AutoShape 5"/>
            <p:cNvSpPr>
              <a:spLocks noChangeArrowheads="1"/>
            </p:cNvSpPr>
            <p:nvPr/>
          </p:nvSpPr>
          <p:spPr bwMode="auto">
            <a:xfrm>
              <a:off x="3716" y="1129"/>
              <a:ext cx="941" cy="620"/>
            </a:xfrm>
            <a:prstGeom prst="can">
              <a:avLst>
                <a:gd name="adj" fmla="val 25000"/>
              </a:avLst>
            </a:prstGeom>
            <a:gradFill rotWithShape="1">
              <a:gsLst>
                <a:gs pos="0">
                  <a:srgbClr val="000099"/>
                </a:gs>
                <a:gs pos="50000">
                  <a:srgbClr val="000047"/>
                </a:gs>
                <a:gs pos="100000">
                  <a:srgbClr val="000099"/>
                </a:gs>
              </a:gsLst>
              <a:lin ang="5400000" scaled="1"/>
            </a:gradFill>
            <a:ln w="38100">
              <a:noFill/>
              <a:round/>
              <a:headEnd/>
              <a:tailEnd/>
            </a:ln>
            <a:effectLst>
              <a:prstShdw prst="shdw17" dist="17961" dir="2700000">
                <a:srgbClr val="00005C"/>
              </a:prstShdw>
            </a:effectLst>
          </p:spPr>
          <p:txBody>
            <a:bodyPr lIns="84125" tIns="42062" rIns="84125" bIns="42062" anchor="ctr"/>
            <a:lstStyle/>
            <a:p>
              <a:pPr algn="ctr" eaLnBrk="0" hangingPunct="0"/>
              <a:r>
                <a:rPr lang="ar-SA" altLang="ja-JP" sz="1600">
                  <a:solidFill>
                    <a:srgbClr val="FFFFFF"/>
                  </a:solidFill>
                  <a:latin typeface="Times New Roman" pitchFamily="18" charset="0"/>
                  <a:ea typeface="MS Mincho" pitchFamily="49" charset="-128"/>
                </a:rPr>
                <a:t>قوانين</a:t>
              </a:r>
              <a:endParaRPr lang="en-US" sz="1200">
                <a:solidFill>
                  <a:srgbClr val="FFFFFF"/>
                </a:solidFill>
                <a:ea typeface="MS Mincho" pitchFamily="49" charset="-128"/>
              </a:endParaRPr>
            </a:p>
          </p:txBody>
        </p:sp>
        <p:sp>
          <p:nvSpPr>
            <p:cNvPr id="34823" name="AutoShape 6"/>
            <p:cNvSpPr>
              <a:spLocks noChangeArrowheads="1"/>
            </p:cNvSpPr>
            <p:nvPr/>
          </p:nvSpPr>
          <p:spPr bwMode="auto">
            <a:xfrm>
              <a:off x="1051" y="1090"/>
              <a:ext cx="941" cy="620"/>
            </a:xfrm>
            <a:prstGeom prst="can">
              <a:avLst>
                <a:gd name="adj" fmla="val 25000"/>
              </a:avLst>
            </a:prstGeom>
            <a:gradFill rotWithShape="1">
              <a:gsLst>
                <a:gs pos="0">
                  <a:srgbClr val="000099"/>
                </a:gs>
                <a:gs pos="50000">
                  <a:srgbClr val="000047"/>
                </a:gs>
                <a:gs pos="100000">
                  <a:srgbClr val="000099"/>
                </a:gs>
              </a:gsLst>
              <a:lin ang="5400000" scaled="1"/>
            </a:gradFill>
            <a:ln w="38100">
              <a:noFill/>
              <a:round/>
              <a:headEnd/>
              <a:tailEnd/>
            </a:ln>
            <a:effectLst>
              <a:prstShdw prst="shdw17" dist="17961" dir="2700000">
                <a:srgbClr val="00005C"/>
              </a:prstShdw>
            </a:effectLst>
          </p:spPr>
          <p:txBody>
            <a:bodyPr lIns="84125" tIns="42062" rIns="84125" bIns="42062" anchor="ctr"/>
            <a:lstStyle/>
            <a:p>
              <a:pPr algn="ctr" eaLnBrk="0" hangingPunct="0"/>
              <a:r>
                <a:rPr lang="ar-SA" altLang="ja-JP" sz="1600">
                  <a:solidFill>
                    <a:srgbClr val="FFFFFF"/>
                  </a:solidFill>
                  <a:latin typeface="Times New Roman" pitchFamily="18" charset="0"/>
                  <a:ea typeface="MS Mincho" pitchFamily="49" charset="-128"/>
                </a:rPr>
                <a:t>م</a:t>
              </a:r>
              <a:r>
                <a:rPr lang="fa-IR" altLang="ja-JP" sz="1600">
                  <a:solidFill>
                    <a:srgbClr val="FFFFFF"/>
                  </a:solidFill>
                  <a:latin typeface="Times New Roman" pitchFamily="18" charset="0"/>
                  <a:ea typeface="MS Mincho" pitchFamily="49" charset="-128"/>
                </a:rPr>
                <a:t>نابع فيزيكي</a:t>
              </a:r>
              <a:endParaRPr lang="en-US" sz="1200">
                <a:solidFill>
                  <a:srgbClr val="FFFFFF"/>
                </a:solidFill>
                <a:ea typeface="MS Mincho" pitchFamily="49" charset="-128"/>
              </a:endParaRPr>
            </a:p>
          </p:txBody>
        </p:sp>
        <p:sp>
          <p:nvSpPr>
            <p:cNvPr id="34824" name="AutoShape 7"/>
            <p:cNvSpPr>
              <a:spLocks noChangeArrowheads="1"/>
            </p:cNvSpPr>
            <p:nvPr/>
          </p:nvSpPr>
          <p:spPr bwMode="auto">
            <a:xfrm>
              <a:off x="2409" y="3481"/>
              <a:ext cx="941" cy="620"/>
            </a:xfrm>
            <a:prstGeom prst="can">
              <a:avLst>
                <a:gd name="adj" fmla="val 25000"/>
              </a:avLst>
            </a:prstGeom>
            <a:gradFill rotWithShape="1">
              <a:gsLst>
                <a:gs pos="0">
                  <a:srgbClr val="000099"/>
                </a:gs>
                <a:gs pos="50000">
                  <a:srgbClr val="000047"/>
                </a:gs>
                <a:gs pos="100000">
                  <a:srgbClr val="000099"/>
                </a:gs>
              </a:gsLst>
              <a:lin ang="5400000" scaled="1"/>
            </a:gradFill>
            <a:ln w="38100">
              <a:noFill/>
              <a:round/>
              <a:headEnd/>
              <a:tailEnd/>
            </a:ln>
            <a:effectLst>
              <a:prstShdw prst="shdw17" dist="17961" dir="2700000">
                <a:srgbClr val="00005C"/>
              </a:prstShdw>
            </a:effectLst>
          </p:spPr>
          <p:txBody>
            <a:bodyPr lIns="84125" tIns="42062" rIns="84125" bIns="42062" anchor="ctr"/>
            <a:lstStyle/>
            <a:p>
              <a:pPr algn="ctr" eaLnBrk="0" hangingPunct="0"/>
              <a:r>
                <a:rPr lang="fa-IR" altLang="ja-JP" sz="1600">
                  <a:solidFill>
                    <a:srgbClr val="FFFFFF"/>
                  </a:solidFill>
                  <a:latin typeface="Times New Roman" pitchFamily="18" charset="0"/>
                  <a:ea typeface="MS Mincho" pitchFamily="49" charset="-128"/>
                </a:rPr>
                <a:t>بودجه </a:t>
              </a:r>
            </a:p>
            <a:p>
              <a:pPr algn="ctr" eaLnBrk="0" hangingPunct="0"/>
              <a:r>
                <a:rPr lang="fa-IR" altLang="ja-JP" sz="1600">
                  <a:solidFill>
                    <a:srgbClr val="FFFFFF"/>
                  </a:solidFill>
                  <a:latin typeface="Times New Roman" pitchFamily="18" charset="0"/>
                  <a:ea typeface="MS Mincho" pitchFamily="49" charset="-128"/>
                </a:rPr>
                <a:t>و منابع مالي</a:t>
              </a:r>
              <a:endParaRPr lang="en-US" sz="1200">
                <a:solidFill>
                  <a:srgbClr val="FFFFFF"/>
                </a:solidFill>
                <a:ea typeface="MS Mincho" pitchFamily="49" charset="-128"/>
              </a:endParaRPr>
            </a:p>
          </p:txBody>
        </p:sp>
        <p:sp>
          <p:nvSpPr>
            <p:cNvPr id="34825" name="AutoShape 8"/>
            <p:cNvSpPr>
              <a:spLocks noChangeArrowheads="1"/>
            </p:cNvSpPr>
            <p:nvPr/>
          </p:nvSpPr>
          <p:spPr bwMode="auto">
            <a:xfrm>
              <a:off x="3716" y="3262"/>
              <a:ext cx="941" cy="620"/>
            </a:xfrm>
            <a:prstGeom prst="can">
              <a:avLst>
                <a:gd name="adj" fmla="val 25000"/>
              </a:avLst>
            </a:prstGeom>
            <a:gradFill rotWithShape="1">
              <a:gsLst>
                <a:gs pos="0">
                  <a:srgbClr val="000099"/>
                </a:gs>
                <a:gs pos="50000">
                  <a:srgbClr val="000047"/>
                </a:gs>
                <a:gs pos="100000">
                  <a:srgbClr val="000099"/>
                </a:gs>
              </a:gsLst>
              <a:lin ang="5400000" scaled="1"/>
            </a:gradFill>
            <a:ln w="38100">
              <a:noFill/>
              <a:round/>
              <a:headEnd/>
              <a:tailEnd/>
            </a:ln>
            <a:effectLst>
              <a:prstShdw prst="shdw17" dist="17961" dir="2700000">
                <a:srgbClr val="00005C"/>
              </a:prstShdw>
            </a:effectLst>
          </p:spPr>
          <p:txBody>
            <a:bodyPr lIns="84125" tIns="42062" rIns="84125" bIns="42062" anchor="ctr"/>
            <a:lstStyle/>
            <a:p>
              <a:pPr algn="ctr" eaLnBrk="0" hangingPunct="0"/>
              <a:r>
                <a:rPr lang="fa-IR" altLang="ja-JP" sz="1500" dirty="0" smtClean="0">
                  <a:solidFill>
                    <a:srgbClr val="FFFFFF"/>
                  </a:solidFill>
                  <a:latin typeface="Times New Roman" pitchFamily="18" charset="0"/>
                  <a:ea typeface="MS Mincho" pitchFamily="49" charset="-128"/>
                </a:rPr>
                <a:t>**</a:t>
              </a:r>
              <a:r>
                <a:rPr lang="ar-SA" altLang="ja-JP" sz="1500" dirty="0" smtClean="0">
                  <a:solidFill>
                    <a:srgbClr val="FFFFFF"/>
                  </a:solidFill>
                  <a:latin typeface="Times New Roman" pitchFamily="18" charset="0"/>
                  <a:ea typeface="MS Mincho" pitchFamily="49" charset="-128"/>
                </a:rPr>
                <a:t>مديريت </a:t>
              </a:r>
              <a:endParaRPr lang="fa-IR" altLang="ja-JP" sz="1500" dirty="0">
                <a:solidFill>
                  <a:srgbClr val="FFFFFF"/>
                </a:solidFill>
                <a:latin typeface="Times New Roman" pitchFamily="18" charset="0"/>
                <a:ea typeface="MS Mincho" pitchFamily="49" charset="-128"/>
              </a:endParaRPr>
            </a:p>
            <a:p>
              <a:pPr algn="ctr" eaLnBrk="0" hangingPunct="0"/>
              <a:r>
                <a:rPr lang="ar-SA" altLang="ja-JP" sz="1500" dirty="0">
                  <a:solidFill>
                    <a:srgbClr val="FFFFFF"/>
                  </a:solidFill>
                  <a:latin typeface="Times New Roman" pitchFamily="18" charset="0"/>
                  <a:ea typeface="MS Mincho" pitchFamily="49" charset="-128"/>
                </a:rPr>
                <a:t>و</a:t>
              </a:r>
              <a:r>
                <a:rPr lang="fa-IR" altLang="ja-JP" sz="1500" dirty="0">
                  <a:solidFill>
                    <a:srgbClr val="FFFFFF"/>
                  </a:solidFill>
                  <a:latin typeface="Times New Roman" pitchFamily="18" charset="0"/>
                  <a:ea typeface="MS Mincho" pitchFamily="49" charset="-128"/>
                </a:rPr>
                <a:t> </a:t>
              </a:r>
              <a:r>
                <a:rPr lang="ar-SA" altLang="ja-JP" sz="1500" dirty="0">
                  <a:solidFill>
                    <a:srgbClr val="FFFFFF"/>
                  </a:solidFill>
                  <a:latin typeface="Times New Roman" pitchFamily="18" charset="0"/>
                  <a:ea typeface="MS Mincho" pitchFamily="49" charset="-128"/>
                </a:rPr>
                <a:t> </a:t>
              </a:r>
              <a:r>
                <a:rPr lang="ar-SA" altLang="ja-JP" sz="1500" dirty="0" smtClean="0">
                  <a:solidFill>
                    <a:srgbClr val="FFFFFF"/>
                  </a:solidFill>
                  <a:latin typeface="Times New Roman" pitchFamily="18" charset="0"/>
                  <a:ea typeface="MS Mincho" pitchFamily="49" charset="-128"/>
                </a:rPr>
                <a:t>رهبري</a:t>
              </a:r>
              <a:r>
                <a:rPr lang="fa-IR" altLang="ja-JP" sz="1500" dirty="0" smtClean="0">
                  <a:solidFill>
                    <a:srgbClr val="FFFFFF"/>
                  </a:solidFill>
                  <a:latin typeface="Times New Roman" pitchFamily="18" charset="0"/>
                  <a:ea typeface="MS Mincho" pitchFamily="49" charset="-128"/>
                </a:rPr>
                <a:t>**</a:t>
              </a:r>
              <a:endParaRPr lang="en-US" sz="1200" dirty="0">
                <a:solidFill>
                  <a:srgbClr val="FFFFFF"/>
                </a:solidFill>
                <a:ea typeface="MS Mincho" pitchFamily="49" charset="-128"/>
              </a:endParaRPr>
            </a:p>
          </p:txBody>
        </p:sp>
        <p:sp>
          <p:nvSpPr>
            <p:cNvPr id="34826" name="AutoShape 9"/>
            <p:cNvSpPr>
              <a:spLocks noChangeArrowheads="1"/>
            </p:cNvSpPr>
            <p:nvPr/>
          </p:nvSpPr>
          <p:spPr bwMode="auto">
            <a:xfrm>
              <a:off x="1051" y="3224"/>
              <a:ext cx="941" cy="620"/>
            </a:xfrm>
            <a:prstGeom prst="can">
              <a:avLst>
                <a:gd name="adj" fmla="val 25000"/>
              </a:avLst>
            </a:prstGeom>
            <a:gradFill rotWithShape="1">
              <a:gsLst>
                <a:gs pos="0">
                  <a:srgbClr val="000099"/>
                </a:gs>
                <a:gs pos="50000">
                  <a:srgbClr val="000047"/>
                </a:gs>
                <a:gs pos="100000">
                  <a:srgbClr val="000099"/>
                </a:gs>
              </a:gsLst>
              <a:lin ang="5400000" scaled="1"/>
            </a:gradFill>
            <a:ln w="38100">
              <a:noFill/>
              <a:round/>
              <a:headEnd/>
              <a:tailEnd/>
            </a:ln>
            <a:effectLst>
              <a:prstShdw prst="shdw17" dist="17961" dir="2700000">
                <a:srgbClr val="00005C"/>
              </a:prstShdw>
            </a:effectLst>
          </p:spPr>
          <p:txBody>
            <a:bodyPr lIns="84125" tIns="42062" rIns="84125" bIns="42062" anchor="ctr"/>
            <a:lstStyle/>
            <a:p>
              <a:pPr algn="ctr" eaLnBrk="0" hangingPunct="0"/>
              <a:r>
                <a:rPr lang="ar-SA" altLang="ja-JP" sz="1600">
                  <a:solidFill>
                    <a:srgbClr val="FFFFFF"/>
                  </a:solidFill>
                  <a:latin typeface="Times New Roman" pitchFamily="18" charset="0"/>
                  <a:ea typeface="MS Mincho" pitchFamily="49" charset="-128"/>
                </a:rPr>
                <a:t>فن آوري</a:t>
              </a:r>
              <a:r>
                <a:rPr lang="fa-IR" altLang="ja-JP" sz="1600">
                  <a:solidFill>
                    <a:srgbClr val="FFFFFF"/>
                  </a:solidFill>
                  <a:latin typeface="Times New Roman" pitchFamily="18" charset="0"/>
                  <a:ea typeface="MS Mincho" pitchFamily="49" charset="-128"/>
                </a:rPr>
                <a:t> </a:t>
              </a:r>
            </a:p>
            <a:p>
              <a:pPr algn="ctr" eaLnBrk="0" hangingPunct="0"/>
              <a:r>
                <a:rPr lang="fa-IR" altLang="ja-JP" sz="1600">
                  <a:solidFill>
                    <a:srgbClr val="FFFFFF"/>
                  </a:solidFill>
                  <a:latin typeface="Times New Roman" pitchFamily="18" charset="0"/>
                  <a:ea typeface="MS Mincho" pitchFamily="49" charset="-128"/>
                </a:rPr>
                <a:t>و منابع اطلاعاتي</a:t>
              </a:r>
              <a:endParaRPr lang="en-US" sz="1200">
                <a:solidFill>
                  <a:srgbClr val="FFFFFF"/>
                </a:solidFill>
                <a:ea typeface="MS Mincho" pitchFamily="49" charset="-128"/>
              </a:endParaRPr>
            </a:p>
          </p:txBody>
        </p:sp>
        <p:sp>
          <p:nvSpPr>
            <p:cNvPr id="34827" name="AutoShape 10"/>
            <p:cNvSpPr>
              <a:spLocks noChangeArrowheads="1"/>
            </p:cNvSpPr>
            <p:nvPr/>
          </p:nvSpPr>
          <p:spPr bwMode="auto">
            <a:xfrm>
              <a:off x="3716" y="2237"/>
              <a:ext cx="1050" cy="620"/>
            </a:xfrm>
            <a:prstGeom prst="can">
              <a:avLst>
                <a:gd name="adj" fmla="val 25000"/>
              </a:avLst>
            </a:prstGeom>
            <a:gradFill rotWithShape="1">
              <a:gsLst>
                <a:gs pos="0">
                  <a:srgbClr val="000099"/>
                </a:gs>
                <a:gs pos="50000">
                  <a:srgbClr val="000047"/>
                </a:gs>
                <a:gs pos="100000">
                  <a:srgbClr val="000099"/>
                </a:gs>
              </a:gsLst>
              <a:lin ang="5400000" scaled="1"/>
            </a:gradFill>
            <a:ln w="38100">
              <a:noFill/>
              <a:round/>
              <a:headEnd/>
              <a:tailEnd/>
            </a:ln>
            <a:effectLst>
              <a:prstShdw prst="shdw17" dist="17961" dir="2700000">
                <a:srgbClr val="00005C"/>
              </a:prstShdw>
            </a:effectLst>
          </p:spPr>
          <p:txBody>
            <a:bodyPr lIns="84125" tIns="42062" rIns="84125" bIns="42062" anchor="ctr"/>
            <a:lstStyle/>
            <a:p>
              <a:pPr algn="ctr" eaLnBrk="0" hangingPunct="0"/>
              <a:r>
                <a:rPr lang="ar-SA" altLang="ja-JP" sz="1500">
                  <a:solidFill>
                    <a:srgbClr val="FFFFFF"/>
                  </a:solidFill>
                  <a:latin typeface="Times New Roman" pitchFamily="18" charset="0"/>
                  <a:ea typeface="MS Mincho" pitchFamily="49" charset="-128"/>
                </a:rPr>
                <a:t>ساختار </a:t>
              </a:r>
              <a:r>
                <a:rPr lang="fa-IR" altLang="ja-JP" sz="1500">
                  <a:solidFill>
                    <a:srgbClr val="FFFFFF"/>
                  </a:solidFill>
                  <a:latin typeface="Times New Roman" pitchFamily="18" charset="0"/>
                  <a:ea typeface="MS Mincho" pitchFamily="49" charset="-128"/>
                </a:rPr>
                <a:t>سازماني</a:t>
              </a:r>
              <a:endParaRPr lang="en-US" sz="1200">
                <a:solidFill>
                  <a:srgbClr val="FFFFFF"/>
                </a:solidFill>
                <a:ea typeface="MS Mincho" pitchFamily="49" charset="-128"/>
              </a:endParaRPr>
            </a:p>
          </p:txBody>
        </p:sp>
        <p:sp>
          <p:nvSpPr>
            <p:cNvPr id="34828" name="AutoShape 11"/>
            <p:cNvSpPr>
              <a:spLocks noChangeArrowheads="1"/>
            </p:cNvSpPr>
            <p:nvPr/>
          </p:nvSpPr>
          <p:spPr bwMode="auto">
            <a:xfrm>
              <a:off x="932" y="2237"/>
              <a:ext cx="1060" cy="620"/>
            </a:xfrm>
            <a:prstGeom prst="can">
              <a:avLst>
                <a:gd name="adj" fmla="val 25000"/>
              </a:avLst>
            </a:prstGeom>
            <a:gradFill rotWithShape="1">
              <a:gsLst>
                <a:gs pos="0">
                  <a:srgbClr val="000099"/>
                </a:gs>
                <a:gs pos="50000">
                  <a:srgbClr val="000047"/>
                </a:gs>
                <a:gs pos="100000">
                  <a:srgbClr val="000099"/>
                </a:gs>
              </a:gsLst>
              <a:lin ang="5400000" scaled="1"/>
            </a:gradFill>
            <a:ln w="38100">
              <a:noFill/>
              <a:round/>
              <a:headEnd/>
              <a:tailEnd/>
            </a:ln>
            <a:effectLst>
              <a:prstShdw prst="shdw17" dist="17961" dir="2700000">
                <a:srgbClr val="00005C"/>
              </a:prstShdw>
            </a:effectLst>
          </p:spPr>
          <p:txBody>
            <a:bodyPr lIns="84125" tIns="42062" rIns="84125" bIns="42062" anchor="ctr"/>
            <a:lstStyle/>
            <a:p>
              <a:pPr algn="ctr" eaLnBrk="0" hangingPunct="0"/>
              <a:r>
                <a:rPr lang="ar-SA" altLang="ja-JP" sz="1500">
                  <a:solidFill>
                    <a:srgbClr val="FFFFFF"/>
                  </a:solidFill>
                  <a:latin typeface="Times New Roman" pitchFamily="18" charset="0"/>
                  <a:ea typeface="MS Mincho" pitchFamily="49" charset="-128"/>
                </a:rPr>
                <a:t>مسئوليت اجتماعي</a:t>
              </a:r>
              <a:endParaRPr lang="en-US" sz="1200">
                <a:solidFill>
                  <a:srgbClr val="FFFFFF"/>
                </a:solidFill>
                <a:ea typeface="MS Mincho" pitchFamily="49" charset="-128"/>
              </a:endParaRPr>
            </a:p>
          </p:txBody>
        </p:sp>
        <p:cxnSp>
          <p:nvCxnSpPr>
            <p:cNvPr id="34829" name="AutoShape 12"/>
            <p:cNvCxnSpPr>
              <a:cxnSpLocks noChangeShapeType="1"/>
              <a:stCxn id="5" idx="2"/>
              <a:endCxn id="34821" idx="3"/>
            </p:cNvCxnSpPr>
            <p:nvPr/>
          </p:nvCxnSpPr>
          <p:spPr bwMode="auto">
            <a:xfrm flipH="1" flipV="1">
              <a:off x="2876" y="1576"/>
              <a:ext cx="7" cy="445"/>
            </a:xfrm>
            <a:prstGeom prst="straightConnector1">
              <a:avLst/>
            </a:prstGeom>
            <a:noFill/>
            <a:ln w="28575">
              <a:solidFill>
                <a:srgbClr val="006600"/>
              </a:solidFill>
              <a:round/>
              <a:headEnd/>
              <a:tailEnd/>
            </a:ln>
            <a:effectLst>
              <a:prstShdw prst="shdw17" dist="17961" dir="2700000">
                <a:srgbClr val="003D00"/>
              </a:prstShdw>
            </a:effectLst>
          </p:spPr>
        </p:cxnSp>
        <p:cxnSp>
          <p:nvCxnSpPr>
            <p:cNvPr id="34830" name="AutoShape 13"/>
            <p:cNvCxnSpPr>
              <a:cxnSpLocks noChangeShapeType="1"/>
              <a:stCxn id="5" idx="2"/>
              <a:endCxn id="34827" idx="2"/>
            </p:cNvCxnSpPr>
            <p:nvPr/>
          </p:nvCxnSpPr>
          <p:spPr bwMode="auto">
            <a:xfrm>
              <a:off x="3459" y="2545"/>
              <a:ext cx="257" cy="2"/>
            </a:xfrm>
            <a:prstGeom prst="straightConnector1">
              <a:avLst/>
            </a:prstGeom>
            <a:noFill/>
            <a:ln w="28575">
              <a:solidFill>
                <a:srgbClr val="006600"/>
              </a:solidFill>
              <a:round/>
              <a:headEnd/>
              <a:tailEnd/>
            </a:ln>
            <a:effectLst>
              <a:prstShdw prst="shdw17" dist="17961" dir="2700000">
                <a:srgbClr val="003D00"/>
              </a:prstShdw>
            </a:effectLst>
          </p:spPr>
        </p:cxnSp>
        <p:cxnSp>
          <p:nvCxnSpPr>
            <p:cNvPr id="34831" name="AutoShape 14"/>
            <p:cNvCxnSpPr>
              <a:cxnSpLocks noChangeShapeType="1"/>
              <a:stCxn id="5" idx="2"/>
              <a:endCxn id="34828" idx="4"/>
            </p:cNvCxnSpPr>
            <p:nvPr/>
          </p:nvCxnSpPr>
          <p:spPr bwMode="auto">
            <a:xfrm flipH="1">
              <a:off x="1992" y="2545"/>
              <a:ext cx="314" cy="2"/>
            </a:xfrm>
            <a:prstGeom prst="straightConnector1">
              <a:avLst/>
            </a:prstGeom>
            <a:noFill/>
            <a:ln w="28575">
              <a:solidFill>
                <a:srgbClr val="006600"/>
              </a:solidFill>
              <a:round/>
              <a:headEnd/>
              <a:tailEnd/>
            </a:ln>
            <a:effectLst>
              <a:prstShdw prst="shdw17" dist="17961" dir="2700000">
                <a:srgbClr val="003D00"/>
              </a:prstShdw>
            </a:effectLst>
          </p:spPr>
        </p:cxnSp>
        <p:cxnSp>
          <p:nvCxnSpPr>
            <p:cNvPr id="34832" name="AutoShape 15"/>
            <p:cNvCxnSpPr>
              <a:cxnSpLocks noChangeShapeType="1"/>
              <a:stCxn id="5" idx="2"/>
              <a:endCxn id="34824" idx="1"/>
            </p:cNvCxnSpPr>
            <p:nvPr/>
          </p:nvCxnSpPr>
          <p:spPr bwMode="auto">
            <a:xfrm flipH="1">
              <a:off x="2880" y="3068"/>
              <a:ext cx="3" cy="413"/>
            </a:xfrm>
            <a:prstGeom prst="straightConnector1">
              <a:avLst/>
            </a:prstGeom>
            <a:noFill/>
            <a:ln w="28575">
              <a:solidFill>
                <a:srgbClr val="006600"/>
              </a:solidFill>
              <a:round/>
              <a:headEnd/>
              <a:tailEnd/>
            </a:ln>
            <a:effectLst>
              <a:prstShdw prst="shdw17" dist="17961" dir="2700000">
                <a:srgbClr val="003D00"/>
              </a:prstShdw>
            </a:effectLst>
          </p:spPr>
        </p:cxnSp>
        <p:sp>
          <p:nvSpPr>
            <p:cNvPr id="34833" name="Line 16"/>
            <p:cNvSpPr>
              <a:spLocks noChangeShapeType="1"/>
            </p:cNvSpPr>
            <p:nvPr/>
          </p:nvSpPr>
          <p:spPr bwMode="auto">
            <a:xfrm flipH="1">
              <a:off x="1992" y="2874"/>
              <a:ext cx="431" cy="698"/>
            </a:xfrm>
            <a:prstGeom prst="line">
              <a:avLst/>
            </a:prstGeom>
            <a:noFill/>
            <a:ln w="28575">
              <a:solidFill>
                <a:srgbClr val="006600"/>
              </a:solidFill>
              <a:round/>
              <a:headEnd/>
              <a:tailEnd/>
            </a:ln>
            <a:effectLst>
              <a:prstShdw prst="shdw17" dist="17961" dir="2700000">
                <a:srgbClr val="003D00"/>
              </a:prstShdw>
            </a:effectLst>
          </p:spPr>
          <p:txBody>
            <a:bodyPr/>
            <a:lstStyle/>
            <a:p>
              <a:endParaRPr lang="fa-IR"/>
            </a:p>
          </p:txBody>
        </p:sp>
        <p:sp>
          <p:nvSpPr>
            <p:cNvPr id="34834" name="Line 17"/>
            <p:cNvSpPr>
              <a:spLocks noChangeShapeType="1"/>
            </p:cNvSpPr>
            <p:nvPr/>
          </p:nvSpPr>
          <p:spPr bwMode="auto">
            <a:xfrm flipH="1">
              <a:off x="3286" y="1439"/>
              <a:ext cx="431" cy="698"/>
            </a:xfrm>
            <a:prstGeom prst="line">
              <a:avLst/>
            </a:prstGeom>
            <a:noFill/>
            <a:ln w="28575">
              <a:solidFill>
                <a:srgbClr val="006600"/>
              </a:solidFill>
              <a:round/>
              <a:headEnd/>
              <a:tailEnd/>
            </a:ln>
            <a:effectLst>
              <a:prstShdw prst="shdw17" dist="17961" dir="2700000">
                <a:srgbClr val="003D00"/>
              </a:prstShdw>
            </a:effectLst>
          </p:spPr>
          <p:txBody>
            <a:bodyPr/>
            <a:lstStyle/>
            <a:p>
              <a:endParaRPr lang="fa-IR"/>
            </a:p>
          </p:txBody>
        </p:sp>
        <p:sp>
          <p:nvSpPr>
            <p:cNvPr id="34835" name="Line 18"/>
            <p:cNvSpPr>
              <a:spLocks noChangeShapeType="1"/>
            </p:cNvSpPr>
            <p:nvPr/>
          </p:nvSpPr>
          <p:spPr bwMode="auto">
            <a:xfrm>
              <a:off x="1992" y="1361"/>
              <a:ext cx="431" cy="853"/>
            </a:xfrm>
            <a:prstGeom prst="line">
              <a:avLst/>
            </a:prstGeom>
            <a:noFill/>
            <a:ln w="28575">
              <a:solidFill>
                <a:srgbClr val="006600"/>
              </a:solidFill>
              <a:round/>
              <a:headEnd/>
              <a:tailEnd/>
            </a:ln>
            <a:effectLst>
              <a:prstShdw prst="shdw17" dist="17961" dir="2700000">
                <a:srgbClr val="003D00"/>
              </a:prstShdw>
            </a:effectLst>
          </p:spPr>
          <p:txBody>
            <a:bodyPr/>
            <a:lstStyle/>
            <a:p>
              <a:endParaRPr lang="fa-IR"/>
            </a:p>
          </p:txBody>
        </p:sp>
        <p:sp>
          <p:nvSpPr>
            <p:cNvPr id="34836" name="Line 19"/>
            <p:cNvSpPr>
              <a:spLocks noChangeShapeType="1"/>
            </p:cNvSpPr>
            <p:nvPr/>
          </p:nvSpPr>
          <p:spPr bwMode="auto">
            <a:xfrm>
              <a:off x="3325" y="2882"/>
              <a:ext cx="392" cy="738"/>
            </a:xfrm>
            <a:prstGeom prst="line">
              <a:avLst/>
            </a:prstGeom>
            <a:noFill/>
            <a:ln w="28575">
              <a:solidFill>
                <a:srgbClr val="006600"/>
              </a:solidFill>
              <a:round/>
              <a:headEnd/>
              <a:tailEnd/>
            </a:ln>
            <a:effectLst>
              <a:prstShdw prst="shdw17" dist="17961" dir="2700000">
                <a:srgbClr val="003D00"/>
              </a:prstShdw>
            </a:effectLst>
          </p:spPr>
          <p:txBody>
            <a:bodyPr/>
            <a:lstStyle/>
            <a:p>
              <a:endParaRPr lang="fa-IR"/>
            </a:p>
          </p:txBody>
        </p:sp>
      </p:grpSp>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844" y="0"/>
            <a:ext cx="9753600" cy="1747838"/>
          </a:xfrm>
        </p:spPr>
        <p:txBody>
          <a:bodyPr/>
          <a:lstStyle/>
          <a:p>
            <a:r>
              <a:rPr lang="en-US" sz="4800" b="1" dirty="0" smtClean="0"/>
              <a:t>HUMAN RESOURCES </a:t>
            </a:r>
            <a:br>
              <a:rPr lang="en-US" sz="4800" b="1" dirty="0" smtClean="0"/>
            </a:br>
            <a:r>
              <a:rPr lang="en-US" sz="4800" b="1" dirty="0" smtClean="0"/>
              <a:t>PRODUCTIVITY</a:t>
            </a:r>
            <a:endParaRPr lang="fa-IR" sz="4800" b="1" dirty="0"/>
          </a:p>
        </p:txBody>
      </p:sp>
      <p:pic>
        <p:nvPicPr>
          <p:cNvPr id="4" name="Content Placeholder 3" descr="index11.jpeg"/>
          <p:cNvPicPr>
            <a:picLocks noGrp="1" noChangeAspect="1"/>
          </p:cNvPicPr>
          <p:nvPr>
            <p:ph idx="1"/>
          </p:nvPr>
        </p:nvPicPr>
        <p:blipFill>
          <a:blip r:embed="rId3" cstate="print"/>
          <a:stretch>
            <a:fillRect/>
          </a:stretch>
        </p:blipFill>
        <p:spPr>
          <a:xfrm>
            <a:off x="5252244" y="1671637"/>
            <a:ext cx="5791200" cy="7462838"/>
          </a:xfrm>
        </p:spPr>
      </p:pic>
      <p:pic>
        <p:nvPicPr>
          <p:cNvPr id="7" name="Picture 6" descr="index6.jpeg"/>
          <p:cNvPicPr>
            <a:picLocks noChangeAspect="1"/>
          </p:cNvPicPr>
          <p:nvPr/>
        </p:nvPicPr>
        <p:blipFill>
          <a:blip r:embed="rId4" cstate="print"/>
          <a:stretch>
            <a:fillRect/>
          </a:stretch>
        </p:blipFill>
        <p:spPr>
          <a:xfrm>
            <a:off x="0" y="1671637"/>
            <a:ext cx="5709444" cy="7462838"/>
          </a:xfrm>
          <a:prstGeom prst="rect">
            <a:avLst/>
          </a:prstGeom>
        </p:spPr>
      </p:pic>
      <p:pic>
        <p:nvPicPr>
          <p:cNvPr id="8" name="Picture 7" descr="index3.jpeg"/>
          <p:cNvPicPr>
            <a:picLocks noChangeAspect="1"/>
          </p:cNvPicPr>
          <p:nvPr/>
        </p:nvPicPr>
        <p:blipFill>
          <a:blip r:embed="rId5" cstate="print"/>
          <a:stretch>
            <a:fillRect/>
          </a:stretch>
        </p:blipFill>
        <p:spPr>
          <a:xfrm>
            <a:off x="2051844" y="1671637"/>
            <a:ext cx="5638800" cy="2971800"/>
          </a:xfrm>
          <a:prstGeom prst="rect">
            <a:avLst/>
          </a:prstGeom>
        </p:spPr>
      </p:pic>
    </p:spTree>
  </p:cSld>
  <p:clrMapOvr>
    <a:masterClrMapping/>
  </p:clrMapOvr>
  <p:transition spd="slow">
    <p:newsflash/>
    <p:sndAc>
      <p:stSnd>
        <p:snd r:embed="rId2" name="wind.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44" y="223837"/>
            <a:ext cx="9753600" cy="1447800"/>
          </a:xfrm>
        </p:spPr>
        <p:txBody>
          <a:bodyPr/>
          <a:lstStyle/>
          <a:p>
            <a:r>
              <a:rPr lang="fa-IR" sz="6000" dirty="0" smtClean="0"/>
              <a:t>بهره </a:t>
            </a:r>
            <a:r>
              <a:rPr lang="fa-IR" sz="6000" dirty="0" err="1" smtClean="0"/>
              <a:t>وري</a:t>
            </a:r>
            <a:r>
              <a:rPr lang="fa-IR" sz="6000" dirty="0" smtClean="0"/>
              <a:t> </a:t>
            </a:r>
            <a:r>
              <a:rPr lang="fa-IR" sz="6000" dirty="0" err="1" smtClean="0"/>
              <a:t>نيروي</a:t>
            </a:r>
            <a:r>
              <a:rPr lang="fa-IR" sz="6000" dirty="0" smtClean="0"/>
              <a:t> </a:t>
            </a:r>
            <a:r>
              <a:rPr lang="fa-IR" sz="6000" dirty="0" err="1" smtClean="0"/>
              <a:t>انساني</a:t>
            </a:r>
            <a:endParaRPr lang="fa-IR" dirty="0"/>
          </a:p>
        </p:txBody>
      </p:sp>
      <p:sp>
        <p:nvSpPr>
          <p:cNvPr id="3" name="Content Placeholder 2"/>
          <p:cNvSpPr>
            <a:spLocks noGrp="1"/>
          </p:cNvSpPr>
          <p:nvPr>
            <p:ph idx="1"/>
          </p:nvPr>
        </p:nvSpPr>
        <p:spPr>
          <a:xfrm>
            <a:off x="756444" y="2128837"/>
            <a:ext cx="9372600" cy="6172200"/>
          </a:xfrm>
        </p:spPr>
        <p:txBody>
          <a:bodyPr/>
          <a:lstStyle/>
          <a:p>
            <a:pPr marL="0" indent="0" algn="r">
              <a:buNone/>
            </a:pPr>
            <a:r>
              <a:rPr lang="fa-IR" sz="3600" b="1" dirty="0" smtClean="0">
                <a:solidFill>
                  <a:schemeClr val="accent4">
                    <a:lumMod val="10000"/>
                  </a:schemeClr>
                </a:solidFill>
                <a:cs typeface="B Nazanin" pitchFamily="2" charset="-78"/>
              </a:rPr>
              <a:t>تا اوایل 1950 تصور می شد که عامل اساسی </a:t>
            </a:r>
            <a:r>
              <a:rPr lang="fa-IR" sz="3600" b="1" dirty="0" err="1" smtClean="0">
                <a:solidFill>
                  <a:schemeClr val="accent4">
                    <a:lumMod val="10000"/>
                  </a:schemeClr>
                </a:solidFill>
                <a:cs typeface="B Nazanin" pitchFamily="2" charset="-78"/>
              </a:rPr>
              <a:t>وعمده</a:t>
            </a:r>
            <a:r>
              <a:rPr lang="fa-IR" sz="3600" b="1" dirty="0" smtClean="0">
                <a:solidFill>
                  <a:schemeClr val="accent4">
                    <a:lumMod val="10000"/>
                  </a:schemeClr>
                </a:solidFill>
                <a:cs typeface="B Nazanin" pitchFamily="2" charset="-78"/>
              </a:rPr>
              <a:t> </a:t>
            </a:r>
            <a:r>
              <a:rPr lang="fa-IR" sz="3600" b="1" dirty="0" err="1" smtClean="0">
                <a:solidFill>
                  <a:schemeClr val="accent4">
                    <a:lumMod val="10000"/>
                  </a:schemeClr>
                </a:solidFill>
                <a:cs typeface="B Nazanin" pitchFamily="2" charset="-78"/>
              </a:rPr>
              <a:t>درپیشرفت</a:t>
            </a:r>
            <a:r>
              <a:rPr lang="fa-IR" sz="3600" b="1" dirty="0" smtClean="0">
                <a:solidFill>
                  <a:schemeClr val="accent4">
                    <a:lumMod val="10000"/>
                  </a:schemeClr>
                </a:solidFill>
                <a:cs typeface="B Nazanin" pitchFamily="2" charset="-78"/>
              </a:rPr>
              <a:t> کشورها </a:t>
            </a:r>
            <a:r>
              <a:rPr lang="fa-IR" sz="3600" b="1" dirty="0" err="1" smtClean="0">
                <a:solidFill>
                  <a:schemeClr val="accent4">
                    <a:lumMod val="10000"/>
                  </a:schemeClr>
                </a:solidFill>
                <a:cs typeface="B Nazanin" pitchFamily="2" charset="-78"/>
              </a:rPr>
              <a:t>وجودسرمایه</a:t>
            </a:r>
            <a:r>
              <a:rPr lang="fa-IR" sz="3600" b="1" dirty="0" smtClean="0">
                <a:solidFill>
                  <a:schemeClr val="accent4">
                    <a:lumMod val="10000"/>
                  </a:schemeClr>
                </a:solidFill>
                <a:cs typeface="B Nazanin" pitchFamily="2" charset="-78"/>
              </a:rPr>
              <a:t> های فیزیکی و مادی بوده و دلیل عقب ماندگی کشورهای در حال توسعه کمبود این منابع می باشد و به همین علت این کشورها در صدد جذب و به دست آوردن سرمایه های مادی تلاش کردند و این عمل باعث وابستگی بیشتر و تخریب </a:t>
            </a:r>
            <a:r>
              <a:rPr lang="fa-IR" sz="3600" b="1" dirty="0" err="1" smtClean="0">
                <a:solidFill>
                  <a:schemeClr val="accent4">
                    <a:lumMod val="10000"/>
                  </a:schemeClr>
                </a:solidFill>
                <a:cs typeface="B Nazanin" pitchFamily="2" charset="-78"/>
              </a:rPr>
              <a:t>بنیانهای</a:t>
            </a:r>
            <a:r>
              <a:rPr lang="fa-IR" sz="3600" b="1" dirty="0" smtClean="0">
                <a:solidFill>
                  <a:schemeClr val="accent4">
                    <a:lumMod val="10000"/>
                  </a:schemeClr>
                </a:solidFill>
                <a:cs typeface="B Nazanin" pitchFamily="2" charset="-78"/>
              </a:rPr>
              <a:t> اقتصادی، فرهنگی، </a:t>
            </a:r>
            <a:endParaRPr lang="en-US" sz="3600" b="1" dirty="0" smtClean="0">
              <a:solidFill>
                <a:schemeClr val="accent4">
                  <a:lumMod val="10000"/>
                </a:schemeClr>
              </a:solidFill>
              <a:cs typeface="B Nazanin" pitchFamily="2" charset="-78"/>
            </a:endParaRPr>
          </a:p>
          <a:p>
            <a:pPr marL="0" indent="0" algn="r">
              <a:buNone/>
            </a:pPr>
            <a:r>
              <a:rPr lang="fa-IR" sz="3600" b="1" dirty="0" smtClean="0">
                <a:solidFill>
                  <a:schemeClr val="accent4">
                    <a:lumMod val="10000"/>
                  </a:schemeClr>
                </a:solidFill>
                <a:cs typeface="B Nazanin" pitchFamily="2" charset="-78"/>
              </a:rPr>
              <a:t>و سیاسی این کشورها شد(متقی،1384)</a:t>
            </a:r>
          </a:p>
          <a:p>
            <a:pPr marL="0" indent="0" algn="r">
              <a:buNone/>
            </a:pPr>
            <a:r>
              <a:rPr lang="fa-IR" sz="3600" b="1" dirty="0" smtClean="0">
                <a:solidFill>
                  <a:schemeClr val="accent4">
                    <a:lumMod val="10000"/>
                  </a:schemeClr>
                </a:solidFill>
                <a:cs typeface="B Nazanin" pitchFamily="2" charset="-78"/>
              </a:rPr>
              <a:t>امروزه مسلم شده آنچه توسعه ی پایدار را به دنبال دارد نهادهای اداری قوی و کارآمد است و این نهادها از سرمایه های انسانی کارآمد، متخصص و قوی برخوردارند.</a:t>
            </a:r>
            <a:r>
              <a:rPr lang="fa-IR" sz="4400" b="1" dirty="0" smtClean="0">
                <a:solidFill>
                  <a:schemeClr val="accent4">
                    <a:lumMod val="10000"/>
                  </a:schemeClr>
                </a:solidFill>
                <a:cs typeface="B Nazanin" pitchFamily="2" charset="-78"/>
              </a:rPr>
              <a:t> </a:t>
            </a:r>
            <a:r>
              <a:rPr lang="fa-IR" b="1" dirty="0" smtClean="0">
                <a:solidFill>
                  <a:schemeClr val="accent4">
                    <a:lumMod val="10000"/>
                  </a:schemeClr>
                </a:solidFill>
              </a:rPr>
              <a:t> </a:t>
            </a:r>
            <a:endParaRPr lang="fa-IR" dirty="0">
              <a:solidFill>
                <a:schemeClr val="accent4">
                  <a:lumMod val="10000"/>
                </a:schemeClr>
              </a:solidFill>
            </a:endParaRPr>
          </a:p>
        </p:txBody>
      </p:sp>
    </p:spTree>
  </p:cSld>
  <p:clrMapOvr>
    <a:masterClrMapping/>
  </p:clrMapOvr>
  <p:transition spd="slow">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lgn="r">
              <a:defRPr/>
            </a:pPr>
            <a:r>
              <a:rPr lang="fa-IR" sz="4400" dirty="0" smtClean="0"/>
              <a:t>بهره </a:t>
            </a:r>
            <a:r>
              <a:rPr lang="fa-IR" sz="4400" dirty="0" err="1" smtClean="0"/>
              <a:t>وري</a:t>
            </a:r>
            <a:r>
              <a:rPr lang="fa-IR" sz="4400" dirty="0" smtClean="0"/>
              <a:t> </a:t>
            </a:r>
            <a:r>
              <a:rPr lang="fa-IR" sz="4400" dirty="0" err="1" smtClean="0"/>
              <a:t>نيروي</a:t>
            </a:r>
            <a:r>
              <a:rPr lang="fa-IR" sz="4400" dirty="0" smtClean="0"/>
              <a:t> </a:t>
            </a:r>
            <a:r>
              <a:rPr lang="fa-IR" sz="4400" dirty="0" err="1" smtClean="0"/>
              <a:t>انساني</a:t>
            </a:r>
            <a:endParaRPr lang="fa-IR" sz="4400" dirty="0"/>
          </a:p>
        </p:txBody>
      </p:sp>
      <p:sp>
        <p:nvSpPr>
          <p:cNvPr id="3" name="Content Placeholder 2"/>
          <p:cNvSpPr>
            <a:spLocks noGrp="1"/>
          </p:cNvSpPr>
          <p:nvPr>
            <p:ph idx="1"/>
          </p:nvPr>
        </p:nvSpPr>
        <p:spPr>
          <a:xfrm>
            <a:off x="985838" y="2128838"/>
            <a:ext cx="8991600" cy="6172200"/>
          </a:xfrm>
        </p:spPr>
        <p:txBody>
          <a:bodyPr/>
          <a:lstStyle/>
          <a:p>
            <a:pPr algn="ctr">
              <a:buFontTx/>
              <a:buNone/>
              <a:defRPr/>
            </a:pPr>
            <a:endParaRPr lang="fa-IR" dirty="0" smtClean="0">
              <a:solidFill>
                <a:srgbClr val="FF3300"/>
              </a:solidFill>
              <a:cs typeface="B Koodak" pitchFamily="2" charset="-78"/>
            </a:endParaRPr>
          </a:p>
          <a:p>
            <a:pPr algn="ctr">
              <a:buFontTx/>
              <a:buNone/>
              <a:defRPr/>
            </a:pPr>
            <a:r>
              <a:rPr lang="fa-IR" dirty="0" smtClean="0">
                <a:solidFill>
                  <a:srgbClr val="FF3300"/>
                </a:solidFill>
                <a:cs typeface="B Koodak" pitchFamily="2" charset="-78"/>
              </a:rPr>
              <a:t>منابع </a:t>
            </a:r>
            <a:r>
              <a:rPr lang="fa-IR" dirty="0" err="1" smtClean="0">
                <a:solidFill>
                  <a:srgbClr val="FF3300"/>
                </a:solidFill>
                <a:cs typeface="B Koodak" pitchFamily="2" charset="-78"/>
              </a:rPr>
              <a:t>انساني</a:t>
            </a:r>
            <a:r>
              <a:rPr lang="fa-IR" dirty="0" smtClean="0">
                <a:solidFill>
                  <a:srgbClr val="FF3300"/>
                </a:solidFill>
                <a:cs typeface="B Koodak" pitchFamily="2" charset="-78"/>
              </a:rPr>
              <a:t> به عنوان عنصر </a:t>
            </a:r>
            <a:r>
              <a:rPr lang="fa-IR" dirty="0" err="1" smtClean="0">
                <a:solidFill>
                  <a:srgbClr val="FF3300"/>
                </a:solidFill>
                <a:cs typeface="B Koodak" pitchFamily="2" charset="-78"/>
              </a:rPr>
              <a:t>رقابتي</a:t>
            </a:r>
            <a:r>
              <a:rPr lang="fa-IR" dirty="0" smtClean="0">
                <a:solidFill>
                  <a:srgbClr val="FF3300"/>
                </a:solidFill>
                <a:cs typeface="B Koodak" pitchFamily="2" charset="-78"/>
              </a:rPr>
              <a:t> و </a:t>
            </a:r>
            <a:r>
              <a:rPr lang="fa-IR" dirty="0" err="1" smtClean="0">
                <a:solidFill>
                  <a:srgbClr val="FF3300"/>
                </a:solidFill>
                <a:cs typeface="B Koodak" pitchFamily="2" charset="-78"/>
              </a:rPr>
              <a:t>راهبردي</a:t>
            </a:r>
            <a:endParaRPr lang="fa-IR" dirty="0" smtClean="0">
              <a:solidFill>
                <a:srgbClr val="FF3300"/>
              </a:solidFill>
              <a:cs typeface="B Koodak" pitchFamily="2" charset="-78"/>
            </a:endParaRPr>
          </a:p>
          <a:p>
            <a:pPr algn="ctr">
              <a:buFontTx/>
              <a:buNone/>
              <a:defRPr/>
            </a:pPr>
            <a:endParaRPr lang="fa-IR" dirty="0" smtClean="0">
              <a:solidFill>
                <a:schemeClr val="accent2">
                  <a:lumMod val="50000"/>
                </a:schemeClr>
              </a:solidFill>
              <a:cs typeface="B Koodak" pitchFamily="2" charset="-78"/>
            </a:endParaRPr>
          </a:p>
          <a:p>
            <a:pPr algn="ctr">
              <a:buFontTx/>
              <a:buNone/>
              <a:defRPr/>
            </a:pPr>
            <a:r>
              <a:rPr lang="fa-IR" dirty="0" smtClean="0">
                <a:solidFill>
                  <a:schemeClr val="accent2">
                    <a:lumMod val="50000"/>
                  </a:schemeClr>
                </a:solidFill>
                <a:cs typeface="B Koodak" pitchFamily="2" charset="-78"/>
              </a:rPr>
              <a:t>ارائه محصولات و خدمات متفاوت و متمايز، كاهش هزينه ها، خلاقيت و نوآوري و افزايش رقابت پذيري از مزاياي وجودوجود منابع انساني ماهر، با تجربه ، خلاق و با نشاط است.</a:t>
            </a:r>
            <a:endParaRPr lang="fa-IR" dirty="0">
              <a:solidFill>
                <a:schemeClr val="accent2">
                  <a:lumMod val="50000"/>
                </a:schemeClr>
              </a:solidFill>
              <a:cs typeface="B Koodak" pitchFamily="2" charset="-78"/>
            </a:endParaRPr>
          </a:p>
        </p:txBody>
      </p:sp>
      <p:pic>
        <p:nvPicPr>
          <p:cNvPr id="4" name="Picture 3" descr="index7.jpeg"/>
          <p:cNvPicPr>
            <a:picLocks noChangeAspect="1"/>
          </p:cNvPicPr>
          <p:nvPr/>
        </p:nvPicPr>
        <p:blipFill>
          <a:blip r:embed="rId2" cstate="print"/>
          <a:stretch>
            <a:fillRect/>
          </a:stretch>
        </p:blipFill>
        <p:spPr>
          <a:xfrm>
            <a:off x="223044" y="0"/>
            <a:ext cx="5181600" cy="1443037"/>
          </a:xfrm>
          <a:prstGeom prst="rect">
            <a:avLst/>
          </a:prstGeom>
        </p:spPr>
      </p:pic>
    </p:spTree>
  </p:cSld>
  <p:clrMapOvr>
    <a:masterClrMapping/>
  </p:clrMapOvr>
  <p:transition spd="slow">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ndex2.jpeg"/>
          <p:cNvPicPr>
            <a:picLocks noChangeAspect="1"/>
          </p:cNvPicPr>
          <p:nvPr/>
        </p:nvPicPr>
        <p:blipFill>
          <a:blip r:embed="rId3" cstate="print"/>
          <a:stretch>
            <a:fillRect/>
          </a:stretch>
        </p:blipFill>
        <p:spPr>
          <a:xfrm>
            <a:off x="604044" y="1824037"/>
            <a:ext cx="9753600" cy="6858000"/>
          </a:xfrm>
          <a:prstGeom prst="rect">
            <a:avLst/>
          </a:prstGeom>
        </p:spPr>
      </p:pic>
      <p:sp>
        <p:nvSpPr>
          <p:cNvPr id="4" name="TextBox 3"/>
          <p:cNvSpPr txBox="1"/>
          <p:nvPr/>
        </p:nvSpPr>
        <p:spPr>
          <a:xfrm>
            <a:off x="908844" y="376237"/>
            <a:ext cx="8915400" cy="1107996"/>
          </a:xfrm>
          <a:prstGeom prst="rect">
            <a:avLst/>
          </a:prstGeom>
          <a:noFill/>
        </p:spPr>
        <p:txBody>
          <a:bodyPr wrap="square" rtlCol="1">
            <a:spAutoFit/>
          </a:bodyPr>
          <a:lstStyle/>
          <a:p>
            <a:pPr algn="ctr"/>
            <a:r>
              <a:rPr lang="en-US" sz="6600" dirty="0" smtClean="0">
                <a:solidFill>
                  <a:schemeClr val="tx2">
                    <a:lumMod val="75000"/>
                  </a:schemeClr>
                </a:solidFill>
              </a:rPr>
              <a:t>PRODUCTIVITY</a:t>
            </a:r>
            <a:endParaRPr lang="fa-IR" sz="6600" dirty="0">
              <a:solidFill>
                <a:schemeClr val="tx2">
                  <a:lumMod val="75000"/>
                </a:schemeClr>
              </a:solidFill>
            </a:endParaRPr>
          </a:p>
        </p:txBody>
      </p:sp>
    </p:spTree>
  </p:cSld>
  <p:clrMapOvr>
    <a:masterClrMapping/>
  </p:clrMapOvr>
  <p:transition spd="slow">
    <p:newsflash/>
    <p:sndAc>
      <p:stSnd>
        <p:snd r:embed="rId2" name="wind.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sz="4400" dirty="0" smtClean="0"/>
              <a:t>ديدگاه درست نسبت به كاركنان</a:t>
            </a:r>
            <a:endParaRPr lang="fa-IR" sz="4400" dirty="0"/>
          </a:p>
        </p:txBody>
      </p:sp>
      <p:sp>
        <p:nvSpPr>
          <p:cNvPr id="3" name="Content Placeholder 2"/>
          <p:cNvSpPr>
            <a:spLocks noGrp="1"/>
          </p:cNvSpPr>
          <p:nvPr>
            <p:ph idx="1"/>
          </p:nvPr>
        </p:nvSpPr>
        <p:spPr>
          <a:xfrm>
            <a:off x="985838" y="2128838"/>
            <a:ext cx="8991600" cy="6172200"/>
          </a:xfrm>
        </p:spPr>
        <p:txBody>
          <a:bodyPr/>
          <a:lstStyle/>
          <a:p>
            <a:pPr algn="ctr">
              <a:buFontTx/>
              <a:buNone/>
              <a:defRPr/>
            </a:pPr>
            <a:r>
              <a:rPr lang="fa-IR" sz="4000" dirty="0" smtClean="0">
                <a:solidFill>
                  <a:srgbClr val="FF3300"/>
                </a:solidFill>
                <a:cs typeface="B Koodak" pitchFamily="2" charset="-78"/>
              </a:rPr>
              <a:t>در سازمان كاركنان به عنوان منبع تلقي مي گردند.</a:t>
            </a:r>
          </a:p>
          <a:p>
            <a:pPr algn="ctr">
              <a:buFontTx/>
              <a:buNone/>
              <a:defRPr/>
            </a:pPr>
            <a:r>
              <a:rPr lang="fa-IR" dirty="0" smtClean="0">
                <a:solidFill>
                  <a:srgbClr val="FF3300"/>
                </a:solidFill>
                <a:cs typeface="B Koodak" pitchFamily="2" charset="-78"/>
              </a:rPr>
              <a:t> </a:t>
            </a:r>
          </a:p>
          <a:p>
            <a:pPr algn="r" rtl="1">
              <a:buFont typeface="Arial" pitchFamily="34" charset="0"/>
              <a:buChar char="•"/>
              <a:defRPr/>
            </a:pPr>
            <a:r>
              <a:rPr lang="fa-IR" b="1" dirty="0" smtClean="0">
                <a:solidFill>
                  <a:schemeClr val="accent2">
                    <a:lumMod val="50000"/>
                  </a:schemeClr>
                </a:solidFill>
                <a:cs typeface="B Koodak" pitchFamily="2" charset="-78"/>
              </a:rPr>
              <a:t>مملو از استعدادهاي پنهان و بالقوه مي باشند</a:t>
            </a:r>
          </a:p>
          <a:p>
            <a:pPr algn="r" rtl="1">
              <a:buFont typeface="Arial" pitchFamily="34" charset="0"/>
              <a:buChar char="•"/>
              <a:defRPr/>
            </a:pPr>
            <a:r>
              <a:rPr lang="fa-IR" b="1" dirty="0" smtClean="0">
                <a:solidFill>
                  <a:schemeClr val="accent2">
                    <a:lumMod val="50000"/>
                  </a:schemeClr>
                </a:solidFill>
                <a:cs typeface="B Koodak" pitchFamily="2" charset="-78"/>
              </a:rPr>
              <a:t>پرسنل آمادگي بروز خلاقيت را دارند</a:t>
            </a:r>
          </a:p>
          <a:p>
            <a:pPr algn="r" rtl="1">
              <a:buFont typeface="Arial" pitchFamily="34" charset="0"/>
              <a:buChar char="•"/>
              <a:defRPr/>
            </a:pPr>
            <a:r>
              <a:rPr lang="fa-IR" b="1" dirty="0" smtClean="0">
                <a:solidFill>
                  <a:schemeClr val="accent2">
                    <a:lumMod val="50000"/>
                  </a:schemeClr>
                </a:solidFill>
                <a:cs typeface="B Koodak" pitchFamily="2" charset="-78"/>
              </a:rPr>
              <a:t>آينده نگر و آينده ساز هستند</a:t>
            </a:r>
          </a:p>
          <a:p>
            <a:pPr algn="r" rtl="1">
              <a:buFont typeface="Arial" pitchFamily="34" charset="0"/>
              <a:buChar char="•"/>
              <a:defRPr/>
            </a:pPr>
            <a:r>
              <a:rPr lang="fa-IR" b="1" dirty="0" smtClean="0">
                <a:solidFill>
                  <a:schemeClr val="accent2">
                    <a:lumMod val="50000"/>
                  </a:schemeClr>
                </a:solidFill>
                <a:cs typeface="B Koodak" pitchFamily="2" charset="-78"/>
              </a:rPr>
              <a:t>قدرت سازگاري با تغييرات محيطي را دارند.</a:t>
            </a:r>
          </a:p>
          <a:p>
            <a:pPr algn="r" rtl="1">
              <a:buFontTx/>
              <a:buNone/>
              <a:defRPr/>
            </a:pPr>
            <a:endParaRPr lang="fa-IR" dirty="0">
              <a:solidFill>
                <a:schemeClr val="accent2">
                  <a:lumMod val="50000"/>
                </a:schemeClr>
              </a:solidFill>
              <a:cs typeface="B Koodak" pitchFamily="2" charset="-78"/>
            </a:endParaRPr>
          </a:p>
        </p:txBody>
      </p:sp>
    </p:spTree>
  </p:cSld>
  <p:clrMapOvr>
    <a:masterClrMapping/>
  </p:clrMapOvr>
  <p:transition spd="slow">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pPr algn="ctr">
              <a:buNone/>
            </a:pPr>
            <a:endParaRPr lang="fa-IR" sz="8800" b="1" dirty="0" smtClean="0">
              <a:solidFill>
                <a:schemeClr val="accent6">
                  <a:lumMod val="75000"/>
                </a:schemeClr>
              </a:solidFill>
            </a:endParaRPr>
          </a:p>
          <a:p>
            <a:pPr algn="ctr">
              <a:buNone/>
            </a:pPr>
            <a:r>
              <a:rPr lang="fa-IR" sz="8000" b="1" dirty="0" smtClean="0">
                <a:solidFill>
                  <a:schemeClr val="accent6">
                    <a:lumMod val="75000"/>
                  </a:schemeClr>
                </a:solidFill>
              </a:rPr>
              <a:t>                           </a:t>
            </a:r>
            <a:r>
              <a:rPr lang="fa-IR" sz="6600" b="1" dirty="0" smtClean="0">
                <a:solidFill>
                  <a:schemeClr val="accent6">
                    <a:lumMod val="75000"/>
                  </a:schemeClr>
                </a:solidFill>
                <a:cs typeface="B Nazanin" pitchFamily="2" charset="-78"/>
              </a:rPr>
              <a:t>بهره </a:t>
            </a:r>
            <a:r>
              <a:rPr lang="fa-IR" sz="6600" b="1" dirty="0" err="1" smtClean="0">
                <a:solidFill>
                  <a:schemeClr val="accent6">
                    <a:lumMod val="75000"/>
                  </a:schemeClr>
                </a:solidFill>
                <a:cs typeface="B Nazanin" pitchFamily="2" charset="-78"/>
              </a:rPr>
              <a:t>وري</a:t>
            </a:r>
            <a:r>
              <a:rPr lang="fa-IR" sz="6600" b="1" dirty="0" smtClean="0">
                <a:solidFill>
                  <a:schemeClr val="accent6">
                    <a:lumMod val="75000"/>
                  </a:schemeClr>
                </a:solidFill>
                <a:cs typeface="B Nazanin" pitchFamily="2" charset="-78"/>
              </a:rPr>
              <a:t> </a:t>
            </a:r>
            <a:r>
              <a:rPr lang="fa-IR" sz="6600" b="1" dirty="0" err="1" smtClean="0">
                <a:solidFill>
                  <a:schemeClr val="accent6">
                    <a:lumMod val="75000"/>
                  </a:schemeClr>
                </a:solidFill>
                <a:cs typeface="B Nazanin" pitchFamily="2" charset="-78"/>
              </a:rPr>
              <a:t>نيروي</a:t>
            </a:r>
            <a:r>
              <a:rPr lang="fa-IR" sz="6600" b="1" dirty="0" smtClean="0">
                <a:solidFill>
                  <a:schemeClr val="accent6">
                    <a:lumMod val="75000"/>
                  </a:schemeClr>
                </a:solidFill>
                <a:cs typeface="B Nazanin" pitchFamily="2" charset="-78"/>
              </a:rPr>
              <a:t> </a:t>
            </a:r>
            <a:r>
              <a:rPr lang="fa-IR" sz="6600" b="1" dirty="0" err="1" smtClean="0">
                <a:solidFill>
                  <a:schemeClr val="accent6">
                    <a:lumMod val="75000"/>
                  </a:schemeClr>
                </a:solidFill>
                <a:cs typeface="B Nazanin" pitchFamily="2" charset="-78"/>
              </a:rPr>
              <a:t>انساني</a:t>
            </a:r>
            <a:r>
              <a:rPr lang="fa-IR" sz="6600" b="1" dirty="0" smtClean="0">
                <a:solidFill>
                  <a:schemeClr val="accent6">
                    <a:lumMod val="75000"/>
                  </a:schemeClr>
                </a:solidFill>
                <a:cs typeface="B Nazanin" pitchFamily="2" charset="-78"/>
              </a:rPr>
              <a:t> چگونه و عوامل موثر بر آن چیست؟</a:t>
            </a:r>
            <a:endParaRPr lang="fa-IR" sz="8000" b="1" dirty="0">
              <a:solidFill>
                <a:schemeClr val="accent6">
                  <a:lumMod val="75000"/>
                </a:schemeClr>
              </a:solidFill>
              <a:cs typeface="B Nazanin" pitchFamily="2" charset="-78"/>
            </a:endParaRPr>
          </a:p>
        </p:txBody>
      </p:sp>
      <p:pic>
        <p:nvPicPr>
          <p:cNvPr id="5" name="Picture 4" descr="index5.jpeg"/>
          <p:cNvPicPr>
            <a:picLocks noChangeAspect="1"/>
          </p:cNvPicPr>
          <p:nvPr/>
        </p:nvPicPr>
        <p:blipFill>
          <a:blip r:embed="rId2" cstate="print"/>
          <a:stretch>
            <a:fillRect/>
          </a:stretch>
        </p:blipFill>
        <p:spPr>
          <a:xfrm>
            <a:off x="604044" y="-1"/>
            <a:ext cx="9753600" cy="5100638"/>
          </a:xfrm>
          <a:prstGeom prst="rect">
            <a:avLst/>
          </a:prstGeom>
        </p:spPr>
      </p:pic>
    </p:spTree>
  </p:cSld>
  <p:clrMapOvr>
    <a:masterClrMapping/>
  </p:clrMapOvr>
  <p:transition spd="slow">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5400" dirty="0" smtClean="0"/>
              <a:t>عوامل موثر بر بهره </a:t>
            </a:r>
            <a:r>
              <a:rPr lang="fa-IR" sz="5400" dirty="0" err="1" smtClean="0"/>
              <a:t>وری</a:t>
            </a:r>
            <a:r>
              <a:rPr lang="fa-IR" sz="5400" dirty="0" smtClean="0"/>
              <a:t> نیروی انسانی</a:t>
            </a:r>
            <a:endParaRPr lang="fa-IR" sz="5400" dirty="0"/>
          </a:p>
        </p:txBody>
      </p:sp>
      <p:sp>
        <p:nvSpPr>
          <p:cNvPr id="3" name="Content Placeholder 2"/>
          <p:cNvSpPr>
            <a:spLocks noGrp="1"/>
          </p:cNvSpPr>
          <p:nvPr>
            <p:ph idx="1"/>
          </p:nvPr>
        </p:nvSpPr>
        <p:spPr/>
        <p:txBody>
          <a:bodyPr/>
          <a:lstStyle/>
          <a:p>
            <a:pPr algn="r">
              <a:buNone/>
            </a:pPr>
            <a:r>
              <a:rPr lang="fa-IR" sz="4000" b="1" dirty="0" smtClean="0">
                <a:solidFill>
                  <a:schemeClr val="accent4">
                    <a:lumMod val="10000"/>
                  </a:schemeClr>
                </a:solidFill>
                <a:cs typeface="B Nazanin" pitchFamily="2" charset="-78"/>
              </a:rPr>
              <a:t>در </a:t>
            </a:r>
            <a:r>
              <a:rPr lang="fa-IR" sz="4000" b="1" dirty="0" err="1" smtClean="0">
                <a:solidFill>
                  <a:schemeClr val="accent4">
                    <a:lumMod val="10000"/>
                  </a:schemeClr>
                </a:solidFill>
                <a:cs typeface="B Nazanin" pitchFamily="2" charset="-78"/>
              </a:rPr>
              <a:t>تعيين</a:t>
            </a:r>
            <a:r>
              <a:rPr lang="fa-IR" sz="4000" b="1" dirty="0" smtClean="0">
                <a:solidFill>
                  <a:schemeClr val="accent4">
                    <a:lumMod val="10000"/>
                  </a:schemeClr>
                </a:solidFill>
                <a:cs typeface="B Nazanin" pitchFamily="2" charset="-78"/>
              </a:rPr>
              <a:t> عوامل مؤثر بر بهره </a:t>
            </a:r>
            <a:r>
              <a:rPr lang="fa-IR" sz="4000" b="1" dirty="0" err="1" smtClean="0">
                <a:solidFill>
                  <a:schemeClr val="accent4">
                    <a:lumMod val="10000"/>
                  </a:schemeClr>
                </a:solidFill>
                <a:cs typeface="B Nazanin" pitchFamily="2" charset="-78"/>
              </a:rPr>
              <a:t>وري</a:t>
            </a:r>
            <a:r>
              <a:rPr lang="fa-IR" sz="4000" b="1" dirty="0" smtClean="0">
                <a:solidFill>
                  <a:schemeClr val="accent4">
                    <a:lumMod val="10000"/>
                  </a:schemeClr>
                </a:solidFill>
                <a:cs typeface="B Nazanin" pitchFamily="2" charset="-78"/>
              </a:rPr>
              <a:t> نظرات </a:t>
            </a:r>
            <a:r>
              <a:rPr lang="fa-IR" sz="4000" b="1" dirty="0" err="1" smtClean="0">
                <a:solidFill>
                  <a:schemeClr val="accent4">
                    <a:lumMod val="10000"/>
                  </a:schemeClr>
                </a:solidFill>
                <a:cs typeface="B Nazanin" pitchFamily="2" charset="-78"/>
              </a:rPr>
              <a:t>متفاوتي</a:t>
            </a:r>
            <a:r>
              <a:rPr lang="fa-IR" sz="4000" b="1" dirty="0" smtClean="0">
                <a:solidFill>
                  <a:schemeClr val="accent4">
                    <a:lumMod val="10000"/>
                  </a:schemeClr>
                </a:solidFill>
                <a:cs typeface="B Nazanin" pitchFamily="2" charset="-78"/>
              </a:rPr>
              <a:t> وجود دارد و هر </a:t>
            </a:r>
            <a:r>
              <a:rPr lang="fa-IR" sz="4000" b="1" dirty="0" err="1" smtClean="0">
                <a:solidFill>
                  <a:schemeClr val="accent4">
                    <a:lumMod val="10000"/>
                  </a:schemeClr>
                </a:solidFill>
                <a:cs typeface="B Nazanin" pitchFamily="2" charset="-78"/>
              </a:rPr>
              <a:t>يك</a:t>
            </a:r>
            <a:r>
              <a:rPr lang="fa-IR" sz="4000" b="1" dirty="0" smtClean="0">
                <a:solidFill>
                  <a:schemeClr val="accent4">
                    <a:lumMod val="10000"/>
                  </a:schemeClr>
                </a:solidFill>
                <a:cs typeface="B Nazanin" pitchFamily="2" charset="-78"/>
              </a:rPr>
              <a:t> از دانشمندان و صاحب نظران </a:t>
            </a:r>
            <a:r>
              <a:rPr lang="fa-IR" sz="4000" b="1" dirty="0" err="1" smtClean="0">
                <a:solidFill>
                  <a:schemeClr val="accent4">
                    <a:lumMod val="10000"/>
                  </a:schemeClr>
                </a:solidFill>
                <a:cs typeface="B Nazanin" pitchFamily="2" charset="-78"/>
              </a:rPr>
              <a:t>عواملي</a:t>
            </a:r>
            <a:r>
              <a:rPr lang="fa-IR" sz="4000" b="1" dirty="0" smtClean="0">
                <a:solidFill>
                  <a:schemeClr val="accent4">
                    <a:lumMod val="10000"/>
                  </a:schemeClr>
                </a:solidFill>
                <a:cs typeface="B Nazanin" pitchFamily="2" charset="-78"/>
              </a:rPr>
              <a:t> را به عنوان عامل مؤثر مشخص </a:t>
            </a:r>
            <a:r>
              <a:rPr lang="fa-IR" sz="4000" b="1" dirty="0" err="1" smtClean="0">
                <a:solidFill>
                  <a:schemeClr val="accent4">
                    <a:lumMod val="10000"/>
                  </a:schemeClr>
                </a:solidFill>
                <a:cs typeface="B Nazanin" pitchFamily="2" charset="-78"/>
              </a:rPr>
              <a:t>كرده</a:t>
            </a:r>
            <a:r>
              <a:rPr lang="fa-IR" sz="4000" b="1" dirty="0" smtClean="0">
                <a:solidFill>
                  <a:schemeClr val="accent4">
                    <a:lumMod val="10000"/>
                  </a:schemeClr>
                </a:solidFill>
                <a:cs typeface="B Nazanin" pitchFamily="2" charset="-78"/>
              </a:rPr>
              <a:t> </a:t>
            </a:r>
            <a:r>
              <a:rPr lang="fa-IR" sz="4000" b="1" dirty="0" err="1" smtClean="0">
                <a:solidFill>
                  <a:schemeClr val="accent4">
                    <a:lumMod val="10000"/>
                  </a:schemeClr>
                </a:solidFill>
                <a:cs typeface="B Nazanin" pitchFamily="2" charset="-78"/>
              </a:rPr>
              <a:t>اند</a:t>
            </a:r>
            <a:r>
              <a:rPr lang="fa-IR" sz="4000" b="1" dirty="0" smtClean="0">
                <a:solidFill>
                  <a:schemeClr val="accent4">
                    <a:lumMod val="10000"/>
                  </a:schemeClr>
                </a:solidFill>
                <a:cs typeface="B Nazanin" pitchFamily="2" charset="-78"/>
              </a:rPr>
              <a:t>.به طور اجمال </a:t>
            </a:r>
            <a:r>
              <a:rPr lang="fa-IR" sz="4000" b="1" dirty="0" err="1" smtClean="0">
                <a:solidFill>
                  <a:schemeClr val="accent4">
                    <a:lumMod val="10000"/>
                  </a:schemeClr>
                </a:solidFill>
                <a:cs typeface="B Nazanin" pitchFamily="2" charset="-78"/>
              </a:rPr>
              <a:t>عواملي</a:t>
            </a:r>
            <a:r>
              <a:rPr lang="fa-IR" sz="4000" b="1" dirty="0" smtClean="0">
                <a:solidFill>
                  <a:schemeClr val="accent4">
                    <a:lumMod val="10000"/>
                  </a:schemeClr>
                </a:solidFill>
                <a:cs typeface="B Nazanin" pitchFamily="2" charset="-78"/>
              </a:rPr>
              <a:t> چون </a:t>
            </a:r>
            <a:r>
              <a:rPr lang="fa-IR" sz="4000" b="1" u="sng" dirty="0" smtClean="0">
                <a:solidFill>
                  <a:schemeClr val="accent4">
                    <a:lumMod val="10000"/>
                  </a:schemeClr>
                </a:solidFill>
                <a:cs typeface="B Nazanin" pitchFamily="2" charset="-78"/>
              </a:rPr>
              <a:t>آموزش </a:t>
            </a:r>
            <a:r>
              <a:rPr lang="fa-IR" sz="4000" b="1" u="sng" dirty="0" err="1" smtClean="0">
                <a:solidFill>
                  <a:schemeClr val="accent4">
                    <a:lumMod val="10000"/>
                  </a:schemeClr>
                </a:solidFill>
                <a:cs typeface="B Nazanin" pitchFamily="2" charset="-78"/>
              </a:rPr>
              <a:t>شغلي</a:t>
            </a:r>
            <a:r>
              <a:rPr lang="fa-IR" sz="4000" b="1" u="sng" dirty="0" smtClean="0">
                <a:solidFill>
                  <a:schemeClr val="accent4">
                    <a:lumMod val="10000"/>
                  </a:schemeClr>
                </a:solidFill>
                <a:cs typeface="B Nazanin" pitchFamily="2" charset="-78"/>
              </a:rPr>
              <a:t> مستمر </a:t>
            </a:r>
            <a:r>
              <a:rPr lang="fa-IR" sz="4000" b="1" u="sng" dirty="0" err="1" smtClean="0">
                <a:solidFill>
                  <a:schemeClr val="accent4">
                    <a:lumMod val="10000"/>
                  </a:schemeClr>
                </a:solidFill>
                <a:cs typeface="B Nazanin" pitchFamily="2" charset="-78"/>
              </a:rPr>
              <a:t>مديران</a:t>
            </a:r>
            <a:r>
              <a:rPr lang="fa-IR" sz="4000" b="1" u="sng" dirty="0" smtClean="0">
                <a:solidFill>
                  <a:schemeClr val="accent4">
                    <a:lumMod val="10000"/>
                  </a:schemeClr>
                </a:solidFill>
                <a:cs typeface="B Nazanin" pitchFamily="2" charset="-78"/>
              </a:rPr>
              <a:t> و </a:t>
            </a:r>
            <a:r>
              <a:rPr lang="fa-IR" sz="4000" b="1" u="sng" dirty="0" err="1" smtClean="0">
                <a:solidFill>
                  <a:schemeClr val="accent4">
                    <a:lumMod val="10000"/>
                  </a:schemeClr>
                </a:solidFill>
                <a:cs typeface="B Nazanin" pitchFamily="2" charset="-78"/>
              </a:rPr>
              <a:t>كاركنان</a:t>
            </a:r>
            <a:r>
              <a:rPr lang="fa-IR" sz="4000" b="1" dirty="0" smtClean="0">
                <a:solidFill>
                  <a:schemeClr val="accent4">
                    <a:lumMod val="10000"/>
                  </a:schemeClr>
                </a:solidFill>
                <a:cs typeface="B Nazanin" pitchFamily="2" charset="-78"/>
              </a:rPr>
              <a:t>، </a:t>
            </a:r>
            <a:r>
              <a:rPr lang="fa-IR" sz="4000" b="1" u="sng" dirty="0" smtClean="0">
                <a:solidFill>
                  <a:schemeClr val="accent4">
                    <a:lumMod val="10000"/>
                  </a:schemeClr>
                </a:solidFill>
                <a:cs typeface="B Nazanin" pitchFamily="2" charset="-78"/>
              </a:rPr>
              <a:t>ارتقاء </a:t>
            </a:r>
            <a:r>
              <a:rPr lang="fa-IR" sz="4000" b="1" u="sng" dirty="0" err="1" smtClean="0">
                <a:solidFill>
                  <a:schemeClr val="accent4">
                    <a:lumMod val="10000"/>
                  </a:schemeClr>
                </a:solidFill>
                <a:cs typeface="B Nazanin" pitchFamily="2" charset="-78"/>
              </a:rPr>
              <a:t>انگيزش</a:t>
            </a:r>
            <a:r>
              <a:rPr lang="fa-IR" sz="4000" b="1" u="sng" dirty="0" smtClean="0">
                <a:solidFill>
                  <a:schemeClr val="accent4">
                    <a:lumMod val="10000"/>
                  </a:schemeClr>
                </a:solidFill>
                <a:cs typeface="B Nazanin" pitchFamily="2" charset="-78"/>
              </a:rPr>
              <a:t> </a:t>
            </a:r>
            <a:r>
              <a:rPr lang="fa-IR" sz="4000" b="1" u="sng" dirty="0" err="1" smtClean="0">
                <a:solidFill>
                  <a:schemeClr val="accent4">
                    <a:lumMod val="10000"/>
                  </a:schemeClr>
                </a:solidFill>
                <a:cs typeface="B Nazanin" pitchFamily="2" charset="-78"/>
              </a:rPr>
              <a:t>ميان</a:t>
            </a:r>
            <a:r>
              <a:rPr lang="fa-IR" sz="4000" b="1" u="sng" dirty="0" smtClean="0">
                <a:solidFill>
                  <a:schemeClr val="accent4">
                    <a:lumMod val="10000"/>
                  </a:schemeClr>
                </a:solidFill>
                <a:cs typeface="B Nazanin" pitchFamily="2" charset="-78"/>
              </a:rPr>
              <a:t> </a:t>
            </a:r>
            <a:r>
              <a:rPr lang="fa-IR" sz="4000" b="1" u="sng" dirty="0" err="1" smtClean="0">
                <a:solidFill>
                  <a:schemeClr val="accent4">
                    <a:lumMod val="10000"/>
                  </a:schemeClr>
                </a:solidFill>
                <a:cs typeface="B Nazanin" pitchFamily="2" charset="-78"/>
              </a:rPr>
              <a:t>كاركنان</a:t>
            </a:r>
            <a:r>
              <a:rPr lang="fa-IR" sz="4000" b="1" u="sng" dirty="0" smtClean="0">
                <a:solidFill>
                  <a:schemeClr val="accent4">
                    <a:lumMod val="10000"/>
                  </a:schemeClr>
                </a:solidFill>
                <a:cs typeface="B Nazanin" pitchFamily="2" charset="-78"/>
              </a:rPr>
              <a:t> </a:t>
            </a:r>
            <a:r>
              <a:rPr lang="fa-IR" sz="4000" b="1" u="sng" dirty="0" err="1" smtClean="0">
                <a:solidFill>
                  <a:schemeClr val="accent4">
                    <a:lumMod val="10000"/>
                  </a:schemeClr>
                </a:solidFill>
                <a:cs typeface="B Nazanin" pitchFamily="2" charset="-78"/>
              </a:rPr>
              <a:t>براي</a:t>
            </a:r>
            <a:r>
              <a:rPr lang="fa-IR" sz="4000" b="1" u="sng" dirty="0" smtClean="0">
                <a:solidFill>
                  <a:schemeClr val="accent4">
                    <a:lumMod val="10000"/>
                  </a:schemeClr>
                </a:solidFill>
                <a:cs typeface="B Nazanin" pitchFamily="2" charset="-78"/>
              </a:rPr>
              <a:t> </a:t>
            </a:r>
            <a:r>
              <a:rPr lang="fa-IR" sz="4000" b="1" u="sng" dirty="0" err="1" smtClean="0">
                <a:solidFill>
                  <a:schemeClr val="accent4">
                    <a:lumMod val="10000"/>
                  </a:schemeClr>
                </a:solidFill>
                <a:cs typeface="B Nazanin" pitchFamily="2" charset="-78"/>
              </a:rPr>
              <a:t>كار</a:t>
            </a:r>
            <a:r>
              <a:rPr lang="fa-IR" sz="4000" b="1" u="sng" dirty="0" smtClean="0">
                <a:solidFill>
                  <a:schemeClr val="accent4">
                    <a:lumMod val="10000"/>
                  </a:schemeClr>
                </a:solidFill>
                <a:cs typeface="B Nazanin" pitchFamily="2" charset="-78"/>
              </a:rPr>
              <a:t> بهتر و </a:t>
            </a:r>
            <a:r>
              <a:rPr lang="fa-IR" sz="4000" b="1" u="sng" dirty="0" err="1" smtClean="0">
                <a:solidFill>
                  <a:schemeClr val="accent4">
                    <a:lumMod val="10000"/>
                  </a:schemeClr>
                </a:solidFill>
                <a:cs typeface="B Nazanin" pitchFamily="2" charset="-78"/>
              </a:rPr>
              <a:t>بيشتر</a:t>
            </a:r>
            <a:r>
              <a:rPr lang="fa-IR" sz="4000" b="1" dirty="0" smtClean="0">
                <a:solidFill>
                  <a:schemeClr val="accent4">
                    <a:lumMod val="10000"/>
                  </a:schemeClr>
                </a:solidFill>
                <a:cs typeface="B Nazanin" pitchFamily="2" charset="-78"/>
              </a:rPr>
              <a:t>، </a:t>
            </a:r>
            <a:r>
              <a:rPr lang="fa-IR" sz="4000" b="1" u="sng" dirty="0" err="1" smtClean="0">
                <a:solidFill>
                  <a:schemeClr val="accent4">
                    <a:lumMod val="10000"/>
                  </a:schemeClr>
                </a:solidFill>
                <a:cs typeface="B Nazanin" pitchFamily="2" charset="-78"/>
              </a:rPr>
              <a:t>ايجاد</a:t>
            </a:r>
            <a:r>
              <a:rPr lang="fa-IR" sz="4000" b="1" u="sng" dirty="0" smtClean="0">
                <a:solidFill>
                  <a:schemeClr val="accent4">
                    <a:lumMod val="10000"/>
                  </a:schemeClr>
                </a:solidFill>
                <a:cs typeface="B Nazanin" pitchFamily="2" charset="-78"/>
              </a:rPr>
              <a:t> </a:t>
            </a:r>
            <a:r>
              <a:rPr lang="fa-IR" sz="4000" b="1" u="sng" dirty="0" err="1" smtClean="0">
                <a:solidFill>
                  <a:schemeClr val="accent4">
                    <a:lumMod val="10000"/>
                  </a:schemeClr>
                </a:solidFill>
                <a:cs typeface="B Nazanin" pitchFamily="2" charset="-78"/>
              </a:rPr>
              <a:t>زمينه</a:t>
            </a:r>
            <a:r>
              <a:rPr lang="fa-IR" sz="4000" b="1" u="sng" dirty="0" smtClean="0">
                <a:solidFill>
                  <a:schemeClr val="accent4">
                    <a:lumMod val="10000"/>
                  </a:schemeClr>
                </a:solidFill>
                <a:cs typeface="B Nazanin" pitchFamily="2" charset="-78"/>
              </a:rPr>
              <a:t> </a:t>
            </a:r>
            <a:r>
              <a:rPr lang="fa-IR" sz="4000" b="1" u="sng" dirty="0" err="1" smtClean="0">
                <a:solidFill>
                  <a:schemeClr val="accent4">
                    <a:lumMod val="10000"/>
                  </a:schemeClr>
                </a:solidFill>
                <a:cs typeface="B Nazanin" pitchFamily="2" charset="-78"/>
              </a:rPr>
              <a:t>هاي</a:t>
            </a:r>
            <a:r>
              <a:rPr lang="fa-IR" sz="4000" b="1" u="sng" dirty="0" smtClean="0">
                <a:solidFill>
                  <a:schemeClr val="accent4">
                    <a:lumMod val="10000"/>
                  </a:schemeClr>
                </a:solidFill>
                <a:cs typeface="B Nazanin" pitchFamily="2" charset="-78"/>
              </a:rPr>
              <a:t> مناسب بطور </a:t>
            </a:r>
            <a:r>
              <a:rPr lang="fa-IR" sz="4000" b="1" u="sng" dirty="0" err="1" smtClean="0">
                <a:solidFill>
                  <a:schemeClr val="accent4">
                    <a:lumMod val="10000"/>
                  </a:schemeClr>
                </a:solidFill>
                <a:cs typeface="B Nazanin" pitchFamily="2" charset="-78"/>
              </a:rPr>
              <a:t>ابتكار</a:t>
            </a:r>
            <a:r>
              <a:rPr lang="fa-IR" sz="4000" b="1" u="sng" dirty="0" smtClean="0">
                <a:solidFill>
                  <a:schemeClr val="accent4">
                    <a:lumMod val="10000"/>
                  </a:schemeClr>
                </a:solidFill>
                <a:cs typeface="B Nazanin" pitchFamily="2" charset="-78"/>
              </a:rPr>
              <a:t> و </a:t>
            </a:r>
            <a:r>
              <a:rPr lang="fa-IR" sz="4000" b="1" u="sng" dirty="0" err="1" smtClean="0">
                <a:solidFill>
                  <a:schemeClr val="accent4">
                    <a:lumMod val="10000"/>
                  </a:schemeClr>
                </a:solidFill>
                <a:cs typeface="B Nazanin" pitchFamily="2" charset="-78"/>
              </a:rPr>
              <a:t>خلاقيت</a:t>
            </a:r>
            <a:r>
              <a:rPr lang="fa-IR" sz="4000" b="1" u="sng" dirty="0" smtClean="0">
                <a:solidFill>
                  <a:schemeClr val="accent4">
                    <a:lumMod val="10000"/>
                  </a:schemeClr>
                </a:solidFill>
                <a:cs typeface="B Nazanin" pitchFamily="2" charset="-78"/>
              </a:rPr>
              <a:t> </a:t>
            </a:r>
            <a:r>
              <a:rPr lang="fa-IR" sz="4000" b="1" u="sng" dirty="0" err="1" smtClean="0">
                <a:solidFill>
                  <a:schemeClr val="accent4">
                    <a:lumMod val="10000"/>
                  </a:schemeClr>
                </a:solidFill>
                <a:cs typeface="B Nazanin" pitchFamily="2" charset="-78"/>
              </a:rPr>
              <a:t>مديران</a:t>
            </a:r>
            <a:r>
              <a:rPr lang="fa-IR" sz="4000" b="1" u="sng" dirty="0" smtClean="0">
                <a:solidFill>
                  <a:schemeClr val="accent4">
                    <a:lumMod val="10000"/>
                  </a:schemeClr>
                </a:solidFill>
                <a:cs typeface="B Nazanin" pitchFamily="2" charset="-78"/>
              </a:rPr>
              <a:t> و </a:t>
            </a:r>
            <a:r>
              <a:rPr lang="fa-IR" sz="4000" b="1" u="sng" dirty="0" err="1" smtClean="0">
                <a:solidFill>
                  <a:schemeClr val="accent4">
                    <a:lumMod val="10000"/>
                  </a:schemeClr>
                </a:solidFill>
                <a:cs typeface="B Nazanin" pitchFamily="2" charset="-78"/>
              </a:rPr>
              <a:t>كاركنان</a:t>
            </a:r>
            <a:r>
              <a:rPr lang="fa-IR" sz="4000" b="1" dirty="0" smtClean="0">
                <a:solidFill>
                  <a:schemeClr val="accent4">
                    <a:lumMod val="10000"/>
                  </a:schemeClr>
                </a:solidFill>
                <a:cs typeface="B Nazanin" pitchFamily="2" charset="-78"/>
              </a:rPr>
              <a:t>، </a:t>
            </a:r>
            <a:r>
              <a:rPr lang="fa-IR" sz="4000" b="1" u="sng" dirty="0" err="1" smtClean="0">
                <a:solidFill>
                  <a:schemeClr val="accent4">
                    <a:lumMod val="10000"/>
                  </a:schemeClr>
                </a:solidFill>
                <a:cs typeface="B Nazanin" pitchFamily="2" charset="-78"/>
              </a:rPr>
              <a:t>برقراري</a:t>
            </a:r>
            <a:r>
              <a:rPr lang="fa-IR" sz="4000" b="1" u="sng" dirty="0" smtClean="0">
                <a:solidFill>
                  <a:schemeClr val="accent4">
                    <a:lumMod val="10000"/>
                  </a:schemeClr>
                </a:solidFill>
                <a:cs typeface="B Nazanin" pitchFamily="2" charset="-78"/>
              </a:rPr>
              <a:t> نظام مناسب پرداخت </a:t>
            </a:r>
            <a:r>
              <a:rPr lang="fa-IR" sz="4000" b="1" u="sng" dirty="0" err="1" smtClean="0">
                <a:solidFill>
                  <a:schemeClr val="accent4">
                    <a:lumMod val="10000"/>
                  </a:schemeClr>
                </a:solidFill>
                <a:cs typeface="B Nazanin" pitchFamily="2" charset="-78"/>
              </a:rPr>
              <a:t>مبتني</a:t>
            </a:r>
            <a:r>
              <a:rPr lang="fa-IR" sz="4000" b="1" u="sng" dirty="0" smtClean="0">
                <a:solidFill>
                  <a:schemeClr val="accent4">
                    <a:lumMod val="10000"/>
                  </a:schemeClr>
                </a:solidFill>
                <a:cs typeface="B Nazanin" pitchFamily="2" charset="-78"/>
              </a:rPr>
              <a:t> بر </a:t>
            </a:r>
            <a:r>
              <a:rPr lang="fa-IR" sz="4000" b="1" u="sng" dirty="0" err="1" smtClean="0">
                <a:solidFill>
                  <a:schemeClr val="accent4">
                    <a:lumMod val="10000"/>
                  </a:schemeClr>
                </a:solidFill>
                <a:cs typeface="B Nazanin" pitchFamily="2" charset="-78"/>
              </a:rPr>
              <a:t>عملكرد</a:t>
            </a:r>
            <a:r>
              <a:rPr lang="fa-IR" sz="4000" b="1" u="sng" dirty="0" smtClean="0">
                <a:solidFill>
                  <a:schemeClr val="accent4">
                    <a:lumMod val="10000"/>
                  </a:schemeClr>
                </a:solidFill>
                <a:cs typeface="B Nazanin" pitchFamily="2" charset="-78"/>
              </a:rPr>
              <a:t> و </a:t>
            </a:r>
            <a:r>
              <a:rPr lang="fa-IR" sz="4000" b="1" u="sng" dirty="0" err="1" smtClean="0">
                <a:solidFill>
                  <a:schemeClr val="accent4">
                    <a:lumMod val="10000"/>
                  </a:schemeClr>
                </a:solidFill>
                <a:cs typeface="B Nazanin" pitchFamily="2" charset="-78"/>
              </a:rPr>
              <a:t>برقراري</a:t>
            </a:r>
            <a:r>
              <a:rPr lang="fa-IR" sz="4000" b="1" u="sng" dirty="0" smtClean="0">
                <a:solidFill>
                  <a:schemeClr val="accent4">
                    <a:lumMod val="10000"/>
                  </a:schemeClr>
                </a:solidFill>
                <a:cs typeface="B Nazanin" pitchFamily="2" charset="-78"/>
              </a:rPr>
              <a:t> نظام </a:t>
            </a:r>
            <a:r>
              <a:rPr lang="fa-IR" sz="4000" b="1" u="sng" dirty="0" err="1" smtClean="0">
                <a:solidFill>
                  <a:schemeClr val="accent4">
                    <a:lumMod val="10000"/>
                  </a:schemeClr>
                </a:solidFill>
                <a:cs typeface="B Nazanin" pitchFamily="2" charset="-78"/>
              </a:rPr>
              <a:t>تنبيه</a:t>
            </a:r>
            <a:r>
              <a:rPr lang="fa-IR" sz="4000" b="1" u="sng" dirty="0" smtClean="0">
                <a:solidFill>
                  <a:schemeClr val="accent4">
                    <a:lumMod val="10000"/>
                  </a:schemeClr>
                </a:solidFill>
                <a:cs typeface="B Nazanin" pitchFamily="2" charset="-78"/>
              </a:rPr>
              <a:t> و </a:t>
            </a:r>
            <a:r>
              <a:rPr lang="fa-IR" sz="4000" b="1" u="sng" dirty="0" err="1" smtClean="0">
                <a:solidFill>
                  <a:schemeClr val="accent4">
                    <a:lumMod val="10000"/>
                  </a:schemeClr>
                </a:solidFill>
                <a:cs typeface="B Nazanin" pitchFamily="2" charset="-78"/>
              </a:rPr>
              <a:t>تشويق</a:t>
            </a:r>
            <a:r>
              <a:rPr lang="fa-IR" sz="4000" b="1" u="sng" dirty="0" smtClean="0">
                <a:solidFill>
                  <a:schemeClr val="accent4">
                    <a:lumMod val="10000"/>
                  </a:schemeClr>
                </a:solidFill>
                <a:cs typeface="B Nazanin" pitchFamily="2" charset="-78"/>
              </a:rPr>
              <a:t> </a:t>
            </a:r>
            <a:r>
              <a:rPr lang="fa-IR" sz="4000" b="1" dirty="0" smtClean="0">
                <a:solidFill>
                  <a:schemeClr val="accent4">
                    <a:lumMod val="10000"/>
                  </a:schemeClr>
                </a:solidFill>
                <a:cs typeface="B Nazanin" pitchFamily="2" charset="-78"/>
              </a:rPr>
              <a:t>و ...</a:t>
            </a:r>
            <a:r>
              <a:rPr lang="fa-IR" sz="3600" b="1" dirty="0" smtClean="0">
                <a:solidFill>
                  <a:schemeClr val="accent4">
                    <a:lumMod val="10000"/>
                  </a:schemeClr>
                </a:solidFill>
                <a:cs typeface="B Nazanin" pitchFamily="2" charset="-78"/>
              </a:rPr>
              <a:t>موثرند.</a:t>
            </a:r>
            <a:r>
              <a:rPr lang="en-US" b="1" dirty="0" smtClean="0"/>
              <a:t>.</a:t>
            </a:r>
            <a:br>
              <a:rPr lang="en-US" b="1" dirty="0" smtClean="0"/>
            </a:br>
            <a:endParaRPr lang="fa-IR" dirty="0"/>
          </a:p>
        </p:txBody>
      </p:sp>
    </p:spTree>
  </p:cSld>
  <p:clrMapOvr>
    <a:masterClrMapping/>
  </p:clrMapOvr>
  <p:transition spd="slow">
    <p:push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b="1" dirty="0" smtClean="0">
                <a:solidFill>
                  <a:srgbClr val="FFFF00"/>
                </a:solidFill>
              </a:rPr>
              <a:t>الگوی جامع مدیریت عوامل موثر بر بهره </a:t>
            </a:r>
            <a:r>
              <a:rPr lang="fa-IR" sz="3600" b="1" dirty="0" err="1" smtClean="0">
                <a:solidFill>
                  <a:srgbClr val="FFFF00"/>
                </a:solidFill>
              </a:rPr>
              <a:t>وری</a:t>
            </a:r>
            <a:r>
              <a:rPr lang="fa-IR" sz="3600" b="1" dirty="0" smtClean="0">
                <a:solidFill>
                  <a:srgbClr val="FFFF00"/>
                </a:solidFill>
              </a:rPr>
              <a:t> نیروی </a:t>
            </a:r>
            <a:r>
              <a:rPr lang="fa-IR" sz="2800" b="1" dirty="0" smtClean="0">
                <a:solidFill>
                  <a:srgbClr val="FFFF00"/>
                </a:solidFill>
              </a:rPr>
              <a:t>مستقیم به ارجاع به مقاله ضمیمه صفحه 15)</a:t>
            </a:r>
            <a:r>
              <a:rPr lang="en-US" sz="2800" b="1" dirty="0" smtClean="0">
                <a:solidFill>
                  <a:srgbClr val="FFFF00"/>
                </a:solidFill>
              </a:rPr>
              <a:t>)</a:t>
            </a:r>
            <a:r>
              <a:rPr lang="fa-IR" sz="3600" b="1" dirty="0" smtClean="0">
                <a:solidFill>
                  <a:srgbClr val="FFFF00"/>
                </a:solidFill>
              </a:rPr>
              <a:t>انسانی/دکتر مهدی </a:t>
            </a:r>
            <a:r>
              <a:rPr lang="fa-IR" sz="3600" b="1" dirty="0" err="1" smtClean="0">
                <a:solidFill>
                  <a:srgbClr val="FFFF00"/>
                </a:solidFill>
              </a:rPr>
              <a:t>الوانی</a:t>
            </a:r>
            <a:r>
              <a:rPr lang="fa-IR" sz="3600" b="1" dirty="0" smtClean="0">
                <a:solidFill>
                  <a:srgbClr val="FFFF00"/>
                </a:solidFill>
              </a:rPr>
              <a:t/>
            </a:r>
            <a:br>
              <a:rPr lang="fa-IR" sz="3600" b="1" dirty="0" smtClean="0">
                <a:solidFill>
                  <a:srgbClr val="FFFF00"/>
                </a:solidFill>
              </a:rPr>
            </a:br>
            <a:endParaRPr lang="fa-IR" sz="3600" b="1" dirty="0">
              <a:solidFill>
                <a:srgbClr val="FFFF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639490"/>
            <a:ext cx="11043444" cy="7494985"/>
          </a:xfrm>
          <a:prstGeom prst="rect">
            <a:avLst/>
          </a:prstGeom>
          <a:noFill/>
          <a:ln w="9525">
            <a:noFill/>
            <a:miter lim="800000"/>
            <a:headEnd/>
            <a:tailEnd/>
          </a:ln>
          <a:effectLst/>
        </p:spPr>
      </p:pic>
      <p:sp>
        <p:nvSpPr>
          <p:cNvPr id="8" name="TextBox 7"/>
          <p:cNvSpPr txBox="1"/>
          <p:nvPr/>
        </p:nvSpPr>
        <p:spPr>
          <a:xfrm>
            <a:off x="1289844" y="7920037"/>
            <a:ext cx="8763000" cy="538609"/>
          </a:xfrm>
          <a:prstGeom prst="rect">
            <a:avLst/>
          </a:prstGeom>
          <a:noFill/>
        </p:spPr>
        <p:txBody>
          <a:bodyPr wrap="square" rtlCol="1">
            <a:spAutoFit/>
          </a:bodyPr>
          <a:lstStyle/>
          <a:p>
            <a:pPr algn="ctr"/>
            <a:endParaRPr lang="fa-IR" dirty="0">
              <a:solidFill>
                <a:schemeClr val="accent4">
                  <a:lumMod val="25000"/>
                </a:schemeClr>
              </a:solidFill>
            </a:endParaRPr>
          </a:p>
        </p:txBody>
      </p:sp>
      <p:sp>
        <p:nvSpPr>
          <p:cNvPr id="6" name="Freeform 5">
            <a:hlinkClick r:id="rId3" action="ppaction://program" highlightClick="1"/>
          </p:cNvPr>
          <p:cNvSpPr/>
          <p:nvPr/>
        </p:nvSpPr>
        <p:spPr bwMode="auto">
          <a:xfrm>
            <a:off x="10586244" y="0"/>
            <a:ext cx="457200" cy="376238"/>
          </a:xfrm>
          <a:custGeom>
            <a:avLst/>
            <a:gdLst>
              <a:gd name="connsiteX0" fmla="*/ 0 w 457200"/>
              <a:gd name="connsiteY0" fmla="*/ 376238 h 376238"/>
              <a:gd name="connsiteX1" fmla="*/ 0 w 457200"/>
              <a:gd name="connsiteY1" fmla="*/ 164604 h 376238"/>
              <a:gd name="connsiteX2" fmla="*/ 48212 w 457200"/>
              <a:gd name="connsiteY2" fmla="*/ 48211 h 376238"/>
              <a:gd name="connsiteX3" fmla="*/ 164605 w 457200"/>
              <a:gd name="connsiteY3" fmla="*/ 0 h 376238"/>
              <a:gd name="connsiteX4" fmla="*/ 245566 w 457200"/>
              <a:gd name="connsiteY4" fmla="*/ 0 h 376238"/>
              <a:gd name="connsiteX5" fmla="*/ 361959 w 457200"/>
              <a:gd name="connsiteY5" fmla="*/ 48212 h 376238"/>
              <a:gd name="connsiteX6" fmla="*/ 410170 w 457200"/>
              <a:gd name="connsiteY6" fmla="*/ 164605 h 376238"/>
              <a:gd name="connsiteX7" fmla="*/ 410170 w 457200"/>
              <a:gd name="connsiteY7" fmla="*/ 188119 h 376238"/>
              <a:gd name="connsiteX8" fmla="*/ 457200 w 457200"/>
              <a:gd name="connsiteY8" fmla="*/ 188119 h 376238"/>
              <a:gd name="connsiteX9" fmla="*/ 363141 w 457200"/>
              <a:gd name="connsiteY9" fmla="*/ 282179 h 376238"/>
              <a:gd name="connsiteX10" fmla="*/ 269081 w 457200"/>
              <a:gd name="connsiteY10" fmla="*/ 188119 h 376238"/>
              <a:gd name="connsiteX11" fmla="*/ 316111 w 457200"/>
              <a:gd name="connsiteY11" fmla="*/ 188119 h 376238"/>
              <a:gd name="connsiteX12" fmla="*/ 316111 w 457200"/>
              <a:gd name="connsiteY12" fmla="*/ 164604 h 376238"/>
              <a:gd name="connsiteX13" fmla="*/ 245566 w 457200"/>
              <a:gd name="connsiteY13" fmla="*/ 94059 h 376238"/>
              <a:gd name="connsiteX14" fmla="*/ 164604 w 457200"/>
              <a:gd name="connsiteY14" fmla="*/ 94060 h 376238"/>
              <a:gd name="connsiteX15" fmla="*/ 94059 w 457200"/>
              <a:gd name="connsiteY15" fmla="*/ 164605 h 376238"/>
              <a:gd name="connsiteX16" fmla="*/ 94060 w 457200"/>
              <a:gd name="connsiteY16" fmla="*/ 376238 h 376238"/>
              <a:gd name="connsiteX17" fmla="*/ 0 w 457200"/>
              <a:gd name="connsiteY17" fmla="*/ 376238 h 376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57200" h="376238">
                <a:moveTo>
                  <a:pt x="0" y="376238"/>
                </a:moveTo>
                <a:lnTo>
                  <a:pt x="0" y="164604"/>
                </a:lnTo>
                <a:cubicBezTo>
                  <a:pt x="0" y="120948"/>
                  <a:pt x="17342" y="79081"/>
                  <a:pt x="48212" y="48211"/>
                </a:cubicBezTo>
                <a:cubicBezTo>
                  <a:pt x="79081" y="17342"/>
                  <a:pt x="120949" y="0"/>
                  <a:pt x="164605" y="0"/>
                </a:cubicBezTo>
                <a:lnTo>
                  <a:pt x="245566" y="0"/>
                </a:lnTo>
                <a:cubicBezTo>
                  <a:pt x="289222" y="0"/>
                  <a:pt x="331089" y="17342"/>
                  <a:pt x="361959" y="48212"/>
                </a:cubicBezTo>
                <a:cubicBezTo>
                  <a:pt x="392828" y="79081"/>
                  <a:pt x="410170" y="120949"/>
                  <a:pt x="410170" y="164605"/>
                </a:cubicBezTo>
                <a:lnTo>
                  <a:pt x="410170" y="188119"/>
                </a:lnTo>
                <a:lnTo>
                  <a:pt x="457200" y="188119"/>
                </a:lnTo>
                <a:lnTo>
                  <a:pt x="363141" y="282179"/>
                </a:lnTo>
                <a:lnTo>
                  <a:pt x="269081" y="188119"/>
                </a:lnTo>
                <a:lnTo>
                  <a:pt x="316111" y="188119"/>
                </a:lnTo>
                <a:lnTo>
                  <a:pt x="316111" y="164604"/>
                </a:lnTo>
                <a:cubicBezTo>
                  <a:pt x="316111" y="125643"/>
                  <a:pt x="284527" y="94059"/>
                  <a:pt x="245566" y="94059"/>
                </a:cubicBezTo>
                <a:lnTo>
                  <a:pt x="164604" y="94060"/>
                </a:lnTo>
                <a:cubicBezTo>
                  <a:pt x="125643" y="94060"/>
                  <a:pt x="94059" y="125644"/>
                  <a:pt x="94059" y="164605"/>
                </a:cubicBezTo>
                <a:cubicBezTo>
                  <a:pt x="94059" y="235149"/>
                  <a:pt x="94060" y="305694"/>
                  <a:pt x="94060" y="376238"/>
                </a:cubicBezTo>
                <a:lnTo>
                  <a:pt x="0" y="376238"/>
                </a:lnTo>
                <a:close/>
              </a:path>
            </a:pathLst>
          </a:custGeom>
          <a:solidFill>
            <a:srgbClr val="EEF7F8"/>
          </a:solidFill>
          <a:ln w="92075" cap="rnd" cmpd="sng" algn="ctr">
            <a:solidFill>
              <a:srgbClr val="000046"/>
            </a:solidFill>
            <a:prstDash val="sysDot"/>
            <a:round/>
            <a:headEnd type="none" w="med" len="med"/>
            <a:tailEnd type="none" w="med" len="med"/>
          </a:ln>
          <a:effectLst/>
        </p:spPr>
        <p:txBody>
          <a:bodyPr vert="horz" wrap="square" lIns="90000" tIns="46800" rIns="90000" bIns="46800" numCol="1" rtlCol="1" anchor="t" anchorCtr="0" compatLnSpc="1">
            <a:prstTxWarp prst="textNoShape">
              <a:avLst/>
            </a:prstTxWarp>
          </a:bodyPr>
          <a:lstStyle/>
          <a:p>
            <a:pPr marL="0" marR="0" indent="0" algn="r" defTabSz="1217613" rtl="0" eaLnBrk="1" fontAlgn="base" latinLnBrk="0" hangingPunct="1">
              <a:lnSpc>
                <a:spcPct val="100000"/>
              </a:lnSpc>
              <a:spcBef>
                <a:spcPct val="0"/>
              </a:spcBef>
              <a:spcAft>
                <a:spcPct val="0"/>
              </a:spcAft>
              <a:buClrTx/>
              <a:buSzTx/>
              <a:buFontTx/>
              <a:buNone/>
              <a:tabLst/>
            </a:pPr>
            <a:endParaRPr kumimoji="0" lang="fa-IR" sz="2900" b="1" i="0" u="none" strike="noStrike" cap="none" normalizeH="0" baseline="0" smtClean="0">
              <a:ln>
                <a:noFill/>
              </a:ln>
              <a:solidFill>
                <a:schemeClr val="tx1"/>
              </a:solidFill>
              <a:effectLst/>
              <a:latin typeface="Arial" pitchFamily="34" charset="0"/>
              <a:cs typeface="B Titr" pitchFamily="2" charset="-78"/>
            </a:endParaRPr>
          </a:p>
        </p:txBody>
      </p:sp>
    </p:spTree>
  </p:cSld>
  <p:clrMapOvr>
    <a:masterClrMapping/>
  </p:clrMapOvr>
  <p:transition spd="slow">
    <p:cover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buNone/>
            </a:pPr>
            <a:r>
              <a:rPr lang="fa-IR" sz="7200" b="1" dirty="0" smtClean="0">
                <a:solidFill>
                  <a:schemeClr val="accent4">
                    <a:lumMod val="10000"/>
                  </a:schemeClr>
                </a:solidFill>
                <a:cs typeface="B Nazanin" pitchFamily="2" charset="-78"/>
              </a:rPr>
              <a:t>نقش </a:t>
            </a:r>
            <a:r>
              <a:rPr lang="fa-IR" sz="7200" b="1" dirty="0" err="1" smtClean="0">
                <a:solidFill>
                  <a:schemeClr val="accent4">
                    <a:lumMod val="10000"/>
                  </a:schemeClr>
                </a:solidFill>
                <a:cs typeface="B Nazanin" pitchFamily="2" charset="-78"/>
              </a:rPr>
              <a:t>مديريت</a:t>
            </a:r>
            <a:r>
              <a:rPr lang="fa-IR" sz="7200" b="1" dirty="0" smtClean="0">
                <a:solidFill>
                  <a:schemeClr val="accent4">
                    <a:lumMod val="10000"/>
                  </a:schemeClr>
                </a:solidFill>
                <a:cs typeface="B Nazanin" pitchFamily="2" charset="-78"/>
              </a:rPr>
              <a:t> در بهره </a:t>
            </a:r>
            <a:r>
              <a:rPr lang="fa-IR" sz="7200" b="1" dirty="0" err="1" smtClean="0">
                <a:solidFill>
                  <a:schemeClr val="accent4">
                    <a:lumMod val="10000"/>
                  </a:schemeClr>
                </a:solidFill>
                <a:cs typeface="B Nazanin" pitchFamily="2" charset="-78"/>
              </a:rPr>
              <a:t>وري</a:t>
            </a:r>
            <a:endParaRPr lang="fa-IR" sz="7200" b="1" dirty="0">
              <a:solidFill>
                <a:schemeClr val="accent4">
                  <a:lumMod val="10000"/>
                </a:schemeClr>
              </a:solidFill>
              <a:cs typeface="B Nazanin" pitchFamily="2" charset="-78"/>
            </a:endParaRPr>
          </a:p>
        </p:txBody>
      </p:sp>
      <p:pic>
        <p:nvPicPr>
          <p:cNvPr id="4" name="Picture 3" descr="index10.jpeg"/>
          <p:cNvPicPr>
            <a:picLocks noChangeAspect="1"/>
          </p:cNvPicPr>
          <p:nvPr/>
        </p:nvPicPr>
        <p:blipFill>
          <a:blip r:embed="rId2" cstate="print"/>
          <a:stretch>
            <a:fillRect/>
          </a:stretch>
        </p:blipFill>
        <p:spPr>
          <a:xfrm>
            <a:off x="1137444" y="3195637"/>
            <a:ext cx="8686800" cy="5287211"/>
          </a:xfrm>
          <a:prstGeom prst="rect">
            <a:avLst/>
          </a:prstGeom>
        </p:spPr>
      </p:pic>
    </p:spTree>
  </p:cSld>
  <p:clrMapOvr>
    <a:masterClrMapping/>
  </p:clrMapOvr>
  <p:transition spd="slow">
    <p:comb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buNone/>
            </a:pPr>
            <a:r>
              <a:rPr lang="ar-SA" b="1" dirty="0" smtClean="0">
                <a:solidFill>
                  <a:schemeClr val="accent4">
                    <a:lumMod val="10000"/>
                  </a:schemeClr>
                </a:solidFill>
                <a:cs typeface="B Nazanin" pitchFamily="2" charset="-78"/>
              </a:rPr>
              <a:t>پایه گذاری نظام بهره ور، حاکمیت ودرونی کردن بهره وری در سازمان (بجای تربیت فرد بهره ور) از وظایف اصلی مدیران است.</a:t>
            </a:r>
            <a:endParaRPr lang="fa-IR" b="1" dirty="0" smtClean="0">
              <a:solidFill>
                <a:schemeClr val="accent4">
                  <a:lumMod val="10000"/>
                </a:schemeClr>
              </a:solidFill>
              <a:cs typeface="B Nazanin" pitchFamily="2" charset="-78"/>
            </a:endParaRPr>
          </a:p>
          <a:p>
            <a:pPr algn="ctr">
              <a:buNone/>
            </a:pPr>
            <a:endParaRPr lang="fa-IR" b="1" dirty="0" smtClean="0">
              <a:solidFill>
                <a:schemeClr val="accent4">
                  <a:lumMod val="10000"/>
                </a:schemeClr>
              </a:solidFill>
              <a:cs typeface="B Nazanin" pitchFamily="2" charset="-78"/>
            </a:endParaRPr>
          </a:p>
          <a:p>
            <a:pPr algn="ctr">
              <a:buNone/>
            </a:pPr>
            <a:r>
              <a:rPr lang="ar-SA" b="1" dirty="0" smtClean="0">
                <a:solidFill>
                  <a:schemeClr val="accent4">
                    <a:lumMod val="10000"/>
                  </a:schemeClr>
                </a:solidFill>
                <a:cs typeface="B Nazanin" pitchFamily="2" charset="-78"/>
              </a:rPr>
              <a:t>مدیران عامل اصلی انجام مأموریت ها و آرمانهای سازمان و مسئول رفع نیاز مشتریان</a:t>
            </a:r>
            <a:r>
              <a:rPr lang="fa-IR" b="1" dirty="0" smtClean="0">
                <a:solidFill>
                  <a:schemeClr val="accent4">
                    <a:lumMod val="10000"/>
                  </a:schemeClr>
                </a:solidFill>
                <a:cs typeface="B Nazanin" pitchFamily="2" charset="-78"/>
              </a:rPr>
              <a:t> </a:t>
            </a:r>
            <a:r>
              <a:rPr lang="fa-IR" b="1" dirty="0" err="1" smtClean="0">
                <a:solidFill>
                  <a:schemeClr val="accent4">
                    <a:lumMod val="10000"/>
                  </a:schemeClr>
                </a:solidFill>
                <a:cs typeface="B Nazanin" pitchFamily="2" charset="-78"/>
              </a:rPr>
              <a:t>اند</a:t>
            </a:r>
            <a:r>
              <a:rPr lang="fa-IR" b="1" dirty="0" smtClean="0">
                <a:solidFill>
                  <a:schemeClr val="accent4">
                    <a:lumMod val="10000"/>
                  </a:schemeClr>
                </a:solidFill>
                <a:cs typeface="B Nazanin" pitchFamily="2" charset="-78"/>
              </a:rPr>
              <a:t>.</a:t>
            </a:r>
            <a:r>
              <a:rPr lang="ar-SA" b="1" dirty="0" smtClean="0">
                <a:solidFill>
                  <a:schemeClr val="accent4">
                    <a:lumMod val="10000"/>
                  </a:schemeClr>
                </a:solidFill>
                <a:cs typeface="B Nazanin" pitchFamily="2" charset="-78"/>
              </a:rPr>
              <a:t> </a:t>
            </a:r>
            <a:r>
              <a:rPr lang="fa-IR" b="1" dirty="0" smtClean="0">
                <a:solidFill>
                  <a:schemeClr val="accent4">
                    <a:lumMod val="10000"/>
                  </a:schemeClr>
                </a:solidFill>
                <a:cs typeface="B Nazanin" pitchFamily="2" charset="-78"/>
              </a:rPr>
              <a:t>بنابراین آنها هستند که میتوانند باعث            بهره </a:t>
            </a:r>
            <a:r>
              <a:rPr lang="fa-IR" b="1" dirty="0" err="1" smtClean="0">
                <a:solidFill>
                  <a:schemeClr val="accent4">
                    <a:lumMod val="10000"/>
                  </a:schemeClr>
                </a:solidFill>
                <a:cs typeface="B Nazanin" pitchFamily="2" charset="-78"/>
              </a:rPr>
              <a:t>وری</a:t>
            </a:r>
            <a:r>
              <a:rPr lang="fa-IR" b="1" dirty="0" smtClean="0">
                <a:solidFill>
                  <a:schemeClr val="accent4">
                    <a:lumMod val="10000"/>
                  </a:schemeClr>
                </a:solidFill>
                <a:cs typeface="B Nazanin" pitchFamily="2" charset="-78"/>
              </a:rPr>
              <a:t> یا عدم بهره </a:t>
            </a:r>
            <a:r>
              <a:rPr lang="fa-IR" b="1" dirty="0" err="1" smtClean="0">
                <a:solidFill>
                  <a:schemeClr val="accent4">
                    <a:lumMod val="10000"/>
                  </a:schemeClr>
                </a:solidFill>
                <a:cs typeface="B Nazanin" pitchFamily="2" charset="-78"/>
              </a:rPr>
              <a:t>وری</a:t>
            </a:r>
            <a:r>
              <a:rPr lang="fa-IR" b="1" dirty="0" smtClean="0">
                <a:solidFill>
                  <a:schemeClr val="accent4">
                    <a:lumMod val="10000"/>
                  </a:schemeClr>
                </a:solidFill>
                <a:cs typeface="B Nazanin" pitchFamily="2" charset="-78"/>
              </a:rPr>
              <a:t> سازمان شوند</a:t>
            </a:r>
            <a:endParaRPr lang="fa-IR" b="1" dirty="0">
              <a:solidFill>
                <a:schemeClr val="accent4">
                  <a:lumMod val="10000"/>
                </a:schemeClr>
              </a:solidFill>
              <a:cs typeface="B Nazanin" pitchFamily="2" charset="-78"/>
            </a:endParaRPr>
          </a:p>
        </p:txBody>
      </p:sp>
    </p:spTree>
  </p:cSld>
  <p:clrMapOvr>
    <a:masterClrMapping/>
  </p:clrMapOvr>
  <p:transition spd="slow">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dirty="0" smtClean="0"/>
              <a:t>نقش مديريت در بهره وري</a:t>
            </a:r>
            <a:endParaRPr lang="fa-IR" dirty="0"/>
          </a:p>
        </p:txBody>
      </p:sp>
      <p:sp>
        <p:nvSpPr>
          <p:cNvPr id="3" name="Content Placeholder 2"/>
          <p:cNvSpPr>
            <a:spLocks noGrp="1"/>
          </p:cNvSpPr>
          <p:nvPr>
            <p:ph idx="1"/>
          </p:nvPr>
        </p:nvSpPr>
        <p:spPr>
          <a:xfrm>
            <a:off x="985838" y="2128838"/>
            <a:ext cx="8991600" cy="6172200"/>
          </a:xfrm>
        </p:spPr>
        <p:txBody>
          <a:bodyPr/>
          <a:lstStyle/>
          <a:p>
            <a:pPr algn="r">
              <a:buFontTx/>
              <a:buNone/>
              <a:defRPr/>
            </a:pPr>
            <a:endParaRPr lang="en-US" dirty="0" smtClean="0">
              <a:solidFill>
                <a:srgbClr val="C00000"/>
              </a:solidFill>
              <a:cs typeface="B Elham" pitchFamily="2" charset="-78"/>
            </a:endParaRPr>
          </a:p>
          <a:p>
            <a:pPr algn="r">
              <a:buFontTx/>
              <a:buNone/>
              <a:defRPr/>
            </a:pPr>
            <a:r>
              <a:rPr lang="fa-IR" dirty="0" smtClean="0">
                <a:solidFill>
                  <a:srgbClr val="C00000"/>
                </a:solidFill>
                <a:cs typeface="B Elham" pitchFamily="2" charset="-78"/>
              </a:rPr>
              <a:t>الف: نحوه سازماندهي و اجراي آن</a:t>
            </a:r>
            <a:r>
              <a:rPr lang="fa-IR" dirty="0" smtClean="0"/>
              <a:t>:</a:t>
            </a:r>
          </a:p>
          <a:p>
            <a:pPr algn="r">
              <a:buFontTx/>
              <a:buNone/>
              <a:defRPr/>
            </a:pPr>
            <a:r>
              <a:rPr lang="fa-IR" dirty="0" smtClean="0">
                <a:solidFill>
                  <a:schemeClr val="accent2">
                    <a:lumMod val="75000"/>
                  </a:schemeClr>
                </a:solidFill>
                <a:cs typeface="B Koodak" pitchFamily="2" charset="-78"/>
              </a:rPr>
              <a:t>به وظايف متعارف مديران چون (برنامه ريزي، سازماندهي و نظارت) همراه با تصميم گيري در مورد سرمايه گذاري و انتخاب تكنولوژي مربوط است</a:t>
            </a:r>
            <a:r>
              <a:rPr lang="fa-IR" dirty="0" smtClean="0"/>
              <a:t>.</a:t>
            </a:r>
          </a:p>
          <a:p>
            <a:pPr algn="r">
              <a:buFontTx/>
              <a:buNone/>
              <a:defRPr/>
            </a:pPr>
            <a:endParaRPr lang="fa-IR" dirty="0"/>
          </a:p>
        </p:txBody>
      </p:sp>
      <p:pic>
        <p:nvPicPr>
          <p:cNvPr id="4" name="Picture 3" descr="index10.jpeg"/>
          <p:cNvPicPr>
            <a:picLocks noChangeAspect="1"/>
          </p:cNvPicPr>
          <p:nvPr/>
        </p:nvPicPr>
        <p:blipFill>
          <a:blip r:embed="rId2" cstate="print"/>
          <a:stretch>
            <a:fillRect/>
          </a:stretch>
        </p:blipFill>
        <p:spPr>
          <a:xfrm>
            <a:off x="1213644" y="5634037"/>
            <a:ext cx="4267200" cy="2743200"/>
          </a:xfrm>
          <a:prstGeom prst="rect">
            <a:avLst/>
          </a:prstGeom>
        </p:spPr>
      </p:pic>
    </p:spTree>
  </p:cSld>
  <p:clrMapOvr>
    <a:masterClrMapping/>
  </p:clrMapOvr>
  <p:transition spd="slow">
    <p:comb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dirty="0" smtClean="0"/>
              <a:t>نقش مديريت در بهره وري</a:t>
            </a:r>
            <a:endParaRPr lang="fa-IR" dirty="0"/>
          </a:p>
        </p:txBody>
      </p:sp>
      <p:sp>
        <p:nvSpPr>
          <p:cNvPr id="3" name="Content Placeholder 2"/>
          <p:cNvSpPr>
            <a:spLocks noGrp="1"/>
          </p:cNvSpPr>
          <p:nvPr>
            <p:ph idx="1"/>
          </p:nvPr>
        </p:nvSpPr>
        <p:spPr>
          <a:xfrm>
            <a:off x="985838" y="2128838"/>
            <a:ext cx="8991600" cy="6172200"/>
          </a:xfrm>
        </p:spPr>
        <p:txBody>
          <a:bodyPr/>
          <a:lstStyle/>
          <a:p>
            <a:pPr algn="r">
              <a:buFontTx/>
              <a:buNone/>
              <a:defRPr/>
            </a:pPr>
            <a:endParaRPr lang="en-US" dirty="0" smtClean="0">
              <a:solidFill>
                <a:srgbClr val="C00000"/>
              </a:solidFill>
              <a:cs typeface="B Elham" pitchFamily="2" charset="-78"/>
            </a:endParaRPr>
          </a:p>
          <a:p>
            <a:pPr algn="r">
              <a:buFontTx/>
              <a:buNone/>
              <a:defRPr/>
            </a:pPr>
            <a:endParaRPr lang="fa-IR" dirty="0" smtClean="0">
              <a:solidFill>
                <a:srgbClr val="C00000"/>
              </a:solidFill>
              <a:cs typeface="B Elham" pitchFamily="2" charset="-78"/>
            </a:endParaRPr>
          </a:p>
          <a:p>
            <a:pPr algn="r">
              <a:buFontTx/>
              <a:buNone/>
              <a:defRPr/>
            </a:pPr>
            <a:r>
              <a:rPr lang="fa-IR" dirty="0" smtClean="0">
                <a:solidFill>
                  <a:srgbClr val="C00000"/>
                </a:solidFill>
                <a:cs typeface="B Elham" pitchFamily="2" charset="-78"/>
              </a:rPr>
              <a:t>ب: فراهم كردن فرصتهاي خوب براي استفاده موثر از نيروي كار</a:t>
            </a:r>
            <a:r>
              <a:rPr lang="fa-IR" dirty="0" smtClean="0"/>
              <a:t>:</a:t>
            </a:r>
          </a:p>
          <a:p>
            <a:pPr algn="r">
              <a:buFontTx/>
              <a:buNone/>
              <a:defRPr/>
            </a:pPr>
            <a:r>
              <a:rPr lang="fa-IR" dirty="0" smtClean="0">
                <a:solidFill>
                  <a:schemeClr val="accent2">
                    <a:lumMod val="75000"/>
                  </a:schemeClr>
                </a:solidFill>
                <a:cs typeface="B Koodak" pitchFamily="2" charset="-78"/>
              </a:rPr>
              <a:t>عدم استفاده موثر باعث از دست رفتن انگيزه افراد مي شود.</a:t>
            </a:r>
          </a:p>
          <a:p>
            <a:pPr algn="r">
              <a:buFontTx/>
              <a:buNone/>
              <a:defRPr/>
            </a:pPr>
            <a:r>
              <a:rPr lang="fa-IR" dirty="0" smtClean="0">
                <a:solidFill>
                  <a:schemeClr val="accent2">
                    <a:lumMod val="75000"/>
                  </a:schemeClr>
                </a:solidFill>
                <a:cs typeface="B Koodak" pitchFamily="2" charset="-78"/>
              </a:rPr>
              <a:t>گسترش فرصتها از طريق بهبود سيستماتيك و متوازن ساختار و فرهنگ سازماني ، الگوهاي مديريت و روابط كارگر_مديريت تامين كرد.</a:t>
            </a:r>
            <a:endParaRPr lang="fa-IR" dirty="0" smtClean="0"/>
          </a:p>
          <a:p>
            <a:pPr algn="r">
              <a:buFontTx/>
              <a:buNone/>
              <a:defRPr/>
            </a:pPr>
            <a:endParaRPr lang="fa-IR" dirty="0"/>
          </a:p>
        </p:txBody>
      </p:sp>
      <p:pic>
        <p:nvPicPr>
          <p:cNvPr id="4" name="Picture 3" descr="index10.jpeg"/>
          <p:cNvPicPr>
            <a:picLocks noChangeAspect="1"/>
          </p:cNvPicPr>
          <p:nvPr/>
        </p:nvPicPr>
        <p:blipFill>
          <a:blip r:embed="rId2" cstate="print"/>
          <a:stretch>
            <a:fillRect/>
          </a:stretch>
        </p:blipFill>
        <p:spPr>
          <a:xfrm>
            <a:off x="2813844" y="1824037"/>
            <a:ext cx="5181600" cy="2057400"/>
          </a:xfrm>
          <a:prstGeom prst="rect">
            <a:avLst/>
          </a:prstGeom>
        </p:spPr>
      </p:pic>
    </p:spTree>
  </p:cSld>
  <p:clrMapOvr>
    <a:masterClrMapping/>
  </p:clrMapOvr>
  <p:transition spd="slow">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528638"/>
            <a:ext cx="9753600" cy="1143000"/>
          </a:xfrm>
        </p:spPr>
        <p:txBody>
          <a:bodyPr/>
          <a:lstStyle/>
          <a:p>
            <a:pPr>
              <a:defRPr/>
            </a:pPr>
            <a:r>
              <a:rPr lang="ar-SA" sz="4000" dirty="0" smtClean="0">
                <a:solidFill>
                  <a:srgbClr val="FF7C80"/>
                </a:solidFill>
                <a:effectLst>
                  <a:outerShdw blurRad="38100" dist="38100" dir="2700000" algn="tl">
                    <a:srgbClr val="000000"/>
                  </a:outerShdw>
                </a:effectLst>
                <a:latin typeface="Verdana" pitchFamily="34" charset="0"/>
                <a:cs typeface="B Jadid" pitchFamily="2" charset="-78"/>
              </a:rPr>
              <a:t>اقدامات مدیریتی مهم برای بهبود بهره وری</a:t>
            </a:r>
            <a: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t/>
            </a:r>
            <a:b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br>
            <a:endParaRPr lang="fa-IR" dirty="0"/>
          </a:p>
        </p:txBody>
      </p:sp>
      <p:sp>
        <p:nvSpPr>
          <p:cNvPr id="59395" name="Content Placeholder 2"/>
          <p:cNvSpPr>
            <a:spLocks noGrp="1"/>
          </p:cNvSpPr>
          <p:nvPr>
            <p:ph idx="1"/>
          </p:nvPr>
        </p:nvSpPr>
        <p:spPr bwMode="auto">
          <a:xfrm>
            <a:off x="985838" y="2128838"/>
            <a:ext cx="8991600" cy="5029200"/>
          </a:xfrm>
          <a:noFill/>
          <a:ln>
            <a:miter lim="800000"/>
            <a:headEnd/>
            <a:tailEnd/>
          </a:ln>
        </p:spPr>
        <p:txBody>
          <a:bodyPr vert="horz" wrap="square" lIns="91440" tIns="45720" rIns="91440" bIns="45720" numCol="1" anchor="t" anchorCtr="0" compatLnSpc="1">
            <a:prstTxWarp prst="textNoShape">
              <a:avLst/>
            </a:prstTxWarp>
          </a:bodyPr>
          <a:lstStyle/>
          <a:p>
            <a:pPr lvl="1" algn="justLow" rtl="1">
              <a:lnSpc>
                <a:spcPct val="120000"/>
              </a:lnSpc>
              <a:buFontTx/>
              <a:buNone/>
              <a:tabLst>
                <a:tab pos="228600" algn="l"/>
              </a:tabLst>
            </a:pPr>
            <a:r>
              <a:rPr lang="fa-IR" sz="4800" b="1" dirty="0" smtClean="0">
                <a:solidFill>
                  <a:srgbClr val="47008E"/>
                </a:solidFill>
                <a:latin typeface="Verdana" pitchFamily="34" charset="0"/>
                <a:cs typeface="B Nazanin" pitchFamily="2" charset="-78"/>
              </a:rPr>
              <a:t>1ـ </a:t>
            </a:r>
            <a:r>
              <a:rPr lang="ar-SA" sz="4800" b="1" dirty="0" smtClean="0">
                <a:solidFill>
                  <a:srgbClr val="47008E"/>
                </a:solidFill>
                <a:latin typeface="Verdana" pitchFamily="34" charset="0"/>
                <a:cs typeface="B Nazanin" pitchFamily="2" charset="-78"/>
              </a:rPr>
              <a:t>تعیین اهداف درست و منطقی و الویت بندی آنها</a:t>
            </a:r>
            <a:endParaRPr lang="fa-IR" sz="4800" b="1" dirty="0" smtClean="0">
              <a:solidFill>
                <a:srgbClr val="47008E"/>
              </a:solidFill>
              <a:latin typeface="Verdana" pitchFamily="34" charset="0"/>
              <a:cs typeface="B Nazanin" pitchFamily="2" charset="-78"/>
            </a:endParaRPr>
          </a:p>
          <a:p>
            <a:pPr lvl="1" algn="justLow" rtl="1">
              <a:lnSpc>
                <a:spcPct val="120000"/>
              </a:lnSpc>
              <a:buFontTx/>
              <a:buNone/>
              <a:tabLst>
                <a:tab pos="228600" algn="l"/>
              </a:tabLst>
            </a:pPr>
            <a:endParaRPr lang="fa-IR" sz="4800" b="1" dirty="0" smtClean="0">
              <a:solidFill>
                <a:srgbClr val="47008E"/>
              </a:solidFill>
              <a:latin typeface="Verdana" pitchFamily="34" charset="0"/>
              <a:cs typeface="B Nazanin" pitchFamily="2" charset="-78"/>
            </a:endParaRPr>
          </a:p>
          <a:p>
            <a:pPr lvl="1" algn="justLow" rtl="1">
              <a:lnSpc>
                <a:spcPct val="120000"/>
              </a:lnSpc>
              <a:buFontTx/>
              <a:buNone/>
              <a:tabLst>
                <a:tab pos="228600" algn="l"/>
              </a:tabLst>
            </a:pPr>
            <a:endParaRPr lang="en-US" sz="4800" b="1" dirty="0" smtClean="0">
              <a:solidFill>
                <a:srgbClr val="47008E"/>
              </a:solidFill>
              <a:latin typeface="Verdana" pitchFamily="34" charset="0"/>
              <a:cs typeface="B Nazanin" pitchFamily="2" charset="-78"/>
            </a:endParaRPr>
          </a:p>
          <a:p>
            <a:pPr lvl="1" algn="justLow" rtl="1">
              <a:lnSpc>
                <a:spcPct val="120000"/>
              </a:lnSpc>
              <a:buFontTx/>
              <a:buNone/>
              <a:tabLst>
                <a:tab pos="228600" algn="l"/>
              </a:tabLst>
            </a:pPr>
            <a:r>
              <a:rPr lang="fa-IR" sz="4800" b="1" dirty="0" smtClean="0">
                <a:solidFill>
                  <a:srgbClr val="47008E"/>
                </a:solidFill>
                <a:latin typeface="Verdana" pitchFamily="34" charset="0"/>
                <a:cs typeface="B Nazanin" pitchFamily="2" charset="-78"/>
              </a:rPr>
              <a:t>2ـ </a:t>
            </a:r>
            <a:r>
              <a:rPr lang="ar-SA" sz="4800" b="1" dirty="0" smtClean="0">
                <a:solidFill>
                  <a:srgbClr val="47008E"/>
                </a:solidFill>
                <a:latin typeface="Verdana" pitchFamily="34" charset="0"/>
                <a:cs typeface="B Nazanin" pitchFamily="2" charset="-78"/>
              </a:rPr>
              <a:t>برنامه ریزی برای استفاده کامل از مجموع منابع قابل دسترس</a:t>
            </a:r>
            <a:endParaRPr lang="en-US" sz="4800" b="1" dirty="0" smtClean="0">
              <a:solidFill>
                <a:srgbClr val="47008E"/>
              </a:solidFill>
              <a:latin typeface="Verdana" pitchFamily="34" charset="0"/>
              <a:cs typeface="B Nazanin" pitchFamily="2" charset="-78"/>
            </a:endParaRPr>
          </a:p>
        </p:txBody>
      </p:sp>
    </p:spTree>
  </p:cSld>
  <p:clrMapOvr>
    <a:masterClrMapping/>
  </p:clrMapOvr>
  <p:transition spd="slow">
    <p:plus/>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528638"/>
            <a:ext cx="9753600" cy="1143000"/>
          </a:xfrm>
        </p:spPr>
        <p:txBody>
          <a:bodyPr/>
          <a:lstStyle/>
          <a:p>
            <a:pPr>
              <a:defRPr/>
            </a:pPr>
            <a:r>
              <a:rPr lang="ar-SA" sz="4000" dirty="0" smtClean="0">
                <a:solidFill>
                  <a:srgbClr val="FF7C80"/>
                </a:solidFill>
                <a:effectLst>
                  <a:outerShdw blurRad="38100" dist="38100" dir="2700000" algn="tl">
                    <a:srgbClr val="000000"/>
                  </a:outerShdw>
                </a:effectLst>
                <a:latin typeface="Verdana" pitchFamily="34" charset="0"/>
                <a:cs typeface="B Jadid" pitchFamily="2" charset="-78"/>
              </a:rPr>
              <a:t>اقدامات مدیریتی مهم برای بهبود بهره وری</a:t>
            </a:r>
            <a: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t/>
            </a:r>
            <a:b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br>
            <a:endParaRPr lang="fa-IR" dirty="0"/>
          </a:p>
        </p:txBody>
      </p:sp>
      <p:sp>
        <p:nvSpPr>
          <p:cNvPr id="3" name="Content Placeholder 2"/>
          <p:cNvSpPr>
            <a:spLocks noGrp="1"/>
          </p:cNvSpPr>
          <p:nvPr>
            <p:ph idx="1"/>
          </p:nvPr>
        </p:nvSpPr>
        <p:spPr>
          <a:xfrm>
            <a:off x="985838" y="2128837"/>
            <a:ext cx="8991600" cy="6248399"/>
          </a:xfrm>
        </p:spPr>
        <p:txBody>
          <a:bodyPr/>
          <a:lstStyle/>
          <a:p>
            <a:pPr marL="0" lvl="1" indent="0" algn="justLow" rtl="1">
              <a:lnSpc>
                <a:spcPct val="200000"/>
              </a:lnSpc>
              <a:buFontTx/>
              <a:buNone/>
              <a:tabLst>
                <a:tab pos="228600" algn="l"/>
              </a:tabLst>
              <a:defRPr/>
            </a:pPr>
            <a:r>
              <a:rPr lang="fa-IR" sz="3400" b="1" dirty="0" smtClean="0">
                <a:solidFill>
                  <a:srgbClr val="47008E"/>
                </a:solidFill>
                <a:effectLst>
                  <a:outerShdw blurRad="38100" dist="38100" dir="2700000" algn="tl">
                    <a:srgbClr val="000000"/>
                  </a:outerShdw>
                </a:effectLst>
                <a:latin typeface="Verdana" pitchFamily="34" charset="0"/>
                <a:cs typeface="B Nazanin" pitchFamily="2" charset="-78"/>
              </a:rPr>
              <a:t>4ـ </a:t>
            </a:r>
            <a:r>
              <a:rPr lang="ar-SA" sz="3600" b="1" dirty="0" smtClean="0">
                <a:solidFill>
                  <a:srgbClr val="47008E"/>
                </a:solidFill>
                <a:latin typeface="Verdana" pitchFamily="34" charset="0"/>
                <a:cs typeface="B Nazanin" pitchFamily="2" charset="-78"/>
              </a:rPr>
              <a:t>سرمایه گذاری برای توسعه سازمان در ابعاد مختلف مبتنی بر نتایج تحقیقات و ارزیابی های علمی و جامع</a:t>
            </a:r>
            <a:endParaRPr lang="fa-IR" sz="3600" b="1" dirty="0" smtClean="0">
              <a:solidFill>
                <a:srgbClr val="47008E"/>
              </a:solidFill>
              <a:latin typeface="Verdana" pitchFamily="34" charset="0"/>
              <a:cs typeface="B Nazanin" pitchFamily="2" charset="-78"/>
            </a:endParaRPr>
          </a:p>
          <a:p>
            <a:pPr marL="0" lvl="1" indent="0" algn="justLow" rtl="1">
              <a:lnSpc>
                <a:spcPct val="200000"/>
              </a:lnSpc>
              <a:buFontTx/>
              <a:buNone/>
              <a:tabLst>
                <a:tab pos="228600" algn="l"/>
              </a:tabLst>
              <a:defRPr/>
            </a:pPr>
            <a:r>
              <a:rPr lang="fa-IR" sz="3400" b="1" dirty="0" smtClean="0">
                <a:solidFill>
                  <a:srgbClr val="47008E"/>
                </a:solidFill>
                <a:latin typeface="Verdana" pitchFamily="34" charset="0"/>
                <a:cs typeface="B Nazanin" pitchFamily="2" charset="-78"/>
              </a:rPr>
              <a:t>5ـ </a:t>
            </a:r>
            <a:r>
              <a:rPr lang="ar-SA" sz="3600" b="1" dirty="0" smtClean="0">
                <a:solidFill>
                  <a:srgbClr val="47008E"/>
                </a:solidFill>
                <a:latin typeface="Verdana" pitchFamily="34" charset="0"/>
                <a:cs typeface="B Nazanin" pitchFamily="2" charset="-78"/>
              </a:rPr>
              <a:t>سعی در حـذف موانـع ، تن</a:t>
            </a:r>
            <a:r>
              <a:rPr lang="fa-IR" sz="3600" b="1" dirty="0" smtClean="0">
                <a:solidFill>
                  <a:srgbClr val="47008E"/>
                </a:solidFill>
                <a:latin typeface="Verdana" pitchFamily="34" charset="0"/>
                <a:cs typeface="B Nazanin" pitchFamily="2" charset="-78"/>
              </a:rPr>
              <a:t>گ</a:t>
            </a:r>
            <a:r>
              <a:rPr lang="ar-SA" sz="3600" b="1" dirty="0" smtClean="0">
                <a:solidFill>
                  <a:srgbClr val="47008E"/>
                </a:solidFill>
                <a:latin typeface="Verdana" pitchFamily="34" charset="0"/>
                <a:cs typeface="B Nazanin" pitchFamily="2" charset="-78"/>
              </a:rPr>
              <a:t>ناها ، مقـررات ناکـارآمد و حـل مشکلات فراراه بهبود و</a:t>
            </a:r>
            <a:r>
              <a:rPr lang="fa-IR" sz="3600" b="1" dirty="0" smtClean="0">
                <a:solidFill>
                  <a:srgbClr val="47008E"/>
                </a:solidFill>
                <a:latin typeface="Verdana" pitchFamily="34" charset="0"/>
                <a:cs typeface="B Nazanin" pitchFamily="2" charset="-78"/>
              </a:rPr>
              <a:t>  </a:t>
            </a:r>
            <a:r>
              <a:rPr lang="ar-SA" sz="3600" b="1" dirty="0" smtClean="0">
                <a:solidFill>
                  <a:srgbClr val="47008E"/>
                </a:solidFill>
                <a:latin typeface="Verdana" pitchFamily="34" charset="0"/>
                <a:cs typeface="B Nazanin" pitchFamily="2" charset="-78"/>
              </a:rPr>
              <a:t>ارتقاءبهره وری</a:t>
            </a:r>
            <a:endParaRPr lang="en-US" sz="3600" b="1" dirty="0" smtClean="0">
              <a:solidFill>
                <a:srgbClr val="47008E"/>
              </a:solidFill>
              <a:latin typeface="Verdana" pitchFamily="34" charset="0"/>
              <a:cs typeface="B Nazanin" pitchFamily="2" charset="-78"/>
            </a:endParaRPr>
          </a:p>
        </p:txBody>
      </p:sp>
    </p:spTree>
  </p:cSld>
  <p:clrMapOvr>
    <a:masterClrMapping/>
  </p:clrMapOvr>
  <p:transition spd="slow">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2644" y="1900237"/>
            <a:ext cx="9296400" cy="5509200"/>
          </a:xfrm>
          <a:prstGeom prst="rect">
            <a:avLst/>
          </a:prstGeom>
          <a:noFill/>
        </p:spPr>
        <p:txBody>
          <a:bodyPr wrap="square" rtlCol="1">
            <a:spAutoFit/>
          </a:bodyPr>
          <a:lstStyle/>
          <a:p>
            <a:pPr fontAlgn="auto">
              <a:spcBef>
                <a:spcPts val="0"/>
              </a:spcBef>
              <a:spcAft>
                <a:spcPts val="0"/>
              </a:spcAft>
              <a:defRPr/>
            </a:pPr>
            <a:r>
              <a:rPr lang="fa-IR" sz="2800" b="0" dirty="0">
                <a:solidFill>
                  <a:schemeClr val="accent4">
                    <a:lumMod val="10000"/>
                  </a:schemeClr>
                </a:solidFill>
                <a:cs typeface="B Nazanin" pitchFamily="2" charset="-78"/>
              </a:rPr>
              <a:t> </a:t>
            </a:r>
            <a:r>
              <a:rPr lang="ar-SA" sz="3200" dirty="0" smtClean="0">
                <a:solidFill>
                  <a:schemeClr val="accent4">
                    <a:lumMod val="10000"/>
                  </a:schemeClr>
                </a:solidFill>
                <a:cs typeface="B Nazanin" pitchFamily="2" charset="-78"/>
              </a:rPr>
              <a:t>موضوع بهره وری موضوع کوچک ، بی ارزش و گذرایی نیست که بتوان به سادگی از آن گذشت و حتی شاید این تحقیق ها هم ذره ای از این امر خطیر را بازگو نکند ، ولی قدم برداشتن در این راه خود گام مؤثری در ادامه آن می باشد</a:t>
            </a:r>
            <a:r>
              <a:rPr lang="fa-IR" sz="3200" dirty="0" smtClean="0">
                <a:solidFill>
                  <a:schemeClr val="accent4">
                    <a:lumMod val="10000"/>
                  </a:schemeClr>
                </a:solidFill>
                <a:cs typeface="B Nazanin" pitchFamily="2" charset="-78"/>
              </a:rPr>
              <a:t>.</a:t>
            </a:r>
            <a:endParaRPr lang="fa-IR" sz="3200" b="0" dirty="0">
              <a:solidFill>
                <a:schemeClr val="accent4">
                  <a:lumMod val="10000"/>
                </a:schemeClr>
              </a:solidFill>
              <a:effectLst>
                <a:outerShdw blurRad="38100" dist="38100" dir="2700000" algn="tl">
                  <a:srgbClr val="000000"/>
                </a:outerShdw>
              </a:effectLst>
              <a:latin typeface="Arial" charset="0"/>
              <a:cs typeface="B Nazanin" pitchFamily="2" charset="-78"/>
            </a:endParaRPr>
          </a:p>
          <a:p>
            <a:pPr fontAlgn="auto">
              <a:spcBef>
                <a:spcPts val="0"/>
              </a:spcBef>
              <a:spcAft>
                <a:spcPts val="0"/>
              </a:spcAft>
              <a:defRPr/>
            </a:pPr>
            <a:r>
              <a:rPr lang="fa-IR" sz="3200" dirty="0" err="1" smtClean="0">
                <a:solidFill>
                  <a:schemeClr val="accent4">
                    <a:lumMod val="10000"/>
                  </a:schemeClr>
                </a:solidFill>
                <a:cs typeface="B Nazanin" pitchFamily="2" charset="-78"/>
              </a:rPr>
              <a:t>ورودبه</a:t>
            </a:r>
            <a:r>
              <a:rPr lang="fa-IR" sz="3200" dirty="0" smtClean="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عصرجديد</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عصرفراصنعتي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عصراطلاعات</a:t>
            </a:r>
            <a:r>
              <a:rPr lang="fa-IR" sz="3200" dirty="0">
                <a:solidFill>
                  <a:schemeClr val="accent4">
                    <a:lumMod val="10000"/>
                  </a:schemeClr>
                </a:solidFill>
                <a:cs typeface="B Nazanin" pitchFamily="2" charset="-78"/>
              </a:rPr>
              <a:t> عصر </a:t>
            </a:r>
            <a:r>
              <a:rPr lang="fa-IR" sz="3200" dirty="0" err="1">
                <a:solidFill>
                  <a:schemeClr val="accent4">
                    <a:lumMod val="10000"/>
                  </a:schemeClr>
                </a:solidFill>
                <a:cs typeface="B Nazanin" pitchFamily="2" charset="-78"/>
              </a:rPr>
              <a:t>فراملي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وارتباطات</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نتيجه</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رشدوارتقاءبهره</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وري</a:t>
            </a:r>
            <a:r>
              <a:rPr lang="fa-IR" sz="3200" dirty="0">
                <a:solidFill>
                  <a:schemeClr val="accent4">
                    <a:lumMod val="10000"/>
                  </a:schemeClr>
                </a:solidFill>
                <a:cs typeface="B Nazanin" pitchFamily="2" charset="-78"/>
              </a:rPr>
              <a:t> است </a:t>
            </a:r>
            <a:r>
              <a:rPr lang="fa-IR" sz="3200" dirty="0" err="1">
                <a:solidFill>
                  <a:schemeClr val="accent4">
                    <a:lumMod val="10000"/>
                  </a:schemeClr>
                </a:solidFill>
                <a:cs typeface="B Nazanin" pitchFamily="2" charset="-78"/>
              </a:rPr>
              <a:t>كه</a:t>
            </a:r>
            <a:r>
              <a:rPr lang="fa-IR" sz="3200" dirty="0">
                <a:solidFill>
                  <a:schemeClr val="accent4">
                    <a:lumMod val="10000"/>
                  </a:schemeClr>
                </a:solidFill>
                <a:cs typeface="B Nazanin" pitchFamily="2" charset="-78"/>
              </a:rPr>
              <a:t> نمونه </a:t>
            </a:r>
            <a:r>
              <a:rPr lang="fa-IR" sz="3200" dirty="0" err="1">
                <a:solidFill>
                  <a:schemeClr val="accent4">
                    <a:lumMod val="10000"/>
                  </a:schemeClr>
                </a:solidFill>
                <a:cs typeface="B Nazanin" pitchFamily="2" charset="-78"/>
              </a:rPr>
              <a:t>هاي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بارزآن</a:t>
            </a:r>
            <a:r>
              <a:rPr lang="fa-IR" sz="3200" dirty="0">
                <a:solidFill>
                  <a:schemeClr val="accent4">
                    <a:lumMod val="10000"/>
                  </a:schemeClr>
                </a:solidFill>
                <a:cs typeface="B Nazanin" pitchFamily="2" charset="-78"/>
              </a:rPr>
              <a:t>                          استفاده </a:t>
            </a:r>
            <a:r>
              <a:rPr lang="fa-IR" sz="3200" dirty="0" err="1">
                <a:solidFill>
                  <a:schemeClr val="accent4">
                    <a:lumMod val="10000"/>
                  </a:schemeClr>
                </a:solidFill>
                <a:cs typeface="B Nazanin" pitchFamily="2" charset="-78"/>
              </a:rPr>
              <a:t>بيشترازاتوماسيون</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كاربردرباتهادرتوليددركنارسيستمهاي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مديريتي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نوين</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مي</a:t>
            </a:r>
            <a:r>
              <a:rPr lang="fa-IR" sz="3200" dirty="0">
                <a:solidFill>
                  <a:schemeClr val="accent4">
                    <a:lumMod val="10000"/>
                  </a:schemeClr>
                </a:solidFill>
                <a:cs typeface="B Nazanin" pitchFamily="2" charset="-78"/>
              </a:rPr>
              <a:t> </a:t>
            </a:r>
            <a:r>
              <a:rPr lang="fa-IR" sz="3200" u="sng" dirty="0">
                <a:solidFill>
                  <a:schemeClr val="accent4">
                    <a:lumMod val="10000"/>
                  </a:schemeClr>
                </a:solidFill>
                <a:cs typeface="B Nazanin" pitchFamily="2" charset="-78"/>
              </a:rPr>
              <a:t>ب</a:t>
            </a:r>
            <a:r>
              <a:rPr lang="fa-IR" sz="3200" dirty="0">
                <a:solidFill>
                  <a:schemeClr val="accent4">
                    <a:lumMod val="10000"/>
                  </a:schemeClr>
                </a:solidFill>
                <a:cs typeface="B Nazanin" pitchFamily="2" charset="-78"/>
              </a:rPr>
              <a:t>اشد.</a:t>
            </a:r>
          </a:p>
          <a:p>
            <a:pPr fontAlgn="auto">
              <a:spcBef>
                <a:spcPts val="0"/>
              </a:spcBef>
              <a:spcAft>
                <a:spcPts val="0"/>
              </a:spcAft>
              <a:defRPr/>
            </a:pPr>
            <a:r>
              <a:rPr lang="fa-IR" sz="3200" dirty="0" err="1">
                <a:solidFill>
                  <a:schemeClr val="accent4">
                    <a:lumMod val="10000"/>
                  </a:schemeClr>
                </a:solidFill>
                <a:cs typeface="B Nazanin" pitchFamily="2" charset="-78"/>
              </a:rPr>
              <a:t>تنهادرطول</a:t>
            </a:r>
            <a:r>
              <a:rPr lang="fa-IR" sz="3200" dirty="0">
                <a:solidFill>
                  <a:schemeClr val="accent4">
                    <a:lumMod val="10000"/>
                  </a:schemeClr>
                </a:solidFill>
                <a:cs typeface="B Nazanin" pitchFamily="2" charset="-78"/>
              </a:rPr>
              <a:t> 15سال </a:t>
            </a:r>
            <a:r>
              <a:rPr lang="fa-IR" sz="3200" dirty="0" err="1">
                <a:solidFill>
                  <a:schemeClr val="accent4">
                    <a:lumMod val="10000"/>
                  </a:schemeClr>
                </a:solidFill>
                <a:cs typeface="B Nazanin" pitchFamily="2" charset="-78"/>
              </a:rPr>
              <a:t>اخيرافزايش</a:t>
            </a:r>
            <a:r>
              <a:rPr lang="fa-IR" sz="3200" dirty="0">
                <a:solidFill>
                  <a:schemeClr val="accent4">
                    <a:lumMod val="10000"/>
                  </a:schemeClr>
                </a:solidFill>
                <a:cs typeface="B Nazanin" pitchFamily="2" charset="-78"/>
              </a:rPr>
              <a:t> بهره </a:t>
            </a:r>
            <a:r>
              <a:rPr lang="fa-IR" sz="3200" dirty="0" err="1">
                <a:solidFill>
                  <a:schemeClr val="accent4">
                    <a:lumMod val="10000"/>
                  </a:schemeClr>
                </a:solidFill>
                <a:cs typeface="B Nazanin" pitchFamily="2" charset="-78"/>
              </a:rPr>
              <a:t>وري</a:t>
            </a:r>
            <a:r>
              <a:rPr lang="fa-IR" sz="3200" dirty="0">
                <a:solidFill>
                  <a:schemeClr val="accent4">
                    <a:lumMod val="10000"/>
                  </a:schemeClr>
                </a:solidFill>
                <a:cs typeface="B Nazanin" pitchFamily="2" charset="-78"/>
              </a:rPr>
              <a:t> درسطح جهان </a:t>
            </a:r>
            <a:r>
              <a:rPr lang="fa-IR" sz="3200" dirty="0" smtClean="0">
                <a:solidFill>
                  <a:schemeClr val="accent4">
                    <a:lumMod val="10000"/>
                  </a:schemeClr>
                </a:solidFill>
                <a:cs typeface="B Nazanin" pitchFamily="2" charset="-78"/>
              </a:rPr>
              <a:t>45برابرشده </a:t>
            </a:r>
            <a:r>
              <a:rPr lang="fa-IR" sz="3200" dirty="0">
                <a:solidFill>
                  <a:schemeClr val="accent4">
                    <a:lumMod val="10000"/>
                  </a:schemeClr>
                </a:solidFill>
                <a:cs typeface="B Nazanin" pitchFamily="2" charset="-78"/>
              </a:rPr>
              <a:t>است.</a:t>
            </a:r>
            <a:r>
              <a:rPr lang="fa-IR" sz="3200" u="sng" dirty="0">
                <a:solidFill>
                  <a:schemeClr val="accent4">
                    <a:lumMod val="10000"/>
                  </a:schemeClr>
                </a:solidFill>
                <a:cs typeface="B Nazanin" pitchFamily="2" charset="-78"/>
              </a:rPr>
              <a:t> </a:t>
            </a:r>
          </a:p>
          <a:p>
            <a:pPr fontAlgn="auto">
              <a:spcBef>
                <a:spcPts val="0"/>
              </a:spcBef>
              <a:spcAft>
                <a:spcPts val="0"/>
              </a:spcAft>
              <a:defRPr/>
            </a:pPr>
            <a:r>
              <a:rPr lang="fa-IR" sz="3200" u="sng" dirty="0">
                <a:solidFill>
                  <a:schemeClr val="accent4">
                    <a:lumMod val="10000"/>
                  </a:schemeClr>
                </a:solidFill>
                <a:cs typeface="B Nazanin" pitchFamily="2" charset="-78"/>
              </a:rPr>
              <a:t>تلاش </a:t>
            </a:r>
            <a:r>
              <a:rPr lang="fa-IR" sz="3200" u="sng" dirty="0" err="1">
                <a:solidFill>
                  <a:schemeClr val="accent4">
                    <a:lumMod val="10000"/>
                  </a:schemeClr>
                </a:solidFill>
                <a:cs typeface="B Nazanin" pitchFamily="2" charset="-78"/>
              </a:rPr>
              <a:t>براي</a:t>
            </a:r>
            <a:r>
              <a:rPr lang="fa-IR" sz="3200" u="sng" dirty="0">
                <a:solidFill>
                  <a:schemeClr val="accent4">
                    <a:lumMod val="10000"/>
                  </a:schemeClr>
                </a:solidFill>
                <a:cs typeface="B Nazanin" pitchFamily="2" charset="-78"/>
              </a:rPr>
              <a:t> </a:t>
            </a:r>
            <a:r>
              <a:rPr lang="fa-IR" sz="3200" u="sng" dirty="0" err="1">
                <a:solidFill>
                  <a:schemeClr val="accent4">
                    <a:lumMod val="10000"/>
                  </a:schemeClr>
                </a:solidFill>
                <a:cs typeface="B Nazanin" pitchFamily="2" charset="-78"/>
              </a:rPr>
              <a:t>بهبودبهره</a:t>
            </a:r>
            <a:r>
              <a:rPr lang="fa-IR" sz="3200" u="sng" dirty="0">
                <a:solidFill>
                  <a:schemeClr val="accent4">
                    <a:lumMod val="10000"/>
                  </a:schemeClr>
                </a:solidFill>
                <a:cs typeface="B Nazanin" pitchFamily="2" charset="-78"/>
              </a:rPr>
              <a:t> </a:t>
            </a:r>
            <a:r>
              <a:rPr lang="fa-IR" sz="3200" u="sng" dirty="0" err="1">
                <a:solidFill>
                  <a:schemeClr val="accent4">
                    <a:lumMod val="10000"/>
                  </a:schemeClr>
                </a:solidFill>
                <a:cs typeface="B Nazanin" pitchFamily="2" charset="-78"/>
              </a:rPr>
              <a:t>وري</a:t>
            </a:r>
            <a:r>
              <a:rPr lang="fa-IR" sz="3200" u="sng" dirty="0">
                <a:solidFill>
                  <a:schemeClr val="accent4">
                    <a:lumMod val="10000"/>
                  </a:schemeClr>
                </a:solidFill>
                <a:cs typeface="B Nazanin" pitchFamily="2" charset="-78"/>
              </a:rPr>
              <a:t> تلاش </a:t>
            </a:r>
            <a:r>
              <a:rPr lang="fa-IR" sz="3200" u="sng" dirty="0" err="1">
                <a:solidFill>
                  <a:schemeClr val="accent4">
                    <a:lumMod val="10000"/>
                  </a:schemeClr>
                </a:solidFill>
                <a:cs typeface="B Nazanin" pitchFamily="2" charset="-78"/>
              </a:rPr>
              <a:t>براي</a:t>
            </a:r>
            <a:r>
              <a:rPr lang="fa-IR" sz="3200" u="sng" dirty="0">
                <a:solidFill>
                  <a:schemeClr val="accent4">
                    <a:lumMod val="10000"/>
                  </a:schemeClr>
                </a:solidFill>
                <a:cs typeface="B Nazanin" pitchFamily="2" charset="-78"/>
              </a:rPr>
              <a:t> </a:t>
            </a:r>
            <a:r>
              <a:rPr lang="fa-IR" sz="3200" u="sng" dirty="0" err="1">
                <a:solidFill>
                  <a:schemeClr val="accent4">
                    <a:lumMod val="10000"/>
                  </a:schemeClr>
                </a:solidFill>
                <a:cs typeface="B Nazanin" pitchFamily="2" charset="-78"/>
              </a:rPr>
              <a:t>زندگي</a:t>
            </a:r>
            <a:r>
              <a:rPr lang="fa-IR" sz="3200" u="sng" dirty="0">
                <a:solidFill>
                  <a:schemeClr val="accent4">
                    <a:lumMod val="10000"/>
                  </a:schemeClr>
                </a:solidFill>
                <a:cs typeface="B Nazanin" pitchFamily="2" charset="-78"/>
              </a:rPr>
              <a:t> </a:t>
            </a:r>
            <a:r>
              <a:rPr lang="fa-IR" sz="3200" u="sng" dirty="0" err="1">
                <a:solidFill>
                  <a:schemeClr val="accent4">
                    <a:lumMod val="10000"/>
                  </a:schemeClr>
                </a:solidFill>
                <a:cs typeface="B Nazanin" pitchFamily="2" charset="-78"/>
              </a:rPr>
              <a:t>بهترافرادجامعه</a:t>
            </a:r>
            <a:r>
              <a:rPr lang="fa-IR" sz="3200" u="sng" dirty="0">
                <a:solidFill>
                  <a:schemeClr val="accent4">
                    <a:lumMod val="10000"/>
                  </a:schemeClr>
                </a:solidFill>
                <a:cs typeface="B Nazanin" pitchFamily="2" charset="-78"/>
              </a:rPr>
              <a:t> است</a:t>
            </a:r>
            <a:r>
              <a:rPr lang="fa-IR" sz="3200" dirty="0">
                <a:solidFill>
                  <a:schemeClr val="accent4">
                    <a:lumMod val="10000"/>
                  </a:schemeClr>
                </a:solidFill>
                <a:cs typeface="B Nazanin" pitchFamily="2" charset="-78"/>
              </a:rPr>
              <a:t> </a:t>
            </a:r>
            <a:r>
              <a:rPr lang="fa-IR" sz="3200" dirty="0" smtClean="0">
                <a:solidFill>
                  <a:schemeClr val="accent4">
                    <a:lumMod val="10000"/>
                  </a:schemeClr>
                </a:solidFill>
                <a:cs typeface="B Nazanin" pitchFamily="2" charset="-78"/>
              </a:rPr>
              <a:t>.</a:t>
            </a:r>
            <a:endParaRPr lang="fa-IR" sz="3200" dirty="0"/>
          </a:p>
        </p:txBody>
      </p:sp>
      <p:sp>
        <p:nvSpPr>
          <p:cNvPr id="7" name="TextBox 6"/>
          <p:cNvSpPr txBox="1"/>
          <p:nvPr/>
        </p:nvSpPr>
        <p:spPr>
          <a:xfrm>
            <a:off x="1061244" y="452437"/>
            <a:ext cx="8229600" cy="923330"/>
          </a:xfrm>
          <a:prstGeom prst="rect">
            <a:avLst/>
          </a:prstGeom>
          <a:noFill/>
        </p:spPr>
        <p:txBody>
          <a:bodyPr wrap="square" rtlCol="1">
            <a:spAutoFit/>
          </a:bodyPr>
          <a:lstStyle/>
          <a:p>
            <a:pPr algn="ctr"/>
            <a:r>
              <a:rPr lang="fa-IR" sz="5400" dirty="0" smtClean="0">
                <a:solidFill>
                  <a:schemeClr val="tx2">
                    <a:lumMod val="75000"/>
                  </a:schemeClr>
                </a:solidFill>
                <a:effectLst>
                  <a:outerShdw blurRad="38100" dist="38100" dir="2700000" algn="tl">
                    <a:srgbClr val="000000"/>
                  </a:outerShdw>
                </a:effectLst>
                <a:latin typeface="Arial" charset="0"/>
                <a:cs typeface="B Nazanin" pitchFamily="2" charset="-78"/>
              </a:rPr>
              <a:t>مقدمه</a:t>
            </a:r>
            <a:endParaRPr lang="fa-IR" dirty="0"/>
          </a:p>
        </p:txBody>
      </p:sp>
    </p:spTree>
  </p:cSld>
  <p:clrMapOvr>
    <a:masterClrMapping/>
  </p:clrMapOvr>
  <p:transition spd="slow">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528638"/>
            <a:ext cx="9753600" cy="1143000"/>
          </a:xfrm>
        </p:spPr>
        <p:txBody>
          <a:bodyPr/>
          <a:lstStyle/>
          <a:p>
            <a:pPr>
              <a:defRPr/>
            </a:pPr>
            <a:r>
              <a:rPr lang="ar-SA" sz="4000" dirty="0" smtClean="0">
                <a:solidFill>
                  <a:srgbClr val="FF7C80"/>
                </a:solidFill>
                <a:effectLst>
                  <a:outerShdw blurRad="38100" dist="38100" dir="2700000" algn="tl">
                    <a:srgbClr val="000000"/>
                  </a:outerShdw>
                </a:effectLst>
                <a:latin typeface="Verdana" pitchFamily="34" charset="0"/>
                <a:cs typeface="B Jadid" pitchFamily="2" charset="-78"/>
              </a:rPr>
              <a:t>اقدامات مدیریتی مهم برای بهبود بهره وری</a:t>
            </a:r>
            <a: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t/>
            </a:r>
            <a:b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br>
            <a:endParaRPr lang="fa-IR" dirty="0"/>
          </a:p>
        </p:txBody>
      </p:sp>
      <p:sp>
        <p:nvSpPr>
          <p:cNvPr id="61443" name="Content Placeholder 2"/>
          <p:cNvSpPr>
            <a:spLocks noGrp="1"/>
          </p:cNvSpPr>
          <p:nvPr>
            <p:ph idx="1"/>
          </p:nvPr>
        </p:nvSpPr>
        <p:spPr bwMode="auto">
          <a:xfrm>
            <a:off x="756444" y="1976437"/>
            <a:ext cx="9296400" cy="6400800"/>
          </a:xfrm>
          <a:noFill/>
          <a:ln>
            <a:miter lim="800000"/>
            <a:headEnd/>
            <a:tailEnd/>
          </a:ln>
        </p:spPr>
        <p:txBody>
          <a:bodyPr vert="horz" wrap="square" lIns="91440" tIns="45720" rIns="91440" bIns="45720" numCol="1" anchor="t" anchorCtr="0" compatLnSpc="1">
            <a:prstTxWarp prst="textNoShape">
              <a:avLst/>
            </a:prstTxWarp>
          </a:bodyPr>
          <a:lstStyle/>
          <a:p>
            <a:pPr lvl="1" algn="justLow" rtl="1">
              <a:lnSpc>
                <a:spcPct val="120000"/>
              </a:lnSpc>
              <a:buFontTx/>
              <a:buNone/>
              <a:tabLst>
                <a:tab pos="228600" algn="l"/>
              </a:tabLst>
            </a:pPr>
            <a:endParaRPr lang="fa-IR" sz="4000" b="1" dirty="0" smtClean="0">
              <a:solidFill>
                <a:srgbClr val="47008E"/>
              </a:solidFill>
              <a:latin typeface="Verdana" pitchFamily="34" charset="0"/>
              <a:cs typeface="B Nazanin" pitchFamily="2" charset="-78"/>
            </a:endParaRPr>
          </a:p>
          <a:p>
            <a:pPr lvl="1" algn="justLow" rtl="1">
              <a:lnSpc>
                <a:spcPct val="120000"/>
              </a:lnSpc>
              <a:buFontTx/>
              <a:buNone/>
              <a:tabLst>
                <a:tab pos="228600" algn="l"/>
              </a:tabLst>
            </a:pPr>
            <a:endParaRPr lang="fa-IR" sz="4000" b="1" dirty="0" smtClean="0">
              <a:solidFill>
                <a:srgbClr val="47008E"/>
              </a:solidFill>
              <a:latin typeface="Verdana" pitchFamily="34" charset="0"/>
              <a:cs typeface="B Nazanin" pitchFamily="2" charset="-78"/>
            </a:endParaRPr>
          </a:p>
          <a:p>
            <a:pPr lvl="1" algn="justLow" rtl="1">
              <a:lnSpc>
                <a:spcPct val="120000"/>
              </a:lnSpc>
              <a:buFontTx/>
              <a:buNone/>
              <a:tabLst>
                <a:tab pos="228600" algn="l"/>
              </a:tabLst>
            </a:pPr>
            <a:r>
              <a:rPr lang="fa-IR" sz="4000" b="1" dirty="0" smtClean="0">
                <a:solidFill>
                  <a:srgbClr val="47008E"/>
                </a:solidFill>
                <a:latin typeface="Verdana" pitchFamily="34" charset="0"/>
                <a:cs typeface="B Nazanin" pitchFamily="2" charset="-78"/>
              </a:rPr>
              <a:t>6ـ </a:t>
            </a:r>
            <a:r>
              <a:rPr lang="ar-SA" sz="4000" b="1" dirty="0" smtClean="0">
                <a:solidFill>
                  <a:srgbClr val="47008E"/>
                </a:solidFill>
                <a:latin typeface="Verdana" pitchFamily="34" charset="0"/>
                <a:cs typeface="B Nazanin" pitchFamily="2" charset="-78"/>
              </a:rPr>
              <a:t>هماهنگی وایجاد ارتباطات مناسب افقی و عمودی در سـازمان</a:t>
            </a:r>
            <a:r>
              <a:rPr lang="fa-IR" sz="4000" b="1" dirty="0" smtClean="0">
                <a:solidFill>
                  <a:srgbClr val="47008E"/>
                </a:solidFill>
                <a:latin typeface="Verdana" pitchFamily="34" charset="0"/>
                <a:cs typeface="B Nazanin" pitchFamily="2" charset="-78"/>
              </a:rPr>
              <a:t> </a:t>
            </a:r>
            <a:r>
              <a:rPr lang="ar-SA" sz="4000" b="1" dirty="0" smtClean="0">
                <a:solidFill>
                  <a:srgbClr val="47008E"/>
                </a:solidFill>
                <a:latin typeface="Verdana" pitchFamily="34" charset="0"/>
                <a:cs typeface="B Nazanin" pitchFamily="2" charset="-78"/>
              </a:rPr>
              <a:t>برای کمک به هم افزایی </a:t>
            </a:r>
            <a:r>
              <a:rPr lang="fa-IR" sz="4000" b="1" dirty="0" smtClean="0">
                <a:solidFill>
                  <a:srgbClr val="47008E"/>
                </a:solidFill>
                <a:latin typeface="Verdana" pitchFamily="34" charset="0"/>
                <a:cs typeface="B Nazanin" pitchFamily="2" charset="-78"/>
              </a:rPr>
              <a:t>                                             </a:t>
            </a:r>
            <a:r>
              <a:rPr lang="ar-SA" sz="4000" b="1" dirty="0" smtClean="0">
                <a:solidFill>
                  <a:srgbClr val="47008E"/>
                </a:solidFill>
                <a:latin typeface="Verdana" pitchFamily="34" charset="0"/>
                <a:cs typeface="B Nazanin" pitchFamily="2" charset="-78"/>
              </a:rPr>
              <a:t>واحـدهای مختلـف در جـهت تحقـق</a:t>
            </a:r>
            <a:r>
              <a:rPr lang="fa-IR" sz="4000" b="1" dirty="0" smtClean="0">
                <a:solidFill>
                  <a:srgbClr val="47008E"/>
                </a:solidFill>
                <a:latin typeface="Verdana" pitchFamily="34" charset="0"/>
                <a:cs typeface="B Nazanin" pitchFamily="2" charset="-78"/>
              </a:rPr>
              <a:t>  </a:t>
            </a:r>
            <a:r>
              <a:rPr lang="ar-SA" sz="4000" b="1" dirty="0" smtClean="0">
                <a:solidFill>
                  <a:srgbClr val="47008E"/>
                </a:solidFill>
                <a:latin typeface="Verdana" pitchFamily="34" charset="0"/>
                <a:cs typeface="B Nazanin" pitchFamily="2" charset="-78"/>
              </a:rPr>
              <a:t>اهداف سازمان </a:t>
            </a:r>
            <a:r>
              <a:rPr lang="fa-IR" sz="4000" b="1" dirty="0" smtClean="0">
                <a:solidFill>
                  <a:srgbClr val="47008E"/>
                </a:solidFill>
                <a:latin typeface="Verdana" pitchFamily="34" charset="0"/>
                <a:cs typeface="B Nazanin" pitchFamily="2" charset="-78"/>
              </a:rPr>
              <a:t>2+2=5</a:t>
            </a:r>
          </a:p>
        </p:txBody>
      </p:sp>
    </p:spTree>
  </p:cSld>
  <p:clrMapOvr>
    <a:masterClrMapping/>
  </p:clrMapOvr>
  <p:transition spd="slow">
    <p:plus/>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528638"/>
            <a:ext cx="9753600" cy="1143000"/>
          </a:xfrm>
        </p:spPr>
        <p:txBody>
          <a:bodyPr/>
          <a:lstStyle/>
          <a:p>
            <a:pPr>
              <a:defRPr/>
            </a:pPr>
            <a:r>
              <a:rPr lang="ar-SA" sz="4000" dirty="0" smtClean="0">
                <a:solidFill>
                  <a:srgbClr val="FF7C80"/>
                </a:solidFill>
                <a:effectLst>
                  <a:outerShdw blurRad="38100" dist="38100" dir="2700000" algn="tl">
                    <a:srgbClr val="000000"/>
                  </a:outerShdw>
                </a:effectLst>
                <a:latin typeface="Verdana" pitchFamily="34" charset="0"/>
                <a:cs typeface="B Jadid" pitchFamily="2" charset="-78"/>
              </a:rPr>
              <a:t>اقدامات مدیریتی مهم برای بهبود بهره وری</a:t>
            </a:r>
            <a: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t/>
            </a:r>
            <a:b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br>
            <a:endParaRPr lang="fa-IR" dirty="0"/>
          </a:p>
        </p:txBody>
      </p:sp>
      <p:sp>
        <p:nvSpPr>
          <p:cNvPr id="62467" name="Content Placeholder 2"/>
          <p:cNvSpPr>
            <a:spLocks noGrp="1"/>
          </p:cNvSpPr>
          <p:nvPr>
            <p:ph idx="1"/>
          </p:nvPr>
        </p:nvSpPr>
        <p:spPr bwMode="auto">
          <a:xfrm>
            <a:off x="985838" y="1900238"/>
            <a:ext cx="8991600" cy="5943600"/>
          </a:xfrm>
          <a:noFill/>
          <a:ln>
            <a:miter lim="800000"/>
            <a:headEnd/>
            <a:tailEnd/>
          </a:ln>
        </p:spPr>
        <p:txBody>
          <a:bodyPr vert="horz" wrap="square" lIns="91440" tIns="45720" rIns="91440" bIns="45720" numCol="1" anchor="t" anchorCtr="0" compatLnSpc="1">
            <a:prstTxWarp prst="textNoShape">
              <a:avLst/>
            </a:prstTxWarp>
          </a:bodyPr>
          <a:lstStyle/>
          <a:p>
            <a:pPr lvl="1" algn="justLow" rtl="1">
              <a:lnSpc>
                <a:spcPct val="120000"/>
              </a:lnSpc>
              <a:buFontTx/>
              <a:buNone/>
              <a:tabLst>
                <a:tab pos="228600" algn="l"/>
              </a:tabLst>
            </a:pPr>
            <a:r>
              <a:rPr lang="fa-IR" sz="4000" dirty="0" smtClean="0">
                <a:solidFill>
                  <a:srgbClr val="47008E"/>
                </a:solidFill>
                <a:latin typeface="Verdana" pitchFamily="34" charset="0"/>
                <a:cs typeface="B Koodak" pitchFamily="2" charset="-78"/>
              </a:rPr>
              <a:t>8ـ </a:t>
            </a:r>
            <a:r>
              <a:rPr lang="ar-SA" sz="4000" dirty="0" smtClean="0">
                <a:solidFill>
                  <a:srgbClr val="47008E"/>
                </a:solidFill>
                <a:latin typeface="Verdana" pitchFamily="34" charset="0"/>
                <a:cs typeface="B Koodak" pitchFamily="2" charset="-78"/>
              </a:rPr>
              <a:t>نظارت بر کیفیت و کمیـت فعـالیت هـا بـا توجـه به اهـداف تعیین شده از طریق نظام های سنجش واندازه گیری ارزیابی اثر بخش</a:t>
            </a:r>
            <a:r>
              <a:rPr lang="fa-IR" sz="4000" dirty="0" smtClean="0">
                <a:solidFill>
                  <a:srgbClr val="47008E"/>
                </a:solidFill>
                <a:latin typeface="Verdana" pitchFamily="34" charset="0"/>
                <a:cs typeface="B Koodak" pitchFamily="2" charset="-78"/>
              </a:rPr>
              <a:t>ی</a:t>
            </a:r>
            <a:r>
              <a:rPr lang="ar-SA" sz="4000" dirty="0" smtClean="0">
                <a:solidFill>
                  <a:srgbClr val="47008E"/>
                </a:solidFill>
                <a:latin typeface="Verdana" pitchFamily="34" charset="0"/>
                <a:cs typeface="B Koodak" pitchFamily="2" charset="-78"/>
              </a:rPr>
              <a:t> ساختار سازمان ،روش های </a:t>
            </a:r>
            <a:r>
              <a:rPr lang="fa-IR" sz="4000" dirty="0" smtClean="0">
                <a:solidFill>
                  <a:srgbClr val="47008E"/>
                </a:solidFill>
                <a:latin typeface="Verdana" pitchFamily="34" charset="0"/>
                <a:cs typeface="B Koodak" pitchFamily="2" charset="-78"/>
              </a:rPr>
              <a:t>انجام </a:t>
            </a:r>
            <a:r>
              <a:rPr lang="ar-SA" sz="4000" dirty="0" smtClean="0">
                <a:solidFill>
                  <a:srgbClr val="47008E"/>
                </a:solidFill>
                <a:latin typeface="Verdana" pitchFamily="34" charset="0"/>
                <a:cs typeface="B Koodak" pitchFamily="2" charset="-78"/>
              </a:rPr>
              <a:t>کـار ، سیستم هـا، خط مشی ها ورویه ها ی</a:t>
            </a:r>
            <a:r>
              <a:rPr lang="fa-IR" sz="4000" dirty="0" smtClean="0">
                <a:solidFill>
                  <a:srgbClr val="47008E"/>
                </a:solidFill>
                <a:latin typeface="Verdana" pitchFamily="34" charset="0"/>
                <a:cs typeface="B Koodak" pitchFamily="2" charset="-78"/>
              </a:rPr>
              <a:t> </a:t>
            </a:r>
            <a:r>
              <a:rPr lang="ar-SA" sz="4000" dirty="0" smtClean="0">
                <a:solidFill>
                  <a:srgbClr val="47008E"/>
                </a:solidFill>
                <a:latin typeface="Verdana" pitchFamily="34" charset="0"/>
                <a:cs typeface="B Koodak" pitchFamily="2" charset="-78"/>
              </a:rPr>
              <a:t>بکار گرفته شده</a:t>
            </a:r>
            <a:endParaRPr lang="fa-IR" sz="4000" dirty="0" smtClean="0">
              <a:solidFill>
                <a:srgbClr val="47008E"/>
              </a:solidFill>
              <a:latin typeface="Verdana" pitchFamily="34" charset="0"/>
              <a:cs typeface="B Koodak" pitchFamily="2" charset="-78"/>
            </a:endParaRPr>
          </a:p>
          <a:p>
            <a:pPr lvl="1" algn="justLow" rtl="1">
              <a:lnSpc>
                <a:spcPct val="120000"/>
              </a:lnSpc>
              <a:buFontTx/>
              <a:buNone/>
              <a:tabLst>
                <a:tab pos="228600" algn="l"/>
              </a:tabLst>
            </a:pPr>
            <a:endParaRPr lang="en-US" sz="4000" dirty="0" smtClean="0">
              <a:solidFill>
                <a:srgbClr val="47008E"/>
              </a:solidFill>
              <a:latin typeface="Verdana" pitchFamily="34" charset="0"/>
              <a:cs typeface="B Koodak" pitchFamily="2" charset="-78"/>
            </a:endParaRPr>
          </a:p>
          <a:p>
            <a:pPr lvl="1" algn="justLow" rtl="1">
              <a:lnSpc>
                <a:spcPct val="120000"/>
              </a:lnSpc>
              <a:buFontTx/>
              <a:buNone/>
              <a:tabLst>
                <a:tab pos="228600" algn="l"/>
              </a:tabLst>
            </a:pPr>
            <a:r>
              <a:rPr lang="fa-IR" sz="4000" dirty="0" smtClean="0">
                <a:solidFill>
                  <a:srgbClr val="47008E"/>
                </a:solidFill>
                <a:latin typeface="Verdana" pitchFamily="34" charset="0"/>
                <a:cs typeface="B Koodak" pitchFamily="2" charset="-78"/>
              </a:rPr>
              <a:t>9ـ </a:t>
            </a:r>
            <a:r>
              <a:rPr lang="ar-SA" sz="4000" dirty="0" smtClean="0">
                <a:solidFill>
                  <a:srgbClr val="47008E"/>
                </a:solidFill>
                <a:latin typeface="Verdana" pitchFamily="34" charset="0"/>
                <a:cs typeface="B Koodak" pitchFamily="2" charset="-78"/>
              </a:rPr>
              <a:t>ایجاد فضا و جو سازمانی مناسب برای رشد و توسعه حرکت بهره وری</a:t>
            </a:r>
          </a:p>
          <a:p>
            <a:pPr algn="r" rtl="1">
              <a:tabLst>
                <a:tab pos="228600" algn="l"/>
              </a:tabLst>
            </a:pPr>
            <a:endParaRPr lang="fa-IR" dirty="0" smtClean="0"/>
          </a:p>
        </p:txBody>
      </p:sp>
    </p:spTree>
  </p:cSld>
  <p:clrMapOvr>
    <a:masterClrMapping/>
  </p:clrMapOvr>
  <p:transition spd="slow">
    <p:plus/>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sz="4400" dirty="0" smtClean="0"/>
              <a:t>مشخصات انسان بهره ور( با سطح بهره وری بالا )</a:t>
            </a:r>
            <a:r>
              <a:rPr lang="fa-IR" dirty="0" smtClean="0"/>
              <a:t/>
            </a:r>
            <a:br>
              <a:rPr lang="fa-IR" dirty="0" smtClean="0"/>
            </a:br>
            <a:endParaRPr lang="fa-IR" dirty="0"/>
          </a:p>
        </p:txBody>
      </p:sp>
      <p:sp>
        <p:nvSpPr>
          <p:cNvPr id="51203" name="Content Placeholder 2"/>
          <p:cNvSpPr>
            <a:spLocks noGrp="1"/>
          </p:cNvSpPr>
          <p:nvPr>
            <p:ph idx="1"/>
          </p:nvPr>
        </p:nvSpPr>
        <p:spPr bwMode="auto">
          <a:xfrm>
            <a:off x="985838" y="2128838"/>
            <a:ext cx="8991600" cy="5638800"/>
          </a:xfrm>
          <a:noFill/>
          <a:ln>
            <a:miter lim="800000"/>
            <a:headEnd/>
            <a:tailEnd/>
          </a:ln>
        </p:spPr>
        <p:txBody>
          <a:bodyPr vert="horz" wrap="square" lIns="91440" tIns="45720" rIns="91440" bIns="45720" numCol="1" anchor="t" anchorCtr="0" compatLnSpc="1">
            <a:prstTxWarp prst="textNoShape">
              <a:avLst/>
            </a:prstTxWarp>
          </a:bodyPr>
          <a:lstStyle/>
          <a:p>
            <a:pPr algn="justLow" rtl="1">
              <a:lnSpc>
                <a:spcPct val="110000"/>
              </a:lnSpc>
              <a:buFont typeface="Verdana" pitchFamily="34" charset="0"/>
              <a:buChar char="●"/>
            </a:pPr>
            <a:r>
              <a:rPr lang="fa-IR" sz="4400" b="1" dirty="0" smtClean="0">
                <a:solidFill>
                  <a:srgbClr val="47008E"/>
                </a:solidFill>
                <a:latin typeface="Verdana" pitchFamily="34" charset="0"/>
                <a:cs typeface="B Nazanin" pitchFamily="2" charset="-78"/>
              </a:rPr>
              <a:t>دارای نگرش مثبت </a:t>
            </a:r>
          </a:p>
          <a:p>
            <a:pPr algn="justLow" rtl="1">
              <a:lnSpc>
                <a:spcPct val="110000"/>
              </a:lnSpc>
              <a:buNone/>
            </a:pPr>
            <a:endParaRPr lang="fa-IR" sz="44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r>
              <a:rPr lang="fa-IR" sz="4400" b="1" dirty="0" smtClean="0">
                <a:solidFill>
                  <a:srgbClr val="47008E"/>
                </a:solidFill>
                <a:latin typeface="Verdana" pitchFamily="34" charset="0"/>
                <a:cs typeface="B Nazanin" pitchFamily="2" charset="-78"/>
              </a:rPr>
              <a:t>خلاق </a:t>
            </a:r>
            <a:r>
              <a:rPr lang="fa-IR" sz="4400" b="1" dirty="0" err="1" smtClean="0">
                <a:solidFill>
                  <a:srgbClr val="47008E"/>
                </a:solidFill>
                <a:latin typeface="Verdana" pitchFamily="34" charset="0"/>
                <a:cs typeface="B Nazanin" pitchFamily="2" charset="-78"/>
              </a:rPr>
              <a:t>ونوآور</a:t>
            </a:r>
            <a:r>
              <a:rPr lang="fa-IR" sz="4400" b="1" dirty="0" smtClean="0">
                <a:solidFill>
                  <a:srgbClr val="47008E"/>
                </a:solidFill>
                <a:latin typeface="Verdana" pitchFamily="34" charset="0"/>
                <a:cs typeface="B Nazanin" pitchFamily="2" charset="-78"/>
              </a:rPr>
              <a:t> </a:t>
            </a:r>
            <a:r>
              <a:rPr lang="fa-IR" b="1" dirty="0" smtClean="0">
                <a:solidFill>
                  <a:srgbClr val="47008E"/>
                </a:solidFill>
                <a:latin typeface="Verdana" pitchFamily="34" charset="0"/>
                <a:cs typeface="B Nazanin" pitchFamily="2" charset="-78"/>
              </a:rPr>
              <a:t>( </a:t>
            </a:r>
            <a:r>
              <a:rPr lang="fa-IR" sz="4400" b="1" dirty="0" smtClean="0">
                <a:solidFill>
                  <a:srgbClr val="47008E"/>
                </a:solidFill>
                <a:latin typeface="Verdana" pitchFamily="34" charset="0"/>
                <a:cs typeface="B Nazanin" pitchFamily="2" charset="-78"/>
              </a:rPr>
              <a:t>پیشنهادات و ایده های خوبی ارائه می کند</a:t>
            </a:r>
            <a:r>
              <a:rPr lang="fa-IR" b="1" dirty="0" smtClean="0">
                <a:solidFill>
                  <a:srgbClr val="47008E"/>
                </a:solidFill>
                <a:latin typeface="Verdana" pitchFamily="34" charset="0"/>
                <a:cs typeface="B Nazanin" pitchFamily="2" charset="-78"/>
              </a:rPr>
              <a:t>)</a:t>
            </a:r>
          </a:p>
          <a:p>
            <a:pPr algn="justLow" rtl="1">
              <a:lnSpc>
                <a:spcPct val="110000"/>
              </a:lnSpc>
              <a:buFont typeface="Verdana" pitchFamily="34" charset="0"/>
              <a:buChar char="●"/>
            </a:pPr>
            <a:r>
              <a:rPr lang="fa-IR" sz="4400" b="1" dirty="0" smtClean="0">
                <a:solidFill>
                  <a:srgbClr val="47008E"/>
                </a:solidFill>
                <a:latin typeface="Verdana" pitchFamily="34" charset="0"/>
                <a:cs typeface="B Nazanin" pitchFamily="2" charset="-78"/>
              </a:rPr>
              <a:t>توسعه طلب / توسعه </a:t>
            </a:r>
            <a:r>
              <a:rPr lang="fa-IR" sz="4400" b="1" dirty="0" err="1" smtClean="0">
                <a:solidFill>
                  <a:srgbClr val="47008E"/>
                </a:solidFill>
                <a:latin typeface="Verdana" pitchFamily="34" charset="0"/>
                <a:cs typeface="B Nazanin" pitchFamily="2" charset="-78"/>
              </a:rPr>
              <a:t>یاب</a:t>
            </a:r>
            <a:endParaRPr lang="fa-IR" sz="44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endParaRPr lang="fa-IR" sz="44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r>
              <a:rPr lang="fa-IR" sz="4400" b="1" dirty="0" smtClean="0">
                <a:solidFill>
                  <a:srgbClr val="47008E"/>
                </a:solidFill>
                <a:latin typeface="Verdana" pitchFamily="34" charset="0"/>
                <a:cs typeface="B Nazanin" pitchFamily="2" charset="-78"/>
              </a:rPr>
              <a:t>دارای اعتماد </a:t>
            </a:r>
            <a:r>
              <a:rPr lang="fa-IR" sz="4400" b="1" dirty="0" err="1" smtClean="0">
                <a:solidFill>
                  <a:srgbClr val="47008E"/>
                </a:solidFill>
                <a:latin typeface="Verdana" pitchFamily="34" charset="0"/>
                <a:cs typeface="B Nazanin" pitchFamily="2" charset="-78"/>
              </a:rPr>
              <a:t>بنفس</a:t>
            </a:r>
            <a:r>
              <a:rPr lang="fa-IR" sz="4400" b="1" dirty="0" smtClean="0">
                <a:solidFill>
                  <a:srgbClr val="47008E"/>
                </a:solidFill>
                <a:latin typeface="Verdana" pitchFamily="34" charset="0"/>
                <a:cs typeface="B Nazanin" pitchFamily="2" charset="-78"/>
              </a:rPr>
              <a:t> و شهامت در سطح بالا</a:t>
            </a:r>
          </a:p>
          <a:p>
            <a:pPr algn="justLow" rtl="1"/>
            <a:endParaRPr lang="fa-IR" sz="4400" b="1" dirty="0" smtClean="0">
              <a:solidFill>
                <a:srgbClr val="47008E"/>
              </a:solidFill>
              <a:latin typeface="Verdana" pitchFamily="34" charset="0"/>
              <a:cs typeface="B Nazanin" pitchFamily="2" charset="-78"/>
            </a:endParaRPr>
          </a:p>
          <a:p>
            <a:pPr algn="justLow" rtl="1"/>
            <a:endParaRPr lang="fa-IR" sz="4400" b="1" dirty="0" smtClean="0">
              <a:solidFill>
                <a:srgbClr val="47008E"/>
              </a:solidFill>
              <a:latin typeface="Verdana" pitchFamily="34" charset="0"/>
              <a:cs typeface="B Nazanin" pitchFamily="2" charset="-78"/>
            </a:endParaRPr>
          </a:p>
          <a:p>
            <a:pPr algn="justLow" rtl="1"/>
            <a:endParaRPr lang="en-US" sz="6000" b="1" dirty="0" smtClean="0">
              <a:solidFill>
                <a:srgbClr val="47008E"/>
              </a:solidFill>
              <a:latin typeface="Verdana" pitchFamily="34" charset="0"/>
              <a:cs typeface="B Nazanin" pitchFamily="2" charset="-78"/>
            </a:endParaRPr>
          </a:p>
          <a:p>
            <a:pPr algn="r" rtl="1"/>
            <a:endParaRPr lang="fa-IR" b="1" dirty="0" smtClean="0">
              <a:solidFill>
                <a:srgbClr val="47008E"/>
              </a:solidFill>
              <a:cs typeface="B Nazanin" pitchFamily="2" charset="-78"/>
            </a:endParaRPr>
          </a:p>
        </p:txBody>
      </p:sp>
    </p:spTree>
  </p:cSld>
  <p:clrMapOvr>
    <a:masterClrMapping/>
  </p:clrMapOvr>
  <p:transition spd="slow">
    <p:circl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sz="4400" dirty="0" smtClean="0"/>
              <a:t>مشخصات انسان بهره ور( با سطح بهره وری بالا )</a:t>
            </a:r>
            <a:r>
              <a:rPr lang="fa-IR" dirty="0" smtClean="0"/>
              <a:t/>
            </a:r>
            <a:br>
              <a:rPr lang="fa-IR" dirty="0" smtClean="0"/>
            </a:br>
            <a:endParaRPr lang="fa-IR" dirty="0"/>
          </a:p>
        </p:txBody>
      </p:sp>
      <p:sp>
        <p:nvSpPr>
          <p:cNvPr id="52227" name="Content Placeholder 2"/>
          <p:cNvSpPr>
            <a:spLocks noGrp="1"/>
          </p:cNvSpPr>
          <p:nvPr>
            <p:ph idx="1"/>
          </p:nvPr>
        </p:nvSpPr>
        <p:spPr bwMode="auto">
          <a:xfrm>
            <a:off x="985838" y="2128838"/>
            <a:ext cx="8991600" cy="5715000"/>
          </a:xfrm>
          <a:noFill/>
          <a:ln>
            <a:miter lim="800000"/>
            <a:headEnd/>
            <a:tailEnd/>
          </a:ln>
        </p:spPr>
        <p:txBody>
          <a:bodyPr vert="horz" wrap="square" lIns="91440" tIns="45720" rIns="91440" bIns="45720" numCol="1" anchor="t" anchorCtr="0" compatLnSpc="1">
            <a:prstTxWarp prst="textNoShape">
              <a:avLst/>
            </a:prstTxWarp>
          </a:bodyPr>
          <a:lstStyle/>
          <a:p>
            <a:pPr algn="justLow" rtl="1">
              <a:lnSpc>
                <a:spcPct val="110000"/>
              </a:lnSpc>
              <a:buFont typeface="Verdana" pitchFamily="34" charset="0"/>
              <a:buChar char="●"/>
            </a:pPr>
            <a:r>
              <a:rPr lang="fa-IR" sz="3600" b="1" dirty="0" smtClean="0">
                <a:solidFill>
                  <a:srgbClr val="47008E"/>
                </a:solidFill>
                <a:latin typeface="Verdana" pitchFamily="34" charset="0"/>
                <a:cs typeface="B Nazanin" pitchFamily="2" charset="-78"/>
              </a:rPr>
              <a:t>علاقمند وافر به آموزش و یادگیری و کسب تجربه</a:t>
            </a:r>
          </a:p>
          <a:p>
            <a:pPr algn="justLow" rtl="1">
              <a:lnSpc>
                <a:spcPct val="110000"/>
              </a:lnSpc>
              <a:buNone/>
            </a:pPr>
            <a:endParaRPr lang="fa-IR" sz="36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r>
              <a:rPr lang="fa-IR" sz="3600" b="1" dirty="0" smtClean="0">
                <a:solidFill>
                  <a:srgbClr val="47008E"/>
                </a:solidFill>
                <a:latin typeface="Verdana" pitchFamily="34" charset="0"/>
                <a:cs typeface="B Nazanin" pitchFamily="2" charset="-78"/>
              </a:rPr>
              <a:t>سلامت روانی</a:t>
            </a:r>
          </a:p>
          <a:p>
            <a:pPr algn="justLow" rtl="1">
              <a:lnSpc>
                <a:spcPct val="110000"/>
              </a:lnSpc>
              <a:buNone/>
            </a:pPr>
            <a:endParaRPr lang="fa-IR" sz="36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r>
              <a:rPr lang="fa-IR" sz="3600" b="1" dirty="0" smtClean="0">
                <a:solidFill>
                  <a:srgbClr val="47008E"/>
                </a:solidFill>
                <a:latin typeface="Verdana" pitchFamily="34" charset="0"/>
                <a:cs typeface="B Nazanin" pitchFamily="2" charset="-78"/>
              </a:rPr>
              <a:t>کنجکاو و جستجوگر</a:t>
            </a:r>
          </a:p>
          <a:p>
            <a:pPr algn="justLow" rtl="1">
              <a:lnSpc>
                <a:spcPct val="110000"/>
              </a:lnSpc>
              <a:buFont typeface="Verdana" pitchFamily="34" charset="0"/>
              <a:buChar char="●"/>
            </a:pPr>
            <a:endParaRPr lang="fa-IR" sz="36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r>
              <a:rPr lang="fa-IR" sz="3600" b="1" dirty="0" smtClean="0">
                <a:solidFill>
                  <a:srgbClr val="47008E"/>
                </a:solidFill>
                <a:latin typeface="Verdana" pitchFamily="34" charset="0"/>
                <a:cs typeface="B Nazanin" pitchFamily="2" charset="-78"/>
              </a:rPr>
              <a:t>دقت و حساسیت نسبت به محیط و تغییرات آن ( بویژه  نسبت به </a:t>
            </a:r>
            <a:r>
              <a:rPr lang="fa-IR" sz="3600" b="1" dirty="0" err="1" smtClean="0">
                <a:solidFill>
                  <a:srgbClr val="47008E"/>
                </a:solidFill>
                <a:latin typeface="Verdana" pitchFamily="34" charset="0"/>
                <a:cs typeface="B Nazanin" pitchFamily="2" charset="-78"/>
              </a:rPr>
              <a:t>مواردی</a:t>
            </a:r>
            <a:r>
              <a:rPr lang="fa-IR" sz="3600" b="1" dirty="0" smtClean="0">
                <a:solidFill>
                  <a:srgbClr val="47008E"/>
                </a:solidFill>
                <a:latin typeface="Verdana" pitchFamily="34" charset="0"/>
                <a:cs typeface="B Nazanin" pitchFamily="2" charset="-78"/>
              </a:rPr>
              <a:t> که در نظر دیگران عادی به نظر می رسد)</a:t>
            </a:r>
          </a:p>
        </p:txBody>
      </p:sp>
    </p:spTree>
  </p:cSld>
  <p:clrMapOvr>
    <a:masterClrMapping/>
  </p:clrMapOvr>
  <p:transition spd="slow">
    <p:circl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sz="4400" dirty="0" smtClean="0"/>
              <a:t>مشخصات انسان بهره ور( با سطح بهره وری بالا )</a:t>
            </a:r>
            <a:r>
              <a:rPr lang="fa-IR" dirty="0" smtClean="0"/>
              <a:t/>
            </a:r>
            <a:br>
              <a:rPr lang="fa-IR" dirty="0" smtClean="0"/>
            </a:br>
            <a:endParaRPr lang="fa-IR" dirty="0"/>
          </a:p>
        </p:txBody>
      </p:sp>
      <p:sp>
        <p:nvSpPr>
          <p:cNvPr id="53251" name="Content Placeholder 2"/>
          <p:cNvSpPr>
            <a:spLocks noGrp="1"/>
          </p:cNvSpPr>
          <p:nvPr>
            <p:ph idx="1"/>
          </p:nvPr>
        </p:nvSpPr>
        <p:spPr bwMode="auto">
          <a:xfrm>
            <a:off x="985838" y="2128838"/>
            <a:ext cx="8991600" cy="6172200"/>
          </a:xfrm>
          <a:noFill/>
          <a:ln>
            <a:miter lim="800000"/>
            <a:headEnd/>
            <a:tailEnd/>
          </a:ln>
        </p:spPr>
        <p:txBody>
          <a:bodyPr vert="horz" wrap="square" lIns="91440" tIns="45720" rIns="91440" bIns="45720" numCol="1" anchor="t" anchorCtr="0" compatLnSpc="1">
            <a:prstTxWarp prst="textNoShape">
              <a:avLst/>
            </a:prstTxWarp>
          </a:bodyPr>
          <a:lstStyle/>
          <a:p>
            <a:pPr algn="justLow" rtl="1">
              <a:lnSpc>
                <a:spcPct val="110000"/>
              </a:lnSpc>
              <a:buFont typeface="Verdana" pitchFamily="34" charset="0"/>
              <a:buChar char="●"/>
            </a:pPr>
            <a:r>
              <a:rPr lang="fa-IR" sz="3600" smtClean="0">
                <a:solidFill>
                  <a:srgbClr val="47008E"/>
                </a:solidFill>
                <a:latin typeface="Verdana" pitchFamily="34" charset="0"/>
                <a:cs typeface="B Koodak" pitchFamily="2" charset="-78"/>
              </a:rPr>
              <a:t>دلگرمی و امید به آینده</a:t>
            </a:r>
          </a:p>
          <a:p>
            <a:pPr algn="justLow" rtl="1">
              <a:lnSpc>
                <a:spcPct val="110000"/>
              </a:lnSpc>
              <a:buFont typeface="Verdana" pitchFamily="34" charset="0"/>
              <a:buChar char="●"/>
            </a:pPr>
            <a:r>
              <a:rPr lang="fa-IR" sz="3600" smtClean="0">
                <a:solidFill>
                  <a:srgbClr val="47008E"/>
                </a:solidFill>
                <a:latin typeface="Verdana" pitchFamily="34" charset="0"/>
                <a:cs typeface="B Koodak" pitchFamily="2" charset="-78"/>
              </a:rPr>
              <a:t>پیش قدم در قبول مسئولیت و رویارویی با مسائل</a:t>
            </a:r>
          </a:p>
          <a:p>
            <a:pPr algn="justLow" rtl="1">
              <a:lnSpc>
                <a:spcPct val="110000"/>
              </a:lnSpc>
              <a:buFont typeface="Verdana" pitchFamily="34" charset="0"/>
              <a:buChar char="●"/>
            </a:pPr>
            <a:r>
              <a:rPr lang="fa-IR" sz="3600" smtClean="0">
                <a:solidFill>
                  <a:srgbClr val="47008E"/>
                </a:solidFill>
                <a:latin typeface="Verdana" pitchFamily="34" charset="0"/>
                <a:cs typeface="B Koodak" pitchFamily="2" charset="-78"/>
              </a:rPr>
              <a:t>قدرت جلب حس اعتماد و اطمینان دیگران</a:t>
            </a:r>
          </a:p>
          <a:p>
            <a:pPr algn="justLow" rtl="1">
              <a:lnSpc>
                <a:spcPct val="110000"/>
              </a:lnSpc>
              <a:buFont typeface="Verdana" pitchFamily="34" charset="0"/>
              <a:buChar char="●"/>
            </a:pPr>
            <a:r>
              <a:rPr lang="fa-IR" sz="3600" smtClean="0">
                <a:solidFill>
                  <a:srgbClr val="47008E"/>
                </a:solidFill>
                <a:latin typeface="Verdana" pitchFamily="34" charset="0"/>
                <a:cs typeface="B Koodak" pitchFamily="2" charset="-78"/>
              </a:rPr>
              <a:t>عادت به تفکر قبل از عمل</a:t>
            </a:r>
          </a:p>
          <a:p>
            <a:pPr algn="justLow" rtl="1">
              <a:lnSpc>
                <a:spcPct val="110000"/>
              </a:lnSpc>
              <a:buFont typeface="Verdana" pitchFamily="34" charset="0"/>
              <a:buChar char="●"/>
            </a:pPr>
            <a:r>
              <a:rPr lang="fa-IR" sz="3600" smtClean="0">
                <a:solidFill>
                  <a:srgbClr val="47008E"/>
                </a:solidFill>
                <a:latin typeface="Verdana" pitchFamily="34" charset="0"/>
                <a:cs typeface="B Koodak" pitchFamily="2" charset="-78"/>
              </a:rPr>
              <a:t>توجه و تمرکز برعوامل قابل کنترل بجای بزرگ کردن عوامل غیر قابل کنترل</a:t>
            </a:r>
          </a:p>
          <a:p>
            <a:pPr algn="justLow" rtl="1">
              <a:lnSpc>
                <a:spcPct val="110000"/>
              </a:lnSpc>
              <a:buFont typeface="Verdana" pitchFamily="34" charset="0"/>
              <a:buChar char="●"/>
            </a:pPr>
            <a:r>
              <a:rPr lang="fa-IR" sz="3600" smtClean="0">
                <a:solidFill>
                  <a:srgbClr val="47008E"/>
                </a:solidFill>
                <a:latin typeface="Verdana" pitchFamily="34" charset="0"/>
                <a:cs typeface="B Koodak" pitchFamily="2" charset="-78"/>
              </a:rPr>
              <a:t>استفاده مؤثر از زمان</a:t>
            </a:r>
          </a:p>
          <a:p>
            <a:pPr algn="justLow" rtl="1">
              <a:lnSpc>
                <a:spcPct val="110000"/>
              </a:lnSpc>
              <a:buFont typeface="Verdana" pitchFamily="34" charset="0"/>
              <a:buChar char="●"/>
            </a:pPr>
            <a:r>
              <a:rPr lang="fa-IR" sz="3600" smtClean="0">
                <a:solidFill>
                  <a:srgbClr val="47008E"/>
                </a:solidFill>
                <a:latin typeface="Verdana" pitchFamily="34" charset="0"/>
                <a:cs typeface="B Koodak" pitchFamily="2" charset="-78"/>
              </a:rPr>
              <a:t>انگیزش و نگرش درست نسبت به كار </a:t>
            </a:r>
          </a:p>
          <a:p>
            <a:pPr algn="justLow" rtl="1">
              <a:lnSpc>
                <a:spcPct val="110000"/>
              </a:lnSpc>
              <a:buFont typeface="Verdana" pitchFamily="34" charset="0"/>
              <a:buChar char="●"/>
            </a:pPr>
            <a:r>
              <a:rPr lang="fa-IR" sz="3600" smtClean="0">
                <a:solidFill>
                  <a:srgbClr val="47008E"/>
                </a:solidFill>
                <a:latin typeface="Verdana" pitchFamily="34" charset="0"/>
                <a:cs typeface="B Koodak" pitchFamily="2" charset="-78"/>
              </a:rPr>
              <a:t>دارا بودن روابط خوب با دیگران</a:t>
            </a:r>
          </a:p>
          <a:p>
            <a:pPr algn="justLow" rtl="1">
              <a:buFontTx/>
              <a:buNone/>
            </a:pPr>
            <a:endParaRPr lang="fa-IR" sz="4400" smtClean="0">
              <a:solidFill>
                <a:srgbClr val="47008E"/>
              </a:solidFill>
              <a:latin typeface="Verdana" pitchFamily="34" charset="0"/>
              <a:cs typeface="B Koodak" pitchFamily="2" charset="-78"/>
            </a:endParaRPr>
          </a:p>
          <a:p>
            <a:pPr algn="justLow" rtl="1"/>
            <a:endParaRPr lang="fa-IR" sz="4400" smtClean="0">
              <a:solidFill>
                <a:srgbClr val="47008E"/>
              </a:solidFill>
              <a:latin typeface="Verdana" pitchFamily="34" charset="0"/>
              <a:cs typeface="B Koodak" pitchFamily="2" charset="-78"/>
            </a:endParaRPr>
          </a:p>
          <a:p>
            <a:pPr algn="justLow" rtl="1"/>
            <a:endParaRPr lang="en-US" sz="6000" smtClean="0">
              <a:solidFill>
                <a:srgbClr val="47008E"/>
              </a:solidFill>
              <a:latin typeface="Verdana" pitchFamily="34" charset="0"/>
              <a:cs typeface="B Koodak" pitchFamily="2" charset="-78"/>
            </a:endParaRPr>
          </a:p>
          <a:p>
            <a:pPr algn="r" rtl="1"/>
            <a:endParaRPr lang="fa-IR" smtClean="0">
              <a:solidFill>
                <a:srgbClr val="47008E"/>
              </a:solidFill>
              <a:cs typeface="B Koodak" pitchFamily="2" charset="-78"/>
            </a:endParaRPr>
          </a:p>
        </p:txBody>
      </p:sp>
    </p:spTree>
  </p:cSld>
  <p:clrMapOvr>
    <a:masterClrMapping/>
  </p:clrMapOvr>
  <p:transition spd="slow">
    <p:diamon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dirty="0" smtClean="0"/>
              <a:t>نتیجه گیری</a:t>
            </a:r>
            <a:endParaRPr lang="fa-IR" dirty="0"/>
          </a:p>
        </p:txBody>
      </p:sp>
      <p:sp>
        <p:nvSpPr>
          <p:cNvPr id="3" name="Content Placeholder 2"/>
          <p:cNvSpPr>
            <a:spLocks noGrp="1"/>
          </p:cNvSpPr>
          <p:nvPr>
            <p:ph idx="1"/>
          </p:nvPr>
        </p:nvSpPr>
        <p:spPr>
          <a:xfrm>
            <a:off x="1061244" y="3500437"/>
            <a:ext cx="8991600" cy="2895600"/>
          </a:xfrm>
        </p:spPr>
        <p:txBody>
          <a:bodyPr/>
          <a:lstStyle/>
          <a:p>
            <a:pPr marL="0" indent="0" algn="ctr" defTabSz="914400" rtl="1">
              <a:spcBef>
                <a:spcPct val="50000"/>
              </a:spcBef>
              <a:buFontTx/>
              <a:buNone/>
              <a:defRPr/>
            </a:pPr>
            <a:endParaRPr lang="fa-IR" sz="4000" b="1" kern="1200" dirty="0" smtClean="0">
              <a:solidFill>
                <a:srgbClr val="47008E"/>
              </a:solidFill>
              <a:latin typeface="Times New Roman" pitchFamily="18" charset="0"/>
              <a:cs typeface="B Titr" pitchFamily="2" charset="-78"/>
            </a:endParaRPr>
          </a:p>
          <a:p>
            <a:pPr marL="0" indent="0" algn="ctr" defTabSz="914400" rtl="1">
              <a:spcBef>
                <a:spcPct val="50000"/>
              </a:spcBef>
              <a:buFontTx/>
              <a:buNone/>
              <a:defRPr/>
            </a:pPr>
            <a:endParaRPr lang="fa-IR" sz="4000" b="1" kern="1200" dirty="0" smtClean="0">
              <a:solidFill>
                <a:srgbClr val="47008E"/>
              </a:solidFill>
              <a:latin typeface="Times New Roman" pitchFamily="18" charset="0"/>
              <a:cs typeface="B Titr" pitchFamily="2" charset="-78"/>
            </a:endParaRPr>
          </a:p>
          <a:p>
            <a:pPr marL="0" indent="0" algn="ctr" defTabSz="914400" rtl="1">
              <a:spcBef>
                <a:spcPct val="50000"/>
              </a:spcBef>
              <a:buFontTx/>
              <a:buNone/>
              <a:defRPr/>
            </a:pPr>
            <a:endParaRPr lang="fa-IR" sz="4000" b="1" kern="1200" dirty="0" smtClean="0">
              <a:solidFill>
                <a:srgbClr val="47008E"/>
              </a:solidFill>
              <a:latin typeface="Times New Roman" pitchFamily="18" charset="0"/>
              <a:cs typeface="B Titr" pitchFamily="2" charset="-78"/>
            </a:endParaRPr>
          </a:p>
          <a:p>
            <a:pPr marL="0" indent="0" algn="ctr" defTabSz="914400" rtl="1">
              <a:spcBef>
                <a:spcPct val="50000"/>
              </a:spcBef>
              <a:buFontTx/>
              <a:buNone/>
              <a:defRPr/>
            </a:pPr>
            <a:r>
              <a:rPr lang="fa-IR" sz="3600" b="1" kern="1200" dirty="0" smtClean="0">
                <a:solidFill>
                  <a:srgbClr val="47008E"/>
                </a:solidFill>
                <a:latin typeface="Times New Roman" pitchFamily="18" charset="0"/>
                <a:cs typeface="B Titr" pitchFamily="2" charset="-78"/>
              </a:rPr>
              <a:t>بهبود بهره وري كاري براي متخصصان نيست بلكه بايد بخشي از همه كارهاي سازمان و به نوعي فرهنگ سازماني باشد . </a:t>
            </a:r>
            <a:endParaRPr lang="en-US" sz="3600" b="1" kern="1200" dirty="0" smtClean="0">
              <a:solidFill>
                <a:srgbClr val="47008E"/>
              </a:solidFill>
              <a:latin typeface="Times New Roman" pitchFamily="18" charset="0"/>
              <a:cs typeface="B Titr" pitchFamily="2" charset="-78"/>
            </a:endParaRPr>
          </a:p>
          <a:p>
            <a:pPr>
              <a:defRPr/>
            </a:pPr>
            <a:endParaRPr lang="fa-IR" b="1" dirty="0">
              <a:cs typeface="B Titr" pitchFamily="2" charset="-78"/>
            </a:endParaRPr>
          </a:p>
        </p:txBody>
      </p:sp>
      <p:sp>
        <p:nvSpPr>
          <p:cNvPr id="5" name="TextBox 4"/>
          <p:cNvSpPr txBox="1"/>
          <p:nvPr/>
        </p:nvSpPr>
        <p:spPr>
          <a:xfrm>
            <a:off x="985044" y="2281237"/>
            <a:ext cx="9144000" cy="3754874"/>
          </a:xfrm>
          <a:prstGeom prst="rect">
            <a:avLst/>
          </a:prstGeom>
          <a:noFill/>
        </p:spPr>
        <p:txBody>
          <a:bodyPr wrap="square" rtlCol="1">
            <a:spAutoFit/>
          </a:bodyPr>
          <a:lstStyle/>
          <a:p>
            <a:r>
              <a:rPr lang="ar-SA" sz="3400" dirty="0" smtClean="0">
                <a:solidFill>
                  <a:schemeClr val="accent4">
                    <a:lumMod val="10000"/>
                  </a:schemeClr>
                </a:solidFill>
              </a:rPr>
              <a:t>کارآیی به معنای استفاده بهینه از امکانات سازمان برای دستیابی به اهداف، و اثربخشی به معنای انتخاب درست اهداف است.</a:t>
            </a:r>
            <a:br>
              <a:rPr lang="ar-SA" sz="3400" dirty="0" smtClean="0">
                <a:solidFill>
                  <a:schemeClr val="accent4">
                    <a:lumMod val="10000"/>
                  </a:schemeClr>
                </a:solidFill>
              </a:rPr>
            </a:br>
            <a:r>
              <a:rPr lang="ar-SA" sz="3400" dirty="0" smtClean="0">
                <a:solidFill>
                  <a:schemeClr val="bg2">
                    <a:lumMod val="75000"/>
                  </a:schemeClr>
                </a:solidFill>
              </a:rPr>
              <a:t>هرجا که بحث هدف و دستیابی به هدف مطرح است با بحث اثربخشی سروکار داریم مدیری اثربخش است که بتواند هدف سازمان را تامین کند اما بحث کارایی بحث چگونگی رسیدن به هدف است نحوه انجام کار و کیفیت مطرح است</a:t>
            </a:r>
            <a:r>
              <a:rPr lang="ar-SA" sz="3400" dirty="0" smtClean="0">
                <a:solidFill>
                  <a:schemeClr val="accent4">
                    <a:lumMod val="10000"/>
                  </a:schemeClr>
                </a:solidFill>
              </a:rPr>
              <a:t>.</a:t>
            </a:r>
            <a:endParaRPr lang="fa-IR" sz="3400" dirty="0">
              <a:solidFill>
                <a:schemeClr val="accent4">
                  <a:lumMod val="10000"/>
                </a:schemeClr>
              </a:solidFill>
            </a:endParaRPr>
          </a:p>
        </p:txBody>
      </p:sp>
    </p:spTree>
  </p:cSld>
  <p:clrMapOvr>
    <a:masterClrMapping/>
  </p:clrMapOvr>
  <p:transition spd="slow">
    <p:diamon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نتیجه گیری</a:t>
            </a:r>
            <a:endParaRPr lang="fa-IR" dirty="0"/>
          </a:p>
        </p:txBody>
      </p:sp>
      <p:sp>
        <p:nvSpPr>
          <p:cNvPr id="3" name="Content Placeholder 2"/>
          <p:cNvSpPr>
            <a:spLocks noGrp="1"/>
          </p:cNvSpPr>
          <p:nvPr>
            <p:ph idx="1"/>
          </p:nvPr>
        </p:nvSpPr>
        <p:spPr/>
        <p:txBody>
          <a:bodyPr/>
          <a:lstStyle/>
          <a:p>
            <a:pPr algn="ctr">
              <a:buNone/>
            </a:pPr>
            <a:r>
              <a:rPr lang="fa-IR" sz="3600" dirty="0" smtClean="0">
                <a:solidFill>
                  <a:srgbClr val="FF3300"/>
                </a:solidFill>
                <a:cs typeface="B Titr" pitchFamily="2" charset="-78"/>
              </a:rPr>
              <a:t>منابع </a:t>
            </a:r>
            <a:r>
              <a:rPr lang="fa-IR" sz="3600" dirty="0" err="1" smtClean="0">
                <a:solidFill>
                  <a:srgbClr val="FF3300"/>
                </a:solidFill>
                <a:cs typeface="B Titr" pitchFamily="2" charset="-78"/>
              </a:rPr>
              <a:t>انساني</a:t>
            </a:r>
            <a:r>
              <a:rPr lang="fa-IR" sz="3600" dirty="0" smtClean="0">
                <a:solidFill>
                  <a:srgbClr val="FF3300"/>
                </a:solidFill>
                <a:cs typeface="B Titr" pitchFamily="2" charset="-78"/>
              </a:rPr>
              <a:t> به عنوان عنصر </a:t>
            </a:r>
            <a:r>
              <a:rPr lang="fa-IR" sz="3600" dirty="0" err="1" smtClean="0">
                <a:solidFill>
                  <a:srgbClr val="FF3300"/>
                </a:solidFill>
                <a:cs typeface="B Titr" pitchFamily="2" charset="-78"/>
              </a:rPr>
              <a:t>رقابتي</a:t>
            </a:r>
            <a:r>
              <a:rPr lang="fa-IR" sz="3600" dirty="0" smtClean="0">
                <a:solidFill>
                  <a:srgbClr val="FF3300"/>
                </a:solidFill>
                <a:cs typeface="B Titr" pitchFamily="2" charset="-78"/>
              </a:rPr>
              <a:t> و </a:t>
            </a:r>
            <a:r>
              <a:rPr lang="fa-IR" sz="3600" dirty="0" err="1" smtClean="0">
                <a:solidFill>
                  <a:srgbClr val="FF3300"/>
                </a:solidFill>
                <a:cs typeface="B Titr" pitchFamily="2" charset="-78"/>
              </a:rPr>
              <a:t>راهبردي</a:t>
            </a:r>
            <a:endParaRPr lang="fa-IR" sz="3600" dirty="0" smtClean="0">
              <a:solidFill>
                <a:srgbClr val="FF3300"/>
              </a:solidFill>
              <a:cs typeface="B Titr" pitchFamily="2" charset="-78"/>
            </a:endParaRPr>
          </a:p>
          <a:p>
            <a:pPr algn="r">
              <a:buNone/>
            </a:pPr>
            <a:r>
              <a:rPr lang="en-US" sz="3600" b="1" dirty="0" smtClean="0">
                <a:solidFill>
                  <a:srgbClr val="FF0000"/>
                </a:solidFill>
                <a:cs typeface="B Titr" pitchFamily="2" charset="-78"/>
              </a:rPr>
              <a:t>.</a:t>
            </a:r>
            <a:r>
              <a:rPr lang="fa-IR" sz="3600" b="1" dirty="0" smtClean="0">
                <a:solidFill>
                  <a:srgbClr val="FF0000"/>
                </a:solidFill>
                <a:cs typeface="B Titr" pitchFamily="2" charset="-78"/>
              </a:rPr>
              <a:t>سازمان </a:t>
            </a:r>
            <a:r>
              <a:rPr lang="fa-IR" sz="3600" b="1" dirty="0" err="1" smtClean="0">
                <a:solidFill>
                  <a:srgbClr val="FF0000"/>
                </a:solidFill>
                <a:cs typeface="B Titr" pitchFamily="2" charset="-78"/>
              </a:rPr>
              <a:t>هاند</a:t>
            </a:r>
            <a:endParaRPr lang="fa-IR" sz="3600" b="1" dirty="0" smtClean="0">
              <a:solidFill>
                <a:srgbClr val="FF0000"/>
              </a:solidFill>
              <a:cs typeface="B Titr" pitchFamily="2" charset="-78"/>
            </a:endParaRPr>
          </a:p>
          <a:p>
            <a:pPr algn="r">
              <a:buNone/>
            </a:pPr>
            <a:endParaRPr lang="en-US" sz="3600" b="1" dirty="0" smtClean="0">
              <a:solidFill>
                <a:schemeClr val="accent2">
                  <a:lumMod val="75000"/>
                </a:schemeClr>
              </a:solidFill>
              <a:cs typeface="B Titr" pitchFamily="2" charset="-78"/>
            </a:endParaRPr>
          </a:p>
          <a:p>
            <a:pPr algn="r">
              <a:buNone/>
            </a:pPr>
            <a:r>
              <a:rPr lang="ar-SA" sz="3600" b="1" dirty="0" smtClean="0">
                <a:solidFill>
                  <a:schemeClr val="accent2">
                    <a:lumMod val="75000"/>
                  </a:schemeClr>
                </a:solidFill>
                <a:cs typeface="B Titr" pitchFamily="2" charset="-78"/>
              </a:rPr>
              <a:t>مدیریت می تواند با اجرای طرح</a:t>
            </a:r>
            <a:r>
              <a:rPr lang="fa-IR" sz="3600" b="1" dirty="0" smtClean="0">
                <a:solidFill>
                  <a:schemeClr val="accent2">
                    <a:lumMod val="75000"/>
                  </a:schemeClr>
                </a:solidFill>
                <a:cs typeface="B Titr" pitchFamily="2" charset="-78"/>
              </a:rPr>
              <a:t> </a:t>
            </a:r>
            <a:r>
              <a:rPr lang="ar-SA" sz="3600" b="1" dirty="0" smtClean="0">
                <a:solidFill>
                  <a:schemeClr val="accent2">
                    <a:lumMod val="75000"/>
                  </a:schemeClr>
                </a:solidFill>
                <a:cs typeface="B Titr" pitchFamily="2" charset="-78"/>
              </a:rPr>
              <a:t>های لازم و ایجاد انگیزش</a:t>
            </a:r>
            <a:r>
              <a:rPr lang="fa-IR" sz="3600" b="1" dirty="0" smtClean="0">
                <a:solidFill>
                  <a:schemeClr val="accent2">
                    <a:lumMod val="75000"/>
                  </a:schemeClr>
                </a:solidFill>
                <a:cs typeface="B Titr" pitchFamily="2" charset="-78"/>
              </a:rPr>
              <a:t> </a:t>
            </a:r>
            <a:r>
              <a:rPr lang="ar-SA" sz="3600" b="1" dirty="0" smtClean="0">
                <a:solidFill>
                  <a:schemeClr val="accent2">
                    <a:lumMod val="75000"/>
                  </a:schemeClr>
                </a:solidFill>
                <a:cs typeface="B Titr" pitchFamily="2" charset="-78"/>
              </a:rPr>
              <a:t>های مناسب در کارکنان از طریق اعطای پاداشهای مادی، تفویض اختیار ، ایجاد فضایی دوستانه و رابطه مبتنی بر همکاری بین خود و کارکنان در بهبود بهره </a:t>
            </a:r>
            <a:r>
              <a:rPr lang="en-US" sz="3600" b="1" dirty="0" smtClean="0">
                <a:solidFill>
                  <a:schemeClr val="accent2">
                    <a:lumMod val="75000"/>
                  </a:schemeClr>
                </a:solidFill>
                <a:cs typeface="B Titr" pitchFamily="2" charset="-78"/>
              </a:rPr>
              <a:t>.</a:t>
            </a:r>
            <a:r>
              <a:rPr lang="ar-SA" sz="3600" b="1" dirty="0" smtClean="0">
                <a:solidFill>
                  <a:schemeClr val="accent2">
                    <a:lumMod val="75000"/>
                  </a:schemeClr>
                </a:solidFill>
                <a:cs typeface="B Titr" pitchFamily="2" charset="-78"/>
              </a:rPr>
              <a:t>وری مؤثر باشد</a:t>
            </a:r>
            <a:endParaRPr lang="fa-IR" sz="3600" b="1" dirty="0">
              <a:solidFill>
                <a:schemeClr val="accent2">
                  <a:lumMod val="75000"/>
                </a:schemeClr>
              </a:solidFill>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منابع و ماخذ</a:t>
            </a:r>
            <a:endParaRPr lang="fa-IR" dirty="0"/>
          </a:p>
        </p:txBody>
      </p:sp>
      <p:sp>
        <p:nvSpPr>
          <p:cNvPr id="3" name="Content Placeholder 2"/>
          <p:cNvSpPr>
            <a:spLocks noGrp="1"/>
          </p:cNvSpPr>
          <p:nvPr>
            <p:ph idx="1"/>
          </p:nvPr>
        </p:nvSpPr>
        <p:spPr>
          <a:xfrm>
            <a:off x="985044" y="1747837"/>
            <a:ext cx="8991600" cy="6553200"/>
          </a:xfrm>
        </p:spPr>
        <p:txBody>
          <a:bodyPr/>
          <a:lstStyle/>
          <a:p>
            <a:pPr marL="0" indent="0" algn="r">
              <a:buNone/>
            </a:pPr>
            <a:r>
              <a:rPr lang="fa-IR" sz="3200" dirty="0" smtClean="0">
                <a:solidFill>
                  <a:srgbClr val="0070C0"/>
                </a:solidFill>
              </a:rPr>
              <a:t>کتب:</a:t>
            </a:r>
          </a:p>
          <a:p>
            <a:pPr marL="0" indent="0" algn="r">
              <a:buNone/>
            </a:pPr>
            <a:r>
              <a:rPr lang="fa-IR" sz="3200" dirty="0" smtClean="0">
                <a:solidFill>
                  <a:schemeClr val="accent4">
                    <a:lumMod val="10000"/>
                  </a:schemeClr>
                </a:solidFill>
              </a:rPr>
              <a:t>-</a:t>
            </a:r>
            <a:r>
              <a:rPr lang="fa-IR" sz="3200" dirty="0" err="1" smtClean="0">
                <a:solidFill>
                  <a:schemeClr val="accent4">
                    <a:lumMod val="10000"/>
                  </a:schemeClr>
                </a:solidFill>
                <a:cs typeface="B Nazanin" pitchFamily="2" charset="-78"/>
              </a:rPr>
              <a:t>الوانی</a:t>
            </a:r>
            <a:r>
              <a:rPr lang="fa-IR" sz="3200" dirty="0" smtClean="0">
                <a:solidFill>
                  <a:schemeClr val="accent4">
                    <a:lumMod val="10000"/>
                  </a:schemeClr>
                </a:solidFill>
                <a:cs typeface="B Nazanin" pitchFamily="2" charset="-78"/>
              </a:rPr>
              <a:t>،سید مهدی،انتشارات نشر نی</a:t>
            </a:r>
          </a:p>
          <a:p>
            <a:pPr marL="0" indent="0" algn="r">
              <a:buNone/>
            </a:pPr>
            <a:r>
              <a:rPr lang="fa-IR" dirty="0" smtClean="0">
                <a:solidFill>
                  <a:schemeClr val="accent4">
                    <a:lumMod val="10000"/>
                  </a:schemeClr>
                </a:solidFill>
                <a:cs typeface="B Nazanin" pitchFamily="2" charset="-78"/>
              </a:rPr>
              <a:t>-</a:t>
            </a:r>
            <a:r>
              <a:rPr lang="fa-IR" sz="3200" dirty="0" smtClean="0">
                <a:solidFill>
                  <a:schemeClr val="accent4">
                    <a:lumMod val="10000"/>
                  </a:schemeClr>
                </a:solidFill>
                <a:cs typeface="B Nazanin" pitchFamily="2" charset="-78"/>
              </a:rPr>
              <a:t>پی </a:t>
            </a:r>
            <a:r>
              <a:rPr lang="fa-IR" sz="3200" dirty="0" err="1" smtClean="0">
                <a:solidFill>
                  <a:schemeClr val="accent4">
                    <a:lumMod val="10000"/>
                  </a:schemeClr>
                </a:solidFill>
                <a:cs typeface="B Nazanin" pitchFamily="2" charset="-78"/>
              </a:rPr>
              <a:t>رابینز</a:t>
            </a:r>
            <a:r>
              <a:rPr lang="fa-IR" sz="3200" dirty="0" smtClean="0">
                <a:solidFill>
                  <a:schemeClr val="accent4">
                    <a:lumMod val="10000"/>
                  </a:schemeClr>
                </a:solidFill>
                <a:cs typeface="B Nazanin" pitchFamily="2" charset="-78"/>
              </a:rPr>
              <a:t>، </a:t>
            </a:r>
            <a:r>
              <a:rPr lang="fa-IR" sz="3200" dirty="0" err="1" smtClean="0">
                <a:solidFill>
                  <a:schemeClr val="accent4">
                    <a:lumMod val="10000"/>
                  </a:schemeClr>
                </a:solidFill>
                <a:cs typeface="B Nazanin" pitchFamily="2" charset="-78"/>
              </a:rPr>
              <a:t>استیفن</a:t>
            </a:r>
            <a:r>
              <a:rPr lang="fa-IR" sz="3200" dirty="0" smtClean="0">
                <a:solidFill>
                  <a:schemeClr val="accent4">
                    <a:lumMod val="10000"/>
                  </a:schemeClr>
                </a:solidFill>
                <a:cs typeface="B Nazanin" pitchFamily="2" charset="-78"/>
              </a:rPr>
              <a:t>، مبانی </a:t>
            </a:r>
            <a:r>
              <a:rPr lang="fa-IR" sz="3200" dirty="0" err="1" smtClean="0">
                <a:solidFill>
                  <a:schemeClr val="accent4">
                    <a:lumMod val="10000"/>
                  </a:schemeClr>
                </a:solidFill>
                <a:cs typeface="B Nazanin" pitchFamily="2" charset="-78"/>
              </a:rPr>
              <a:t>رفتارسازمانی</a:t>
            </a:r>
            <a:r>
              <a:rPr lang="fa-IR" sz="3200" dirty="0" smtClean="0">
                <a:solidFill>
                  <a:schemeClr val="accent4">
                    <a:lumMod val="10000"/>
                  </a:schemeClr>
                </a:solidFill>
                <a:cs typeface="B Nazanin" pitchFamily="2" charset="-78"/>
              </a:rPr>
              <a:t> (1378)،ترجمه علی </a:t>
            </a:r>
            <a:r>
              <a:rPr lang="fa-IR" sz="3200" dirty="0" err="1" smtClean="0">
                <a:solidFill>
                  <a:schemeClr val="accent4">
                    <a:lumMod val="10000"/>
                  </a:schemeClr>
                </a:solidFill>
                <a:cs typeface="B Nazanin" pitchFamily="2" charset="-78"/>
              </a:rPr>
              <a:t>پارسائیان</a:t>
            </a:r>
            <a:r>
              <a:rPr lang="fa-IR" sz="3200" dirty="0" smtClean="0">
                <a:solidFill>
                  <a:schemeClr val="accent4">
                    <a:lumMod val="10000"/>
                  </a:schemeClr>
                </a:solidFill>
                <a:cs typeface="B Nazanin" pitchFamily="2" charset="-78"/>
              </a:rPr>
              <a:t> </a:t>
            </a:r>
            <a:endParaRPr lang="en-US" sz="3200" dirty="0" smtClean="0">
              <a:solidFill>
                <a:schemeClr val="accent4">
                  <a:lumMod val="10000"/>
                </a:schemeClr>
              </a:solidFill>
              <a:cs typeface="B Nazanin" pitchFamily="2" charset="-78"/>
            </a:endParaRPr>
          </a:p>
          <a:p>
            <a:pPr marL="0" indent="0" algn="r">
              <a:buNone/>
            </a:pPr>
            <a:r>
              <a:rPr lang="fa-IR" sz="3200" dirty="0" smtClean="0">
                <a:solidFill>
                  <a:schemeClr val="accent4">
                    <a:lumMod val="10000"/>
                  </a:schemeClr>
                </a:solidFill>
                <a:cs typeface="B Nazanin" pitchFamily="2" charset="-78"/>
              </a:rPr>
              <a:t>و محمد اعرابی،چاپ دوم،تهران،نشر دفتر پژوهش های فرهنگی</a:t>
            </a:r>
            <a:r>
              <a:rPr lang="fa-IR" sz="3200" dirty="0" smtClean="0">
                <a:solidFill>
                  <a:schemeClr val="accent4">
                    <a:lumMod val="10000"/>
                  </a:schemeClr>
                </a:solidFill>
              </a:rPr>
              <a:t>.</a:t>
            </a:r>
          </a:p>
          <a:p>
            <a:pPr marL="0" indent="0" algn="r">
              <a:buNone/>
            </a:pPr>
            <a:r>
              <a:rPr lang="en-US" sz="3200" dirty="0" smtClean="0">
                <a:solidFill>
                  <a:schemeClr val="accent4">
                    <a:lumMod val="10000"/>
                  </a:schemeClr>
                </a:solidFill>
              </a:rPr>
              <a:t>.</a:t>
            </a:r>
            <a:r>
              <a:rPr lang="fa-IR" sz="3200" dirty="0" smtClean="0">
                <a:solidFill>
                  <a:schemeClr val="accent4">
                    <a:lumMod val="10000"/>
                  </a:schemeClr>
                </a:solidFill>
              </a:rPr>
              <a:t>-رسولی،رضا،مدیریت منابع انسانی،انتشارات دانشگاه پیام نور</a:t>
            </a:r>
          </a:p>
          <a:p>
            <a:pPr marL="0" indent="0" algn="r">
              <a:buNone/>
            </a:pPr>
            <a:r>
              <a:rPr lang="en-US" sz="3200" dirty="0" smtClean="0">
                <a:solidFill>
                  <a:schemeClr val="accent4">
                    <a:lumMod val="10000"/>
                  </a:schemeClr>
                </a:solidFill>
              </a:rPr>
              <a:t>.</a:t>
            </a:r>
            <a:r>
              <a:rPr lang="fa-IR" sz="3200" dirty="0" smtClean="0">
                <a:solidFill>
                  <a:schemeClr val="accent4">
                    <a:lumMod val="10000"/>
                  </a:schemeClr>
                </a:solidFill>
              </a:rPr>
              <a:t>-</a:t>
            </a:r>
            <a:r>
              <a:rPr lang="fa-IR" sz="3200" dirty="0" err="1" smtClean="0">
                <a:solidFill>
                  <a:schemeClr val="accent4">
                    <a:lumMod val="10000"/>
                  </a:schemeClr>
                </a:solidFill>
              </a:rPr>
              <a:t>رضاییان</a:t>
            </a:r>
            <a:r>
              <a:rPr lang="fa-IR" sz="3200" dirty="0" smtClean="0">
                <a:solidFill>
                  <a:schemeClr val="accent4">
                    <a:lumMod val="10000"/>
                  </a:schemeClr>
                </a:solidFill>
              </a:rPr>
              <a:t>،علی،مبانی سازمان و مدیریت،انتشارات سمت</a:t>
            </a:r>
          </a:p>
          <a:p>
            <a:pPr marL="0" indent="0" algn="r">
              <a:buNone/>
            </a:pPr>
            <a:r>
              <a:rPr lang="fa-IR" sz="3200" dirty="0" smtClean="0">
                <a:solidFill>
                  <a:schemeClr val="accent4">
                    <a:lumMod val="10000"/>
                  </a:schemeClr>
                </a:solidFill>
                <a:cs typeface="B Nazanin" pitchFamily="2" charset="-78"/>
              </a:rPr>
              <a:t>- سعادت ، اسفندیار، مدیریت منابع انسانی ، انتشارات سمت.</a:t>
            </a:r>
            <a:endParaRPr lang="en-US" sz="3200" dirty="0" smtClean="0">
              <a:solidFill>
                <a:schemeClr val="accent4">
                  <a:lumMod val="10000"/>
                </a:schemeClr>
              </a:solidFill>
              <a:cs typeface="B Nazanin" pitchFamily="2" charset="-78"/>
            </a:endParaRPr>
          </a:p>
          <a:p>
            <a:pPr marL="0" indent="0" algn="r">
              <a:buNone/>
            </a:pPr>
            <a:r>
              <a:rPr lang="fa-IR" sz="3200" dirty="0" smtClean="0">
                <a:solidFill>
                  <a:srgbClr val="0070C0"/>
                </a:solidFill>
              </a:rPr>
              <a:t>مقالات:</a:t>
            </a:r>
          </a:p>
          <a:p>
            <a:pPr marL="0" indent="0" algn="r">
              <a:buNone/>
            </a:pPr>
            <a:r>
              <a:rPr lang="fa-IR" sz="3200" b="1" dirty="0" smtClean="0">
                <a:solidFill>
                  <a:schemeClr val="accent4">
                    <a:lumMod val="10000"/>
                  </a:schemeClr>
                </a:solidFill>
                <a:cs typeface="B Nazanin" pitchFamily="2" charset="-78"/>
              </a:rPr>
              <a:t>-</a:t>
            </a:r>
            <a:r>
              <a:rPr lang="fa-IR" sz="3200" dirty="0" err="1" smtClean="0">
                <a:solidFill>
                  <a:schemeClr val="accent4">
                    <a:lumMod val="10000"/>
                  </a:schemeClr>
                </a:solidFill>
                <a:cs typeface="B Nazanin" pitchFamily="2" charset="-78"/>
              </a:rPr>
              <a:t>الوانی</a:t>
            </a:r>
            <a:r>
              <a:rPr lang="fa-IR" sz="3200" dirty="0" smtClean="0">
                <a:solidFill>
                  <a:schemeClr val="accent4">
                    <a:lumMod val="10000"/>
                  </a:schemeClr>
                </a:solidFill>
                <a:cs typeface="B Nazanin" pitchFamily="2" charset="-78"/>
              </a:rPr>
              <a:t>،سید مهدی-احمدی،پرویز،طراحی الگوی جامع مدیریت عوامل موثر بر بهره </a:t>
            </a:r>
            <a:r>
              <a:rPr lang="fa-IR" sz="3200" dirty="0" err="1" smtClean="0">
                <a:solidFill>
                  <a:schemeClr val="accent4">
                    <a:lumMod val="10000"/>
                  </a:schemeClr>
                </a:solidFill>
                <a:cs typeface="B Nazanin" pitchFamily="2" charset="-78"/>
              </a:rPr>
              <a:t>وری</a:t>
            </a:r>
            <a:r>
              <a:rPr lang="fa-IR" sz="3200" dirty="0" smtClean="0">
                <a:solidFill>
                  <a:schemeClr val="accent4">
                    <a:lumMod val="10000"/>
                  </a:schemeClr>
                </a:solidFill>
                <a:cs typeface="B Nazanin" pitchFamily="2" charset="-78"/>
              </a:rPr>
              <a:t> نیروی انسانی </a:t>
            </a:r>
          </a:p>
          <a:p>
            <a:pPr marL="0" indent="0" algn="r">
              <a:buNone/>
            </a:pPr>
            <a:r>
              <a:rPr lang="fa-IR" sz="3200" dirty="0" smtClean="0">
                <a:solidFill>
                  <a:schemeClr val="tx2">
                    <a:lumMod val="10000"/>
                  </a:schemeClr>
                </a:solidFill>
                <a:cs typeface="B Nazanin" pitchFamily="2" charset="-78"/>
              </a:rPr>
              <a:t>-</a:t>
            </a:r>
            <a:r>
              <a:rPr lang="fa-IR" sz="3200" dirty="0" err="1" smtClean="0">
                <a:solidFill>
                  <a:schemeClr val="tx2">
                    <a:lumMod val="10000"/>
                  </a:schemeClr>
                </a:solidFill>
                <a:cs typeface="B Nazanin" pitchFamily="2" charset="-78"/>
              </a:rPr>
              <a:t>ادهمی</a:t>
            </a:r>
            <a:r>
              <a:rPr lang="fa-IR" sz="3200" dirty="0" smtClean="0">
                <a:solidFill>
                  <a:schemeClr val="tx2">
                    <a:lumMod val="10000"/>
                  </a:schemeClr>
                </a:solidFill>
                <a:cs typeface="B Nazanin" pitchFamily="2" charset="-78"/>
              </a:rPr>
              <a:t>،ابراهیم،تغییر و اثر دانش آن بر بهره </a:t>
            </a:r>
            <a:r>
              <a:rPr lang="fa-IR" sz="3200" dirty="0" err="1" smtClean="0">
                <a:solidFill>
                  <a:schemeClr val="tx2">
                    <a:lumMod val="10000"/>
                  </a:schemeClr>
                </a:solidFill>
                <a:cs typeface="B Nazanin" pitchFamily="2" charset="-78"/>
              </a:rPr>
              <a:t>وری</a:t>
            </a:r>
            <a:endParaRPr lang="fa-IR" sz="3200" dirty="0">
              <a:solidFill>
                <a:schemeClr val="accent4">
                  <a:lumMod val="10000"/>
                </a:schemeClr>
              </a:solidFill>
              <a:cs typeface="B Nazanin" pitchFamily="2" charset="-78"/>
            </a:endParaRPr>
          </a:p>
        </p:txBody>
      </p:sp>
    </p:spTree>
  </p:cSld>
  <p:clrMapOvr>
    <a:masterClrMapping/>
  </p:clrMapOvr>
  <p:transition spd="slow">
    <p:checke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FF00"/>
                </a:solidFill>
              </a:rPr>
              <a:t>ادامه منابع و ماخذ</a:t>
            </a:r>
            <a:endParaRPr lang="fa-IR" dirty="0">
              <a:solidFill>
                <a:srgbClr val="FFFF00"/>
              </a:solidFill>
            </a:endParaRPr>
          </a:p>
        </p:txBody>
      </p:sp>
      <p:sp>
        <p:nvSpPr>
          <p:cNvPr id="3" name="Content Placeholder 2"/>
          <p:cNvSpPr>
            <a:spLocks noGrp="1"/>
          </p:cNvSpPr>
          <p:nvPr>
            <p:ph idx="1"/>
          </p:nvPr>
        </p:nvSpPr>
        <p:spPr/>
        <p:txBody>
          <a:bodyPr/>
          <a:lstStyle/>
          <a:p>
            <a:pPr algn="r">
              <a:buNone/>
            </a:pPr>
            <a:r>
              <a:rPr lang="fa-IR" sz="3200" dirty="0" smtClean="0">
                <a:solidFill>
                  <a:schemeClr val="tx2">
                    <a:lumMod val="10000"/>
                  </a:schemeClr>
                </a:solidFill>
              </a:rPr>
              <a:t>-</a:t>
            </a:r>
            <a:r>
              <a:rPr lang="fa-IR" sz="3200" dirty="0" smtClean="0">
                <a:solidFill>
                  <a:schemeClr val="tx2">
                    <a:lumMod val="10000"/>
                  </a:schemeClr>
                </a:solidFill>
                <a:cs typeface="B Nazanin" pitchFamily="2" charset="-78"/>
              </a:rPr>
              <a:t>جعفری </a:t>
            </a:r>
            <a:r>
              <a:rPr lang="fa-IR" sz="3200" dirty="0" err="1" smtClean="0">
                <a:solidFill>
                  <a:schemeClr val="tx2">
                    <a:lumMod val="10000"/>
                  </a:schemeClr>
                </a:solidFill>
                <a:cs typeface="B Nazanin" pitchFamily="2" charset="-78"/>
              </a:rPr>
              <a:t>قوشچی</a:t>
            </a:r>
            <a:r>
              <a:rPr lang="fa-IR" sz="3200" dirty="0" smtClean="0">
                <a:solidFill>
                  <a:schemeClr val="tx2">
                    <a:lumMod val="10000"/>
                  </a:schemeClr>
                </a:solidFill>
                <a:cs typeface="B Nazanin" pitchFamily="2" charset="-78"/>
              </a:rPr>
              <a:t>،بهزاد،راه های افزایش کارایی</a:t>
            </a:r>
          </a:p>
          <a:p>
            <a:pPr algn="r">
              <a:buNone/>
            </a:pPr>
            <a:r>
              <a:rPr lang="fa-IR" sz="3200" dirty="0" smtClean="0">
                <a:solidFill>
                  <a:schemeClr val="tx2">
                    <a:lumMod val="10000"/>
                  </a:schemeClr>
                </a:solidFill>
                <a:cs typeface="B Nazanin" pitchFamily="2" charset="-78"/>
              </a:rPr>
              <a:t>-رضایی،اردشیر،مدیریت سازمان ها و بهره </a:t>
            </a:r>
            <a:r>
              <a:rPr lang="fa-IR" sz="3200" dirty="0" err="1" smtClean="0">
                <a:solidFill>
                  <a:schemeClr val="tx2">
                    <a:lumMod val="10000"/>
                  </a:schemeClr>
                </a:solidFill>
                <a:cs typeface="B Nazanin" pitchFamily="2" charset="-78"/>
              </a:rPr>
              <a:t>وری</a:t>
            </a:r>
            <a:r>
              <a:rPr lang="fa-IR" sz="3200" dirty="0" smtClean="0">
                <a:solidFill>
                  <a:schemeClr val="tx2">
                    <a:lumMod val="10000"/>
                  </a:schemeClr>
                </a:solidFill>
                <a:cs typeface="B Nazanin" pitchFamily="2" charset="-78"/>
              </a:rPr>
              <a:t> نیروی انسانی</a:t>
            </a:r>
          </a:p>
          <a:p>
            <a:pPr algn="r">
              <a:buNone/>
            </a:pPr>
            <a:r>
              <a:rPr lang="fa-IR" sz="3200" dirty="0" smtClean="0">
                <a:solidFill>
                  <a:schemeClr val="tx2">
                    <a:lumMod val="10000"/>
                  </a:schemeClr>
                </a:solidFill>
                <a:cs typeface="B Nazanin" pitchFamily="2" charset="-78"/>
              </a:rPr>
              <a:t>-</a:t>
            </a:r>
            <a:r>
              <a:rPr lang="fa-IR" sz="3200" dirty="0" err="1" smtClean="0">
                <a:solidFill>
                  <a:schemeClr val="tx2">
                    <a:lumMod val="10000"/>
                  </a:schemeClr>
                </a:solidFill>
                <a:cs typeface="B Nazanin" pitchFamily="2" charset="-78"/>
              </a:rPr>
              <a:t>رنجبریان</a:t>
            </a:r>
            <a:r>
              <a:rPr lang="fa-IR" sz="3200" dirty="0" smtClean="0">
                <a:solidFill>
                  <a:schemeClr val="tx2">
                    <a:lumMod val="10000"/>
                  </a:schemeClr>
                </a:solidFill>
                <a:cs typeface="B Nazanin" pitchFamily="2" charset="-78"/>
              </a:rPr>
              <a:t>،رسول</a:t>
            </a:r>
            <a:r>
              <a:rPr lang="fa-IR" sz="3200" b="1" dirty="0" smtClean="0">
                <a:solidFill>
                  <a:schemeClr val="tx2">
                    <a:lumMod val="10000"/>
                  </a:schemeClr>
                </a:solidFill>
                <a:cs typeface="B Nazanin" pitchFamily="2" charset="-78"/>
              </a:rPr>
              <a:t>،</a:t>
            </a:r>
            <a:r>
              <a:rPr lang="fa-IR" sz="3200" b="1" dirty="0" smtClean="0"/>
              <a:t> </a:t>
            </a:r>
            <a:r>
              <a:rPr lang="fa-IR" sz="3200" dirty="0" smtClean="0">
                <a:solidFill>
                  <a:schemeClr val="tx2">
                    <a:lumMod val="10000"/>
                  </a:schemeClr>
                </a:solidFill>
                <a:cs typeface="B Nazanin" pitchFamily="2" charset="-78"/>
              </a:rPr>
              <a:t>تاثیر نیروی انسانی در ارتقای بهره </a:t>
            </a:r>
            <a:r>
              <a:rPr lang="fa-IR" sz="3200" dirty="0" err="1" smtClean="0">
                <a:solidFill>
                  <a:schemeClr val="tx2">
                    <a:lumMod val="10000"/>
                  </a:schemeClr>
                </a:solidFill>
                <a:cs typeface="B Nazanin" pitchFamily="2" charset="-78"/>
              </a:rPr>
              <a:t>وری</a:t>
            </a:r>
            <a:r>
              <a:rPr lang="fa-IR" sz="3200" dirty="0" smtClean="0">
                <a:solidFill>
                  <a:schemeClr val="tx2">
                    <a:lumMod val="10000"/>
                  </a:schemeClr>
                </a:solidFill>
                <a:cs typeface="B Nazanin" pitchFamily="2" charset="-78"/>
              </a:rPr>
              <a:t> سازمان ها</a:t>
            </a:r>
          </a:p>
          <a:p>
            <a:pPr algn="r">
              <a:buNone/>
            </a:pPr>
            <a:r>
              <a:rPr lang="fa-IR" sz="3200" dirty="0" smtClean="0">
                <a:solidFill>
                  <a:srgbClr val="0070C0"/>
                </a:solidFill>
                <a:cs typeface="B Nazanin" pitchFamily="2" charset="-78"/>
              </a:rPr>
              <a:t>سایت ها:</a:t>
            </a:r>
          </a:p>
          <a:p>
            <a:pPr algn="r">
              <a:buNone/>
            </a:pPr>
            <a:r>
              <a:rPr lang="en-US" sz="3200" dirty="0" smtClean="0">
                <a:solidFill>
                  <a:schemeClr val="accent4">
                    <a:lumMod val="10000"/>
                  </a:schemeClr>
                </a:solidFill>
                <a:cs typeface="B Nazanin" pitchFamily="2" charset="-78"/>
              </a:rPr>
              <a:t>SID.IR</a:t>
            </a:r>
          </a:p>
          <a:p>
            <a:pPr algn="r">
              <a:buNone/>
            </a:pPr>
            <a:r>
              <a:rPr lang="en-US" sz="3200" dirty="0" smtClean="0">
                <a:solidFill>
                  <a:schemeClr val="accent4">
                    <a:lumMod val="10000"/>
                  </a:schemeClr>
                </a:solidFill>
                <a:cs typeface="B Nazanin" pitchFamily="2" charset="-78"/>
              </a:rPr>
              <a:t>IRANDOC.AC.IR</a:t>
            </a:r>
          </a:p>
          <a:p>
            <a:pPr algn="r">
              <a:buNone/>
            </a:pPr>
            <a:r>
              <a:rPr lang="en-US" sz="3200" dirty="0" smtClean="0">
                <a:solidFill>
                  <a:schemeClr val="accent4">
                    <a:lumMod val="10000"/>
                  </a:schemeClr>
                </a:solidFill>
                <a:cs typeface="B Nazanin" pitchFamily="2" charset="-78"/>
              </a:rPr>
              <a:t>WWW.                                   NOORMAGS.COM</a:t>
            </a:r>
          </a:p>
          <a:p>
            <a:pPr algn="r">
              <a:buNone/>
            </a:pPr>
            <a:r>
              <a:rPr lang="en-US" sz="3200" dirty="0" smtClean="0">
                <a:solidFill>
                  <a:schemeClr val="accent4">
                    <a:lumMod val="10000"/>
                  </a:schemeClr>
                </a:solidFill>
                <a:cs typeface="B Nazanin" pitchFamily="2" charset="-78"/>
              </a:rPr>
              <a:t>                      SCIENCEDIRECT.COM</a:t>
            </a:r>
          </a:p>
          <a:p>
            <a:pPr algn="r">
              <a:buNone/>
            </a:pPr>
            <a:r>
              <a:rPr lang="en-US" sz="3200" dirty="0" smtClean="0">
                <a:solidFill>
                  <a:schemeClr val="accent4">
                    <a:lumMod val="10000"/>
                  </a:schemeClr>
                </a:solidFill>
                <a:cs typeface="B Nazanin" pitchFamily="2" charset="-78"/>
              </a:rPr>
              <a:t>PAPER.PAPERDL.COM</a:t>
            </a:r>
          </a:p>
          <a:p>
            <a:pPr algn="r">
              <a:buNone/>
            </a:pPr>
            <a:r>
              <a:rPr lang="en-US" sz="3200" dirty="0" smtClean="0">
                <a:solidFill>
                  <a:schemeClr val="accent4">
                    <a:lumMod val="10000"/>
                  </a:schemeClr>
                </a:solidFill>
                <a:cs typeface="B Nazanin" pitchFamily="2" charset="-78"/>
              </a:rPr>
              <a:t>GOOGLE.COM</a:t>
            </a:r>
            <a:endParaRPr lang="fa-IR" sz="3200" dirty="0">
              <a:solidFill>
                <a:schemeClr val="accent4">
                  <a:lumMod val="10000"/>
                </a:schemeClr>
              </a:solidFill>
              <a:cs typeface="B Nazanin" pitchFamily="2" charset="-78"/>
            </a:endParaRPr>
          </a:p>
        </p:txBody>
      </p:sp>
    </p:spTree>
  </p:cSld>
  <p:clrMapOvr>
    <a:masterClrMapping/>
  </p:clrMapOvr>
  <p:transition spd="slow">
    <p:checke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b="1" dirty="0" smtClean="0"/>
              <a:t>THE END</a:t>
            </a:r>
            <a:endParaRPr lang="fa-IR" sz="7200" b="1" dirty="0"/>
          </a:p>
        </p:txBody>
      </p:sp>
      <p:pic>
        <p:nvPicPr>
          <p:cNvPr id="8" name="Content Placeholder 7" descr="index17.jpeg"/>
          <p:cNvPicPr>
            <a:picLocks noGrp="1" noChangeAspect="1"/>
          </p:cNvPicPr>
          <p:nvPr>
            <p:ph idx="1"/>
          </p:nvPr>
        </p:nvPicPr>
        <p:blipFill>
          <a:blip r:embed="rId3" cstate="print"/>
          <a:stretch>
            <a:fillRect/>
          </a:stretch>
        </p:blipFill>
        <p:spPr>
          <a:xfrm>
            <a:off x="0" y="2586037"/>
            <a:ext cx="10738644" cy="6548438"/>
          </a:xfrm>
        </p:spPr>
      </p:pic>
      <p:sp>
        <p:nvSpPr>
          <p:cNvPr id="9" name="TextBox 8"/>
          <p:cNvSpPr txBox="1"/>
          <p:nvPr/>
        </p:nvSpPr>
        <p:spPr>
          <a:xfrm>
            <a:off x="1518444" y="1976437"/>
            <a:ext cx="8001000" cy="646331"/>
          </a:xfrm>
          <a:prstGeom prst="rect">
            <a:avLst/>
          </a:prstGeom>
          <a:noFill/>
        </p:spPr>
        <p:txBody>
          <a:bodyPr wrap="square" rtlCol="1">
            <a:spAutoFit/>
          </a:bodyPr>
          <a:lstStyle/>
          <a:p>
            <a:pPr algn="ctr"/>
            <a:r>
              <a:rPr lang="fa-IR" sz="3600" dirty="0" smtClean="0">
                <a:solidFill>
                  <a:srgbClr val="002060"/>
                </a:solidFill>
              </a:rPr>
              <a:t>بهره </a:t>
            </a:r>
            <a:r>
              <a:rPr lang="fa-IR" sz="3600" dirty="0" err="1" smtClean="0">
                <a:solidFill>
                  <a:srgbClr val="002060"/>
                </a:solidFill>
              </a:rPr>
              <a:t>وری</a:t>
            </a:r>
            <a:r>
              <a:rPr lang="fa-IR" sz="3600" dirty="0" smtClean="0">
                <a:solidFill>
                  <a:srgbClr val="002060"/>
                </a:solidFill>
              </a:rPr>
              <a:t> یعنی رسیدن به:</a:t>
            </a:r>
            <a:endParaRPr lang="fa-IR" sz="3600" dirty="0">
              <a:solidFill>
                <a:srgbClr val="002060"/>
              </a:solidFill>
            </a:endParaRPr>
          </a:p>
        </p:txBody>
      </p:sp>
    </p:spTree>
  </p:cSld>
  <p:clrMapOvr>
    <a:masterClrMapping/>
  </p:clrMapOvr>
  <p:transition spd="slow">
    <p:wheel spokes="8"/>
    <p:sndAc>
      <p:stSnd>
        <p:snd r:embed="rId2" name="applaus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6444" y="2052637"/>
            <a:ext cx="9372600" cy="7171194"/>
          </a:xfrm>
          <a:prstGeom prst="rect">
            <a:avLst/>
          </a:prstGeom>
          <a:noFill/>
        </p:spPr>
        <p:txBody>
          <a:bodyPr wrap="square" rtlCol="1">
            <a:spAutoFit/>
          </a:bodyPr>
          <a:lstStyle/>
          <a:p>
            <a:r>
              <a:rPr lang="fa-IR" sz="3200" dirty="0">
                <a:solidFill>
                  <a:schemeClr val="accent4">
                    <a:lumMod val="10000"/>
                  </a:schemeClr>
                </a:solidFill>
                <a:cs typeface="B Nazanin" pitchFamily="2" charset="-78"/>
              </a:rPr>
              <a:t>تلاش </a:t>
            </a:r>
            <a:r>
              <a:rPr lang="fa-IR" sz="3200" dirty="0" err="1">
                <a:solidFill>
                  <a:schemeClr val="accent4">
                    <a:lumMod val="10000"/>
                  </a:schemeClr>
                </a:solidFill>
                <a:cs typeface="B Nazanin" pitchFamily="2" charset="-78"/>
              </a:rPr>
              <a:t>براي</a:t>
            </a:r>
            <a:r>
              <a:rPr lang="fa-IR" sz="3200" dirty="0">
                <a:solidFill>
                  <a:schemeClr val="accent4">
                    <a:lumMod val="10000"/>
                  </a:schemeClr>
                </a:solidFill>
                <a:cs typeface="B Nazanin" pitchFamily="2" charset="-78"/>
              </a:rPr>
              <a:t> بهبود و استفاده مؤثر و </a:t>
            </a:r>
            <a:r>
              <a:rPr lang="fa-IR" sz="3200" dirty="0" err="1">
                <a:solidFill>
                  <a:schemeClr val="accent4">
                    <a:lumMod val="10000"/>
                  </a:schemeClr>
                </a:solidFill>
                <a:cs typeface="B Nazanin" pitchFamily="2" charset="-78"/>
              </a:rPr>
              <a:t>كارآمد</a:t>
            </a:r>
            <a:r>
              <a:rPr lang="fa-IR" sz="3200" dirty="0">
                <a:solidFill>
                  <a:schemeClr val="accent4">
                    <a:lumMod val="10000"/>
                  </a:schemeClr>
                </a:solidFill>
                <a:cs typeface="B Nazanin" pitchFamily="2" charset="-78"/>
              </a:rPr>
              <a:t> از منابع گوناگون چون </a:t>
            </a:r>
            <a:r>
              <a:rPr lang="fa-IR" sz="3200" dirty="0" err="1">
                <a:solidFill>
                  <a:schemeClr val="accent4">
                    <a:lumMod val="10000"/>
                  </a:schemeClr>
                </a:solidFill>
                <a:cs typeface="B Nazanin" pitchFamily="2" charset="-78"/>
              </a:rPr>
              <a:t>نيروي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كار</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سرمايه</a:t>
            </a:r>
            <a:r>
              <a:rPr lang="fa-IR" sz="3200" dirty="0">
                <a:solidFill>
                  <a:schemeClr val="accent4">
                    <a:lumMod val="10000"/>
                  </a:schemeClr>
                </a:solidFill>
                <a:cs typeface="B Nazanin" pitchFamily="2" charset="-78"/>
              </a:rPr>
              <a:t>، مواد، </a:t>
            </a:r>
            <a:r>
              <a:rPr lang="fa-IR" sz="3200" dirty="0" err="1">
                <a:solidFill>
                  <a:schemeClr val="accent4">
                    <a:lumMod val="10000"/>
                  </a:schemeClr>
                </a:solidFill>
                <a:cs typeface="B Nazanin" pitchFamily="2" charset="-78"/>
              </a:rPr>
              <a:t>انرژي</a:t>
            </a:r>
            <a:r>
              <a:rPr lang="fa-IR" sz="3200" dirty="0">
                <a:solidFill>
                  <a:schemeClr val="accent4">
                    <a:lumMod val="10000"/>
                  </a:schemeClr>
                </a:solidFill>
                <a:cs typeface="B Nazanin" pitchFamily="2" charset="-78"/>
              </a:rPr>
              <a:t> و اطلاعات، هدف </a:t>
            </a:r>
            <a:r>
              <a:rPr lang="fa-IR" sz="3200" dirty="0" err="1">
                <a:solidFill>
                  <a:schemeClr val="accent4">
                    <a:lumMod val="10000"/>
                  </a:schemeClr>
                </a:solidFill>
                <a:cs typeface="B Nazanin" pitchFamily="2" charset="-78"/>
              </a:rPr>
              <a:t>تمامي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مديران</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سازمانهاي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اقتصادي</a:t>
            </a:r>
            <a:r>
              <a:rPr lang="fa-IR" sz="3200" dirty="0">
                <a:solidFill>
                  <a:schemeClr val="accent4">
                    <a:lumMod val="10000"/>
                  </a:schemeClr>
                </a:solidFill>
                <a:cs typeface="B Nazanin" pitchFamily="2" charset="-78"/>
              </a:rPr>
              <a:t> و </a:t>
            </a:r>
            <a:r>
              <a:rPr lang="fa-IR" sz="3200" dirty="0" err="1">
                <a:solidFill>
                  <a:schemeClr val="accent4">
                    <a:lumMod val="10000"/>
                  </a:schemeClr>
                </a:solidFill>
                <a:cs typeface="B Nazanin" pitchFamily="2" charset="-78"/>
              </a:rPr>
              <a:t>واحدهاي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توليدي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صنعتي</a:t>
            </a:r>
            <a:r>
              <a:rPr lang="fa-IR" sz="3200" dirty="0">
                <a:solidFill>
                  <a:schemeClr val="accent4">
                    <a:lumMod val="10000"/>
                  </a:schemeClr>
                </a:solidFill>
                <a:cs typeface="B Nazanin" pitchFamily="2" charset="-78"/>
              </a:rPr>
              <a:t> و مؤسسات </a:t>
            </a:r>
            <a:r>
              <a:rPr lang="fa-IR" sz="3200" dirty="0" err="1">
                <a:solidFill>
                  <a:schemeClr val="accent4">
                    <a:lumMod val="10000"/>
                  </a:schemeClr>
                </a:solidFill>
                <a:cs typeface="B Nazanin" pitchFamily="2" charset="-78"/>
              </a:rPr>
              <a:t>خدماتي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مي</a:t>
            </a:r>
            <a:r>
              <a:rPr lang="fa-IR" sz="3200" dirty="0">
                <a:solidFill>
                  <a:schemeClr val="accent4">
                    <a:lumMod val="10000"/>
                  </a:schemeClr>
                </a:solidFill>
                <a:cs typeface="B Nazanin" pitchFamily="2" charset="-78"/>
              </a:rPr>
              <a:t> باشد. وجود ساختار </a:t>
            </a:r>
            <a:r>
              <a:rPr lang="fa-IR" sz="3200" dirty="0" err="1">
                <a:solidFill>
                  <a:schemeClr val="accent4">
                    <a:lumMod val="10000"/>
                  </a:schemeClr>
                </a:solidFill>
                <a:cs typeface="B Nazanin" pitchFamily="2" charset="-78"/>
              </a:rPr>
              <a:t>سازماني</a:t>
            </a:r>
            <a:r>
              <a:rPr lang="fa-IR" sz="3200" dirty="0">
                <a:solidFill>
                  <a:schemeClr val="accent4">
                    <a:lumMod val="10000"/>
                  </a:schemeClr>
                </a:solidFill>
                <a:cs typeface="B Nazanin" pitchFamily="2" charset="-78"/>
              </a:rPr>
              <a:t> مناسب، </a:t>
            </a:r>
            <a:r>
              <a:rPr lang="fa-IR" sz="3200" dirty="0" err="1">
                <a:solidFill>
                  <a:schemeClr val="accent4">
                    <a:lumMod val="10000"/>
                  </a:schemeClr>
                </a:solidFill>
                <a:cs typeface="B Nazanin" pitchFamily="2" charset="-78"/>
              </a:rPr>
              <a:t>روشهاي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اجرائي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كارآمد</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تجهيزات</a:t>
            </a:r>
            <a:r>
              <a:rPr lang="fa-IR" sz="3200" dirty="0">
                <a:solidFill>
                  <a:schemeClr val="accent4">
                    <a:lumMod val="10000"/>
                  </a:schemeClr>
                </a:solidFill>
                <a:cs typeface="B Nazanin" pitchFamily="2" charset="-78"/>
              </a:rPr>
              <a:t> و ابزار </a:t>
            </a:r>
            <a:r>
              <a:rPr lang="fa-IR" sz="3200" dirty="0" err="1">
                <a:solidFill>
                  <a:schemeClr val="accent4">
                    <a:lumMod val="10000"/>
                  </a:schemeClr>
                </a:solidFill>
                <a:cs typeface="B Nazanin" pitchFamily="2" charset="-78"/>
              </a:rPr>
              <a:t>كار</a:t>
            </a:r>
            <a:r>
              <a:rPr lang="fa-IR" sz="3200" dirty="0">
                <a:solidFill>
                  <a:schemeClr val="accent4">
                    <a:lumMod val="10000"/>
                  </a:schemeClr>
                </a:solidFill>
                <a:cs typeface="B Nazanin" pitchFamily="2" charset="-78"/>
              </a:rPr>
              <a:t> سالم، </a:t>
            </a:r>
            <a:r>
              <a:rPr lang="fa-IR" sz="3200" dirty="0" err="1">
                <a:solidFill>
                  <a:schemeClr val="accent4">
                    <a:lumMod val="10000"/>
                  </a:schemeClr>
                </a:solidFill>
                <a:cs typeface="B Nazanin" pitchFamily="2" charset="-78"/>
              </a:rPr>
              <a:t>فضاي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كار</a:t>
            </a:r>
            <a:r>
              <a:rPr lang="fa-IR" sz="3200" dirty="0">
                <a:solidFill>
                  <a:schemeClr val="accent4">
                    <a:lumMod val="10000"/>
                  </a:schemeClr>
                </a:solidFill>
                <a:cs typeface="B Nazanin" pitchFamily="2" charset="-78"/>
              </a:rPr>
              <a:t> متعادل و از همه مهمتر </a:t>
            </a:r>
            <a:r>
              <a:rPr lang="fa-IR" sz="3200" dirty="0" err="1">
                <a:solidFill>
                  <a:schemeClr val="accent4">
                    <a:lumMod val="10000"/>
                  </a:schemeClr>
                </a:solidFill>
                <a:cs typeface="B Nazanin" pitchFamily="2" charset="-78"/>
              </a:rPr>
              <a:t>نيروي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انساني</a:t>
            </a:r>
            <a:r>
              <a:rPr lang="fa-IR" sz="3200" dirty="0">
                <a:solidFill>
                  <a:schemeClr val="accent4">
                    <a:lumMod val="10000"/>
                  </a:schemeClr>
                </a:solidFill>
                <a:cs typeface="B Nazanin" pitchFamily="2" charset="-78"/>
              </a:rPr>
              <a:t> واجد </a:t>
            </a:r>
            <a:r>
              <a:rPr lang="fa-IR" sz="3200" dirty="0" err="1">
                <a:solidFill>
                  <a:schemeClr val="accent4">
                    <a:lumMod val="10000"/>
                  </a:schemeClr>
                </a:solidFill>
                <a:cs typeface="B Nazanin" pitchFamily="2" charset="-78"/>
              </a:rPr>
              <a:t>صلاحيت</a:t>
            </a:r>
            <a:r>
              <a:rPr lang="fa-IR" sz="3200" dirty="0">
                <a:solidFill>
                  <a:schemeClr val="accent4">
                    <a:lumMod val="10000"/>
                  </a:schemeClr>
                </a:solidFill>
                <a:cs typeface="B Nazanin" pitchFamily="2" charset="-78"/>
              </a:rPr>
              <a:t> و </a:t>
            </a:r>
            <a:r>
              <a:rPr lang="fa-IR" sz="3200" dirty="0" err="1">
                <a:solidFill>
                  <a:schemeClr val="accent4">
                    <a:lumMod val="10000"/>
                  </a:schemeClr>
                </a:solidFill>
                <a:cs typeface="B Nazanin" pitchFamily="2" charset="-78"/>
              </a:rPr>
              <a:t>شايسته</a:t>
            </a:r>
            <a:r>
              <a:rPr lang="fa-IR" sz="3200" dirty="0">
                <a:solidFill>
                  <a:schemeClr val="accent4">
                    <a:lumMod val="10000"/>
                  </a:schemeClr>
                </a:solidFill>
                <a:cs typeface="B Nazanin" pitchFamily="2" charset="-78"/>
              </a:rPr>
              <a:t> از </a:t>
            </a:r>
            <a:r>
              <a:rPr lang="fa-IR" sz="3200" dirty="0" err="1">
                <a:solidFill>
                  <a:schemeClr val="accent4">
                    <a:lumMod val="10000"/>
                  </a:schemeClr>
                </a:solidFill>
                <a:cs typeface="B Nazanin" pitchFamily="2" charset="-78"/>
              </a:rPr>
              <a:t>ضرورياتي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مي</a:t>
            </a:r>
            <a:r>
              <a:rPr lang="fa-IR" sz="3200" dirty="0">
                <a:solidFill>
                  <a:schemeClr val="accent4">
                    <a:lumMod val="10000"/>
                  </a:schemeClr>
                </a:solidFill>
                <a:cs typeface="B Nazanin" pitchFamily="2" charset="-78"/>
              </a:rPr>
              <a:t> باشند </a:t>
            </a:r>
            <a:r>
              <a:rPr lang="fa-IR" sz="3200" dirty="0" err="1">
                <a:solidFill>
                  <a:schemeClr val="accent4">
                    <a:lumMod val="10000"/>
                  </a:schemeClr>
                </a:solidFill>
                <a:cs typeface="B Nazanin" pitchFamily="2" charset="-78"/>
              </a:rPr>
              <a:t>كه</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براي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نيل</a:t>
            </a:r>
            <a:r>
              <a:rPr lang="fa-IR" sz="3200" dirty="0">
                <a:solidFill>
                  <a:schemeClr val="accent4">
                    <a:lumMod val="10000"/>
                  </a:schemeClr>
                </a:solidFill>
                <a:cs typeface="B Nazanin" pitchFamily="2" charset="-78"/>
              </a:rPr>
              <a:t> به بهره </a:t>
            </a:r>
            <a:r>
              <a:rPr lang="fa-IR" sz="3200" dirty="0" err="1">
                <a:solidFill>
                  <a:schemeClr val="accent4">
                    <a:lumMod val="10000"/>
                  </a:schemeClr>
                </a:solidFill>
                <a:cs typeface="B Nazanin" pitchFamily="2" charset="-78"/>
              </a:rPr>
              <a:t>وري</a:t>
            </a:r>
            <a:r>
              <a:rPr lang="fa-IR" sz="3200" dirty="0">
                <a:solidFill>
                  <a:schemeClr val="accent4">
                    <a:lumMod val="10000"/>
                  </a:schemeClr>
                </a:solidFill>
                <a:cs typeface="B Nazanin" pitchFamily="2" charset="-78"/>
              </a:rPr>
              <a:t> مطلوب </a:t>
            </a:r>
            <a:r>
              <a:rPr lang="fa-IR" sz="3200" dirty="0" err="1">
                <a:solidFill>
                  <a:schemeClr val="accent4">
                    <a:lumMod val="10000"/>
                  </a:schemeClr>
                </a:solidFill>
                <a:cs typeface="B Nazanin" pitchFamily="2" charset="-78"/>
              </a:rPr>
              <a:t>بايد</a:t>
            </a:r>
            <a:r>
              <a:rPr lang="fa-IR" sz="3200" dirty="0">
                <a:solidFill>
                  <a:schemeClr val="accent4">
                    <a:lumMod val="10000"/>
                  </a:schemeClr>
                </a:solidFill>
                <a:cs typeface="B Nazanin" pitchFamily="2" charset="-78"/>
              </a:rPr>
              <a:t> مورد توجه </a:t>
            </a:r>
            <a:r>
              <a:rPr lang="fa-IR" sz="3200" dirty="0" err="1">
                <a:solidFill>
                  <a:schemeClr val="accent4">
                    <a:lumMod val="10000"/>
                  </a:schemeClr>
                </a:solidFill>
                <a:cs typeface="B Nazanin" pitchFamily="2" charset="-78"/>
              </a:rPr>
              <a:t>مديران</a:t>
            </a:r>
            <a:r>
              <a:rPr lang="fa-IR" sz="3200" dirty="0">
                <a:solidFill>
                  <a:schemeClr val="accent4">
                    <a:lumMod val="10000"/>
                  </a:schemeClr>
                </a:solidFill>
                <a:cs typeface="B Nazanin" pitchFamily="2" charset="-78"/>
              </a:rPr>
              <a:t> قرار </a:t>
            </a:r>
            <a:r>
              <a:rPr lang="fa-IR" sz="3200" dirty="0" err="1">
                <a:solidFill>
                  <a:schemeClr val="accent4">
                    <a:lumMod val="10000"/>
                  </a:schemeClr>
                </a:solidFill>
                <a:cs typeface="B Nazanin" pitchFamily="2" charset="-78"/>
              </a:rPr>
              <a:t>گيرد</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مشاركت</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كاركنان</a:t>
            </a:r>
            <a:r>
              <a:rPr lang="fa-IR" sz="3200" dirty="0">
                <a:solidFill>
                  <a:schemeClr val="accent4">
                    <a:lumMod val="10000"/>
                  </a:schemeClr>
                </a:solidFill>
                <a:cs typeface="B Nazanin" pitchFamily="2" charset="-78"/>
              </a:rPr>
              <a:t> در امور و </a:t>
            </a:r>
            <a:r>
              <a:rPr lang="fa-IR" sz="3200" dirty="0" err="1">
                <a:solidFill>
                  <a:schemeClr val="accent4">
                    <a:lumMod val="10000"/>
                  </a:schemeClr>
                </a:solidFill>
                <a:cs typeface="B Nazanin" pitchFamily="2" charset="-78"/>
              </a:rPr>
              <a:t>تلاشهاي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هوشيارانه</a:t>
            </a:r>
            <a:r>
              <a:rPr lang="fa-IR" sz="3200" dirty="0">
                <a:solidFill>
                  <a:schemeClr val="accent4">
                    <a:lumMod val="10000"/>
                  </a:schemeClr>
                </a:solidFill>
                <a:cs typeface="B Nazanin" pitchFamily="2" charset="-78"/>
              </a:rPr>
              <a:t> و آگاهانه آنان همراه با انضباط </a:t>
            </a:r>
            <a:r>
              <a:rPr lang="fa-IR" sz="3200" dirty="0" err="1">
                <a:solidFill>
                  <a:schemeClr val="accent4">
                    <a:lumMod val="10000"/>
                  </a:schemeClr>
                </a:solidFill>
                <a:cs typeface="B Nazanin" pitchFamily="2" charset="-78"/>
              </a:rPr>
              <a:t>كاري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مي</a:t>
            </a:r>
            <a:r>
              <a:rPr lang="fa-IR" sz="3200" dirty="0">
                <a:solidFill>
                  <a:schemeClr val="accent4">
                    <a:lumMod val="10000"/>
                  </a:schemeClr>
                </a:solidFill>
                <a:cs typeface="B Nazanin" pitchFamily="2" charset="-78"/>
              </a:rPr>
              <a:t> تواند بر </a:t>
            </a:r>
            <a:r>
              <a:rPr lang="fa-IR" sz="3200" dirty="0" err="1">
                <a:solidFill>
                  <a:schemeClr val="accent4">
                    <a:lumMod val="10000"/>
                  </a:schemeClr>
                </a:solidFill>
                <a:cs typeface="B Nazanin" pitchFamily="2" charset="-78"/>
              </a:rPr>
              <a:t>ميزان</a:t>
            </a:r>
            <a:r>
              <a:rPr lang="fa-IR" sz="3200" dirty="0">
                <a:solidFill>
                  <a:schemeClr val="accent4">
                    <a:lumMod val="10000"/>
                  </a:schemeClr>
                </a:solidFill>
                <a:cs typeface="B Nazanin" pitchFamily="2" charset="-78"/>
              </a:rPr>
              <a:t> بهره </a:t>
            </a:r>
            <a:r>
              <a:rPr lang="fa-IR" sz="3200" dirty="0" err="1">
                <a:solidFill>
                  <a:schemeClr val="accent4">
                    <a:lumMod val="10000"/>
                  </a:schemeClr>
                </a:solidFill>
                <a:cs typeface="B Nazanin" pitchFamily="2" charset="-78"/>
              </a:rPr>
              <a:t>وري</a:t>
            </a:r>
            <a:r>
              <a:rPr lang="fa-IR" sz="3200" dirty="0">
                <a:solidFill>
                  <a:schemeClr val="accent4">
                    <a:lumMod val="10000"/>
                  </a:schemeClr>
                </a:solidFill>
                <a:cs typeface="B Nazanin" pitchFamily="2" charset="-78"/>
              </a:rPr>
              <a:t> و </a:t>
            </a:r>
            <a:r>
              <a:rPr lang="fa-IR" sz="3200" dirty="0" err="1">
                <a:solidFill>
                  <a:schemeClr val="accent4">
                    <a:lumMod val="10000"/>
                  </a:schemeClr>
                </a:solidFill>
                <a:cs typeface="B Nazanin" pitchFamily="2" charset="-78"/>
              </a:rPr>
              <a:t>تعمير</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براي</a:t>
            </a:r>
            <a:r>
              <a:rPr lang="fa-IR" sz="3200" dirty="0">
                <a:solidFill>
                  <a:schemeClr val="accent4">
                    <a:lumMod val="10000"/>
                  </a:schemeClr>
                </a:solidFill>
                <a:cs typeface="B Nazanin" pitchFamily="2" charset="-78"/>
              </a:rPr>
              <a:t> بهبود بهره </a:t>
            </a:r>
            <a:r>
              <a:rPr lang="fa-IR" sz="3200" dirty="0" err="1">
                <a:solidFill>
                  <a:schemeClr val="accent4">
                    <a:lumMod val="10000"/>
                  </a:schemeClr>
                </a:solidFill>
                <a:cs typeface="B Nazanin" pitchFamily="2" charset="-78"/>
              </a:rPr>
              <a:t>وري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بويژه</a:t>
            </a:r>
            <a:r>
              <a:rPr lang="fa-IR" sz="3200" dirty="0">
                <a:solidFill>
                  <a:schemeClr val="accent4">
                    <a:lumMod val="10000"/>
                  </a:schemeClr>
                </a:solidFill>
                <a:cs typeface="B Nazanin" pitchFamily="2" charset="-78"/>
              </a:rPr>
              <a:t> در </a:t>
            </a:r>
            <a:r>
              <a:rPr lang="fa-IR" sz="3200" dirty="0" err="1">
                <a:solidFill>
                  <a:schemeClr val="accent4">
                    <a:lumMod val="10000"/>
                  </a:schemeClr>
                </a:solidFill>
                <a:cs typeface="B Nazanin" pitchFamily="2" charset="-78"/>
              </a:rPr>
              <a:t>يك</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محيط</a:t>
            </a:r>
            <a:r>
              <a:rPr lang="fa-IR" sz="3200" dirty="0">
                <a:solidFill>
                  <a:schemeClr val="accent4">
                    <a:lumMod val="10000"/>
                  </a:schemeClr>
                </a:solidFill>
                <a:cs typeface="B Nazanin" pitchFamily="2" charset="-78"/>
              </a:rPr>
              <a:t> متلاطم و توأم با </a:t>
            </a:r>
            <a:r>
              <a:rPr lang="fa-IR" sz="3200" dirty="0" err="1">
                <a:solidFill>
                  <a:schemeClr val="accent4">
                    <a:lumMod val="10000"/>
                  </a:schemeClr>
                </a:solidFill>
                <a:cs typeface="B Nazanin" pitchFamily="2" charset="-78"/>
              </a:rPr>
              <a:t>ناامني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تأثير</a:t>
            </a:r>
            <a:r>
              <a:rPr lang="fa-IR" sz="3200" dirty="0">
                <a:solidFill>
                  <a:schemeClr val="accent4">
                    <a:lumMod val="10000"/>
                  </a:schemeClr>
                </a:solidFill>
                <a:cs typeface="B Nazanin" pitchFamily="2" charset="-78"/>
              </a:rPr>
              <a:t> گذارد. </a:t>
            </a:r>
            <a:r>
              <a:rPr lang="fa-IR" sz="3600" u="sng" dirty="0">
                <a:solidFill>
                  <a:schemeClr val="accent4">
                    <a:lumMod val="10000"/>
                  </a:schemeClr>
                </a:solidFill>
                <a:cs typeface="B Nazanin" pitchFamily="2" charset="-78"/>
              </a:rPr>
              <a:t>روح فرهنگ بهبود بهره </a:t>
            </a:r>
            <a:r>
              <a:rPr lang="fa-IR" sz="3600" u="sng" dirty="0" err="1">
                <a:solidFill>
                  <a:schemeClr val="accent4">
                    <a:lumMod val="10000"/>
                  </a:schemeClr>
                </a:solidFill>
                <a:cs typeface="B Nazanin" pitchFamily="2" charset="-78"/>
              </a:rPr>
              <a:t>وري</a:t>
            </a:r>
            <a:r>
              <a:rPr lang="fa-IR" sz="3600" u="sng" dirty="0">
                <a:solidFill>
                  <a:schemeClr val="accent4">
                    <a:lumMod val="10000"/>
                  </a:schemeClr>
                </a:solidFill>
                <a:cs typeface="B Nazanin" pitchFamily="2" charset="-78"/>
              </a:rPr>
              <a:t> </a:t>
            </a:r>
            <a:r>
              <a:rPr lang="fa-IR" sz="3600" u="sng" dirty="0" err="1">
                <a:solidFill>
                  <a:schemeClr val="accent4">
                    <a:lumMod val="10000"/>
                  </a:schemeClr>
                </a:solidFill>
                <a:cs typeface="B Nazanin" pitchFamily="2" charset="-78"/>
              </a:rPr>
              <a:t>بايد</a:t>
            </a:r>
            <a:r>
              <a:rPr lang="fa-IR" sz="3600" u="sng" dirty="0">
                <a:solidFill>
                  <a:schemeClr val="accent4">
                    <a:lumMod val="10000"/>
                  </a:schemeClr>
                </a:solidFill>
                <a:cs typeface="B Nazanin" pitchFamily="2" charset="-78"/>
              </a:rPr>
              <a:t> در </a:t>
            </a:r>
            <a:r>
              <a:rPr lang="fa-IR" sz="3600" u="sng" dirty="0" err="1">
                <a:solidFill>
                  <a:schemeClr val="accent4">
                    <a:lumMod val="10000"/>
                  </a:schemeClr>
                </a:solidFill>
                <a:cs typeface="B Nazanin" pitchFamily="2" charset="-78"/>
              </a:rPr>
              <a:t>كالبد</a:t>
            </a:r>
            <a:r>
              <a:rPr lang="fa-IR" sz="3600" u="sng" dirty="0">
                <a:solidFill>
                  <a:schemeClr val="accent4">
                    <a:lumMod val="10000"/>
                  </a:schemeClr>
                </a:solidFill>
                <a:cs typeface="B Nazanin" pitchFamily="2" charset="-78"/>
              </a:rPr>
              <a:t> سازمان </a:t>
            </a:r>
            <a:r>
              <a:rPr lang="fa-IR" sz="3600" u="sng" dirty="0" err="1">
                <a:solidFill>
                  <a:schemeClr val="accent4">
                    <a:lumMod val="10000"/>
                  </a:schemeClr>
                </a:solidFill>
                <a:cs typeface="B Nazanin" pitchFamily="2" charset="-78"/>
              </a:rPr>
              <a:t>دميده</a:t>
            </a:r>
            <a:r>
              <a:rPr lang="fa-IR" sz="3600" u="sng" dirty="0">
                <a:solidFill>
                  <a:schemeClr val="accent4">
                    <a:lumMod val="10000"/>
                  </a:schemeClr>
                </a:solidFill>
                <a:cs typeface="B Nazanin" pitchFamily="2" charset="-78"/>
              </a:rPr>
              <a:t> شود </a:t>
            </a:r>
            <a:r>
              <a:rPr lang="fa-IR" sz="3600" u="sng" dirty="0" err="1">
                <a:solidFill>
                  <a:schemeClr val="accent4">
                    <a:lumMod val="10000"/>
                  </a:schemeClr>
                </a:solidFill>
                <a:cs typeface="B Nazanin" pitchFamily="2" charset="-78"/>
              </a:rPr>
              <a:t>كه</a:t>
            </a:r>
            <a:r>
              <a:rPr lang="fa-IR" sz="3600" u="sng" dirty="0">
                <a:solidFill>
                  <a:schemeClr val="accent4">
                    <a:lumMod val="10000"/>
                  </a:schemeClr>
                </a:solidFill>
                <a:cs typeface="B Nazanin" pitchFamily="2" charset="-78"/>
              </a:rPr>
              <a:t> در آن </a:t>
            </a:r>
            <a:r>
              <a:rPr lang="fa-IR" sz="3600" u="sng" dirty="0" err="1">
                <a:solidFill>
                  <a:schemeClr val="accent4">
                    <a:lumMod val="10000"/>
                  </a:schemeClr>
                </a:solidFill>
                <a:cs typeface="B Nazanin" pitchFamily="2" charset="-78"/>
              </a:rPr>
              <a:t>ميان</a:t>
            </a:r>
            <a:r>
              <a:rPr lang="fa-IR" sz="3600" u="sng" dirty="0">
                <a:solidFill>
                  <a:schemeClr val="accent4">
                    <a:lumMod val="10000"/>
                  </a:schemeClr>
                </a:solidFill>
                <a:cs typeface="B Nazanin" pitchFamily="2" charset="-78"/>
              </a:rPr>
              <a:t> </a:t>
            </a:r>
            <a:r>
              <a:rPr lang="fa-IR" sz="3600" u="sng" dirty="0" err="1">
                <a:solidFill>
                  <a:schemeClr val="accent4">
                    <a:lumMod val="10000"/>
                  </a:schemeClr>
                </a:solidFill>
                <a:cs typeface="B Nazanin" pitchFamily="2" charset="-78"/>
              </a:rPr>
              <a:t>نيروي</a:t>
            </a:r>
            <a:r>
              <a:rPr lang="fa-IR" sz="3600" u="sng" dirty="0">
                <a:solidFill>
                  <a:schemeClr val="accent4">
                    <a:lumMod val="10000"/>
                  </a:schemeClr>
                </a:solidFill>
                <a:cs typeface="B Nazanin" pitchFamily="2" charset="-78"/>
              </a:rPr>
              <a:t> </a:t>
            </a:r>
            <a:r>
              <a:rPr lang="fa-IR" sz="3600" u="sng" dirty="0" err="1">
                <a:solidFill>
                  <a:schemeClr val="accent4">
                    <a:lumMod val="10000"/>
                  </a:schemeClr>
                </a:solidFill>
                <a:cs typeface="B Nazanin" pitchFamily="2" charset="-78"/>
              </a:rPr>
              <a:t>انساني</a:t>
            </a:r>
            <a:r>
              <a:rPr lang="fa-IR" sz="3600" u="sng" dirty="0">
                <a:solidFill>
                  <a:schemeClr val="accent4">
                    <a:lumMod val="10000"/>
                  </a:schemeClr>
                </a:solidFill>
                <a:cs typeface="B Nazanin" pitchFamily="2" charset="-78"/>
              </a:rPr>
              <a:t> هسته </a:t>
            </a:r>
            <a:r>
              <a:rPr lang="fa-IR" sz="3600" u="sng" dirty="0" err="1">
                <a:solidFill>
                  <a:schemeClr val="accent4">
                    <a:lumMod val="10000"/>
                  </a:schemeClr>
                </a:solidFill>
                <a:cs typeface="B Nazanin" pitchFamily="2" charset="-78"/>
              </a:rPr>
              <a:t>مركزي</a:t>
            </a:r>
            <a:r>
              <a:rPr lang="fa-IR" sz="3600" u="sng" dirty="0">
                <a:solidFill>
                  <a:schemeClr val="accent4">
                    <a:lumMod val="10000"/>
                  </a:schemeClr>
                </a:solidFill>
                <a:cs typeface="B Nazanin" pitchFamily="2" charset="-78"/>
              </a:rPr>
              <a:t> را </a:t>
            </a:r>
            <a:r>
              <a:rPr lang="fa-IR" sz="3600" u="sng" dirty="0" err="1">
                <a:solidFill>
                  <a:schemeClr val="accent4">
                    <a:lumMod val="10000"/>
                  </a:schemeClr>
                </a:solidFill>
                <a:cs typeface="B Nazanin" pitchFamily="2" charset="-78"/>
              </a:rPr>
              <a:t>تشكيل</a:t>
            </a:r>
            <a:r>
              <a:rPr lang="fa-IR" sz="3600" u="sng" dirty="0">
                <a:solidFill>
                  <a:schemeClr val="accent4">
                    <a:lumMod val="10000"/>
                  </a:schemeClr>
                </a:solidFill>
                <a:cs typeface="B Nazanin" pitchFamily="2" charset="-78"/>
              </a:rPr>
              <a:t> </a:t>
            </a:r>
            <a:r>
              <a:rPr lang="fa-IR" sz="3600" u="sng" dirty="0" err="1">
                <a:solidFill>
                  <a:schemeClr val="accent4">
                    <a:lumMod val="10000"/>
                  </a:schemeClr>
                </a:solidFill>
                <a:cs typeface="B Nazanin" pitchFamily="2" charset="-78"/>
              </a:rPr>
              <a:t>مي</a:t>
            </a:r>
            <a:r>
              <a:rPr lang="fa-IR" sz="3600" u="sng" dirty="0">
                <a:solidFill>
                  <a:schemeClr val="accent4">
                    <a:lumMod val="10000"/>
                  </a:schemeClr>
                </a:solidFill>
                <a:cs typeface="B Nazanin" pitchFamily="2" charset="-78"/>
              </a:rPr>
              <a:t> دهد</a:t>
            </a:r>
            <a:r>
              <a:rPr lang="en-US" sz="3600" u="sng" dirty="0">
                <a:solidFill>
                  <a:schemeClr val="accent4">
                    <a:lumMod val="10000"/>
                  </a:schemeClr>
                </a:solidFill>
                <a:cs typeface="B Nazanin" pitchFamily="2" charset="-78"/>
              </a:rPr>
              <a:t>.</a:t>
            </a:r>
            <a:r>
              <a:rPr lang="en-US" sz="3200" dirty="0">
                <a:solidFill>
                  <a:schemeClr val="accent4">
                    <a:lumMod val="10000"/>
                  </a:schemeClr>
                </a:solidFill>
                <a:cs typeface="B Nazanin" pitchFamily="2" charset="-78"/>
              </a:rPr>
              <a:t/>
            </a:r>
            <a:br>
              <a:rPr lang="en-US" sz="3200" dirty="0">
                <a:solidFill>
                  <a:schemeClr val="accent4">
                    <a:lumMod val="10000"/>
                  </a:schemeClr>
                </a:solidFill>
                <a:cs typeface="B Nazanin" pitchFamily="2" charset="-78"/>
              </a:rPr>
            </a:br>
            <a:endParaRPr lang="fa-IR" sz="3200" dirty="0">
              <a:solidFill>
                <a:schemeClr val="accent4">
                  <a:lumMod val="10000"/>
                </a:schemeClr>
              </a:solidFill>
              <a:cs typeface="B Nazanin" pitchFamily="2" charset="-78"/>
            </a:endParaRPr>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844" y="300037"/>
            <a:ext cx="9144000" cy="923330"/>
          </a:xfrm>
          <a:prstGeom prst="rect">
            <a:avLst/>
          </a:prstGeom>
          <a:noFill/>
        </p:spPr>
        <p:txBody>
          <a:bodyPr wrap="square" rtlCol="1">
            <a:spAutoFit/>
          </a:bodyPr>
          <a:lstStyle/>
          <a:p>
            <a:pPr algn="ctr"/>
            <a:r>
              <a:rPr lang="fa-IR" sz="5400" dirty="0" smtClean="0">
                <a:solidFill>
                  <a:schemeClr val="tx2">
                    <a:lumMod val="75000"/>
                  </a:schemeClr>
                </a:solidFill>
              </a:rPr>
              <a:t>تاریخچه بهره </a:t>
            </a:r>
            <a:r>
              <a:rPr lang="fa-IR" sz="5400" dirty="0" err="1" smtClean="0">
                <a:solidFill>
                  <a:schemeClr val="tx2">
                    <a:lumMod val="75000"/>
                  </a:schemeClr>
                </a:solidFill>
              </a:rPr>
              <a:t>وری</a:t>
            </a:r>
            <a:endParaRPr lang="fa-IR" sz="5400" dirty="0">
              <a:solidFill>
                <a:schemeClr val="tx2">
                  <a:lumMod val="75000"/>
                </a:schemeClr>
              </a:solidFill>
            </a:endParaRPr>
          </a:p>
        </p:txBody>
      </p:sp>
      <p:sp>
        <p:nvSpPr>
          <p:cNvPr id="4" name="TextBox 3"/>
          <p:cNvSpPr txBox="1"/>
          <p:nvPr/>
        </p:nvSpPr>
        <p:spPr>
          <a:xfrm>
            <a:off x="908844" y="1976437"/>
            <a:ext cx="8991600" cy="6494085"/>
          </a:xfrm>
          <a:prstGeom prst="rect">
            <a:avLst/>
          </a:prstGeom>
          <a:noFill/>
        </p:spPr>
        <p:txBody>
          <a:bodyPr wrap="square" rtlCol="1">
            <a:spAutoFit/>
          </a:bodyPr>
          <a:lstStyle/>
          <a:p>
            <a:r>
              <a:rPr lang="ar-SA" sz="3200" dirty="0">
                <a:solidFill>
                  <a:schemeClr val="accent4">
                    <a:lumMod val="10000"/>
                  </a:schemeClr>
                </a:solidFill>
              </a:rPr>
              <a:t>بهبود بهره وری موضوعی بوده است که از </a:t>
            </a:r>
            <a:r>
              <a:rPr lang="ar-SA" sz="3200" dirty="0">
                <a:solidFill>
                  <a:srgbClr val="6600FF"/>
                </a:solidFill>
              </a:rPr>
              <a:t>ابتدای تاریخ بشر </a:t>
            </a:r>
            <a:r>
              <a:rPr lang="ar-SA" sz="3200" dirty="0">
                <a:solidFill>
                  <a:schemeClr val="accent4">
                    <a:lumMod val="10000"/>
                  </a:schemeClr>
                </a:solidFill>
              </a:rPr>
              <a:t>و در کلیه نظامهای سیاسی و اقتصادی مطرح بوده است</a:t>
            </a:r>
            <a:r>
              <a:rPr lang="ar-SA" sz="3200" dirty="0" smtClean="0">
                <a:solidFill>
                  <a:schemeClr val="accent4">
                    <a:lumMod val="10000"/>
                  </a:schemeClr>
                </a:solidFill>
              </a:rPr>
              <a:t>.</a:t>
            </a:r>
            <a:r>
              <a:rPr lang="en-US" sz="3200" dirty="0" smtClean="0">
                <a:solidFill>
                  <a:schemeClr val="accent4">
                    <a:lumMod val="10000"/>
                  </a:schemeClr>
                </a:solidFill>
              </a:rPr>
              <a:t>        </a:t>
            </a:r>
            <a:r>
              <a:rPr lang="ar-SA" sz="3200" dirty="0" smtClean="0">
                <a:solidFill>
                  <a:schemeClr val="accent4">
                    <a:lumMod val="10000"/>
                  </a:schemeClr>
                </a:solidFill>
              </a:rPr>
              <a:t> </a:t>
            </a:r>
            <a:r>
              <a:rPr lang="ar-SA" sz="3200" dirty="0">
                <a:solidFill>
                  <a:schemeClr val="accent4">
                    <a:lumMod val="10000"/>
                  </a:schemeClr>
                </a:solidFill>
              </a:rPr>
              <a:t>اما تحقیق در مورد </a:t>
            </a:r>
            <a:r>
              <a:rPr lang="ar-SA" sz="3200" dirty="0" smtClean="0">
                <a:solidFill>
                  <a:schemeClr val="accent4">
                    <a:lumMod val="10000"/>
                  </a:schemeClr>
                </a:solidFill>
              </a:rPr>
              <a:t>چگونگی </a:t>
            </a:r>
            <a:r>
              <a:rPr lang="ar-SA" sz="3200" dirty="0">
                <a:solidFill>
                  <a:schemeClr val="accent4">
                    <a:lumMod val="10000"/>
                  </a:schemeClr>
                </a:solidFill>
              </a:rPr>
              <a:t>افزایش بهره وری بطور سیستماتیک و در چهارچوب مباحث علمی تحلیلی از حدود </a:t>
            </a:r>
            <a:r>
              <a:rPr lang="fa-IR" sz="3200" dirty="0" err="1">
                <a:solidFill>
                  <a:schemeClr val="accent4">
                    <a:lumMod val="10000"/>
                  </a:schemeClr>
                </a:solidFill>
              </a:rPr>
              <a:t>۲۰۰</a:t>
            </a:r>
            <a:r>
              <a:rPr lang="ar-SA" sz="3200" dirty="0">
                <a:solidFill>
                  <a:schemeClr val="accent4">
                    <a:lumMod val="10000"/>
                  </a:schemeClr>
                </a:solidFill>
              </a:rPr>
              <a:t> سال پیش به این طرف بطور جدی مورد توجه اندیشمندان قرار گرفته است. </a:t>
            </a:r>
            <a:endParaRPr lang="fa-IR" sz="3200" dirty="0" smtClean="0">
              <a:solidFill>
                <a:schemeClr val="accent4">
                  <a:lumMod val="10000"/>
                </a:schemeClr>
              </a:solidFill>
            </a:endParaRPr>
          </a:p>
          <a:p>
            <a:endParaRPr lang="fa-IR" sz="3200" dirty="0" smtClean="0">
              <a:solidFill>
                <a:schemeClr val="accent4">
                  <a:lumMod val="10000"/>
                </a:schemeClr>
              </a:solidFill>
            </a:endParaRPr>
          </a:p>
          <a:p>
            <a:r>
              <a:rPr lang="ar-SA" sz="3200" dirty="0" smtClean="0">
                <a:solidFill>
                  <a:schemeClr val="accent4">
                    <a:lumMod val="10000"/>
                  </a:schemeClr>
                </a:solidFill>
              </a:rPr>
              <a:t>واژه </a:t>
            </a:r>
            <a:r>
              <a:rPr lang="ar-SA" sz="3200" dirty="0">
                <a:solidFill>
                  <a:schemeClr val="accent4">
                    <a:lumMod val="10000"/>
                  </a:schemeClr>
                </a:solidFill>
              </a:rPr>
              <a:t>« بهره وری» </a:t>
            </a:r>
            <a:r>
              <a:rPr lang="ar-SA" sz="3200" dirty="0" smtClean="0">
                <a:solidFill>
                  <a:schemeClr val="accent4">
                    <a:lumMod val="10000"/>
                  </a:schemeClr>
                </a:solidFill>
              </a:rPr>
              <a:t>ریاضیدان </a:t>
            </a:r>
            <a:r>
              <a:rPr lang="ar-SA" sz="3200" dirty="0">
                <a:solidFill>
                  <a:schemeClr val="accent4">
                    <a:lumMod val="10000"/>
                  </a:schemeClr>
                </a:solidFill>
              </a:rPr>
              <a:t>و اقتصادان فرانسوي </a:t>
            </a:r>
            <a:r>
              <a:rPr lang="ar-SA" sz="3200" dirty="0" smtClean="0">
                <a:solidFill>
                  <a:srgbClr val="6600FF"/>
                </a:solidFill>
              </a:rPr>
              <a:t>نخستین بار بوسیله فرانسوا کنه </a:t>
            </a:r>
            <a:r>
              <a:rPr lang="fa-IR" sz="3200" dirty="0" smtClean="0">
                <a:solidFill>
                  <a:schemeClr val="accent4">
                    <a:lumMod val="10000"/>
                  </a:schemeClr>
                </a:solidFill>
              </a:rPr>
              <a:t>ب</a:t>
            </a:r>
            <a:r>
              <a:rPr lang="ar-SA" sz="3200" dirty="0" smtClean="0">
                <a:solidFill>
                  <a:schemeClr val="accent4">
                    <a:lumMod val="10000"/>
                  </a:schemeClr>
                </a:solidFill>
              </a:rPr>
              <a:t>کار </a:t>
            </a:r>
            <a:r>
              <a:rPr lang="ar-SA" sz="3200" dirty="0">
                <a:solidFill>
                  <a:schemeClr val="accent4">
                    <a:lumMod val="10000"/>
                  </a:schemeClr>
                </a:solidFill>
              </a:rPr>
              <a:t>برده شد. </a:t>
            </a:r>
            <a:endParaRPr lang="fa-IR" sz="3200" dirty="0" smtClean="0">
              <a:solidFill>
                <a:schemeClr val="accent4">
                  <a:lumMod val="10000"/>
                </a:schemeClr>
              </a:solidFill>
            </a:endParaRPr>
          </a:p>
          <a:p>
            <a:r>
              <a:rPr lang="en-US" sz="3200" dirty="0" smtClean="0">
                <a:solidFill>
                  <a:schemeClr val="accent4">
                    <a:lumMod val="10000"/>
                  </a:schemeClr>
                </a:solidFill>
              </a:rPr>
              <a:t>                                                                           </a:t>
            </a:r>
            <a:r>
              <a:rPr lang="ar-SA" sz="3200" dirty="0" smtClean="0">
                <a:solidFill>
                  <a:schemeClr val="accent4">
                    <a:lumMod val="10000"/>
                  </a:schemeClr>
                </a:solidFill>
              </a:rPr>
              <a:t>«</a:t>
            </a:r>
            <a:r>
              <a:rPr lang="ar-SA" sz="3200" dirty="0">
                <a:solidFill>
                  <a:srgbClr val="6600FF"/>
                </a:solidFill>
              </a:rPr>
              <a:t>کنه</a:t>
            </a:r>
            <a:r>
              <a:rPr lang="ar-SA" sz="3200" dirty="0">
                <a:solidFill>
                  <a:schemeClr val="accent4">
                    <a:lumMod val="10000"/>
                  </a:schemeClr>
                </a:solidFill>
              </a:rPr>
              <a:t>» با طرح جدول اقتصادی ، </a:t>
            </a:r>
            <a:endParaRPr lang="fa-IR" sz="3200" dirty="0" smtClean="0">
              <a:solidFill>
                <a:schemeClr val="accent4">
                  <a:lumMod val="10000"/>
                </a:schemeClr>
              </a:solidFill>
            </a:endParaRPr>
          </a:p>
          <a:p>
            <a:r>
              <a:rPr lang="fa-IR" sz="3200" dirty="0" smtClean="0">
                <a:solidFill>
                  <a:schemeClr val="accent4">
                    <a:lumMod val="10000"/>
                  </a:schemeClr>
                </a:solidFill>
              </a:rPr>
              <a:t>**</a:t>
            </a:r>
            <a:r>
              <a:rPr lang="ar-SA" sz="3200" dirty="0" smtClean="0">
                <a:solidFill>
                  <a:schemeClr val="accent4">
                    <a:lumMod val="10000"/>
                  </a:schemeClr>
                </a:solidFill>
              </a:rPr>
              <a:t>اقتدار </a:t>
            </a:r>
            <a:r>
              <a:rPr lang="ar-SA" sz="3200" dirty="0">
                <a:solidFill>
                  <a:schemeClr val="accent4">
                    <a:lumMod val="10000"/>
                  </a:schemeClr>
                </a:solidFill>
              </a:rPr>
              <a:t>هر دولتی را منوط به افزایش بهره وری در </a:t>
            </a:r>
            <a:r>
              <a:rPr lang="fa-IR" sz="3200" dirty="0" smtClean="0">
                <a:solidFill>
                  <a:schemeClr val="accent4">
                    <a:lumMod val="10000"/>
                  </a:schemeClr>
                </a:solidFill>
              </a:rPr>
              <a:t>      </a:t>
            </a:r>
            <a:r>
              <a:rPr lang="ar-SA" sz="3200" dirty="0" smtClean="0">
                <a:solidFill>
                  <a:srgbClr val="00B050"/>
                </a:solidFill>
              </a:rPr>
              <a:t>بخش </a:t>
            </a:r>
            <a:r>
              <a:rPr lang="ar-SA" sz="3200" dirty="0">
                <a:solidFill>
                  <a:srgbClr val="00B050"/>
                </a:solidFill>
              </a:rPr>
              <a:t>کشاورزی </a:t>
            </a:r>
            <a:r>
              <a:rPr lang="ar-SA" sz="3200" dirty="0">
                <a:solidFill>
                  <a:schemeClr val="accent4">
                    <a:lumMod val="10000"/>
                  </a:schemeClr>
                </a:solidFill>
              </a:rPr>
              <a:t>می دانست</a:t>
            </a:r>
            <a:r>
              <a:rPr lang="ar-SA" sz="3200" dirty="0" smtClean="0">
                <a:solidFill>
                  <a:schemeClr val="accent4">
                    <a:lumMod val="10000"/>
                  </a:schemeClr>
                </a:solidFill>
              </a:rPr>
              <a:t>.</a:t>
            </a:r>
            <a:r>
              <a:rPr lang="fa-IR" sz="3200" dirty="0" smtClean="0">
                <a:solidFill>
                  <a:schemeClr val="accent4">
                    <a:lumMod val="10000"/>
                  </a:schemeClr>
                </a:solidFill>
              </a:rPr>
              <a:t>**</a:t>
            </a:r>
            <a:endParaRPr lang="fa-IR" dirty="0">
              <a:solidFill>
                <a:schemeClr val="accent4">
                  <a:lumMod val="10000"/>
                </a:schemeClr>
              </a:solidFill>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528638" y="300038"/>
            <a:ext cx="9753600" cy="1522412"/>
          </a:xfrm>
          <a:ln>
            <a:miter lim="800000"/>
            <a:headEnd/>
            <a:tailEnd/>
          </a:ln>
        </p:spPr>
        <p:txBody>
          <a:bodyPr vert="horz" wrap="square" lIns="91440" tIns="45720" rIns="91440" bIns="45720" numCol="1" anchor="t" anchorCtr="0" compatLnSpc="1">
            <a:prstTxWarp prst="textNoShape">
              <a:avLst/>
            </a:prstTxWarp>
          </a:bodyPr>
          <a:lstStyle/>
          <a:p>
            <a:pPr>
              <a:defRPr/>
            </a:pPr>
            <a:r>
              <a:rPr lang="fa-IR" sz="6000" i="1" dirty="0" smtClean="0">
                <a:latin typeface="Majiid 1 Shadow" pitchFamily="2" charset="2"/>
                <a:cs typeface="B Mah" pitchFamily="2" charset="-78"/>
              </a:rPr>
              <a:t>مفاهيم و تعاريف </a:t>
            </a:r>
            <a:r>
              <a:rPr lang="en-US" sz="6000" i="1" dirty="0" smtClean="0">
                <a:latin typeface="Majiid 1 Shadow" pitchFamily="2" charset="2"/>
                <a:cs typeface="B Mah" pitchFamily="2" charset="-78"/>
              </a:rPr>
              <a:t/>
            </a:r>
            <a:br>
              <a:rPr lang="en-US" sz="6000" i="1" dirty="0" smtClean="0">
                <a:latin typeface="Majiid 1 Shadow" pitchFamily="2" charset="2"/>
                <a:cs typeface="B Mah" pitchFamily="2" charset="-78"/>
              </a:rPr>
            </a:br>
            <a:endParaRPr lang="en-US" dirty="0" smtClean="0"/>
          </a:p>
        </p:txBody>
      </p:sp>
      <p:sp>
        <p:nvSpPr>
          <p:cNvPr id="19459" name="Content Placeholder 2"/>
          <p:cNvSpPr>
            <a:spLocks noGrp="1"/>
          </p:cNvSpPr>
          <p:nvPr>
            <p:ph idx="1"/>
          </p:nvPr>
        </p:nvSpPr>
        <p:spPr bwMode="auto">
          <a:xfrm>
            <a:off x="1062038" y="2132013"/>
            <a:ext cx="8763000" cy="6027737"/>
          </a:xfrm>
          <a:ln>
            <a:miter lim="800000"/>
            <a:headEnd/>
            <a:tailEnd/>
          </a:ln>
        </p:spPr>
        <p:txBody>
          <a:bodyPr vert="horz" wrap="square" lIns="91440" tIns="45720" rIns="91440" bIns="45720" numCol="1" anchor="t" anchorCtr="0" compatLnSpc="1">
            <a:prstTxWarp prst="textNoShape">
              <a:avLst/>
            </a:prstTxWarp>
          </a:bodyPr>
          <a:lstStyle/>
          <a:p>
            <a:pPr algn="r" rtl="1" eaLnBrk="1" hangingPunct="1">
              <a:buFont typeface="Arial" pitchFamily="34" charset="0"/>
              <a:buNone/>
              <a:defRPr/>
            </a:pPr>
            <a:r>
              <a:rPr lang="fa-IR" sz="3600" b="1" dirty="0" smtClean="0">
                <a:solidFill>
                  <a:schemeClr val="accent4">
                    <a:lumMod val="10000"/>
                  </a:schemeClr>
                </a:solidFill>
                <a:latin typeface="B Titr" pitchFamily="2" charset="-78"/>
                <a:cs typeface="B Titr" pitchFamily="2" charset="-78"/>
              </a:rPr>
              <a:t>اولین تعریف</a:t>
            </a:r>
          </a:p>
          <a:p>
            <a:pPr algn="ctr" rtl="1" eaLnBrk="1" hangingPunct="1">
              <a:buFont typeface="Arial" pitchFamily="34" charset="0"/>
              <a:buNone/>
              <a:defRPr/>
            </a:pPr>
            <a:endParaRPr lang="en-US" sz="4400" b="1" dirty="0" smtClean="0">
              <a:solidFill>
                <a:srgbClr val="FF9900"/>
              </a:solidFill>
              <a:cs typeface="B Jadid" pitchFamily="2" charset="-78"/>
            </a:endParaRPr>
          </a:p>
          <a:p>
            <a:pPr algn="ctr" rtl="1" eaLnBrk="1" hangingPunct="1">
              <a:buFont typeface="Arial" pitchFamily="34" charset="0"/>
              <a:buNone/>
              <a:defRPr/>
            </a:pPr>
            <a:r>
              <a:rPr lang="en-US" sz="4400" b="1" dirty="0" smtClean="0">
                <a:solidFill>
                  <a:srgbClr val="CC3300"/>
                </a:solidFill>
                <a:cs typeface="B Jadid" pitchFamily="2" charset="-78"/>
              </a:rPr>
              <a:t>”</a:t>
            </a:r>
            <a:r>
              <a:rPr lang="fa-IR" sz="4400" b="1" dirty="0" smtClean="0">
                <a:solidFill>
                  <a:srgbClr val="CC3300"/>
                </a:solidFill>
                <a:cs typeface="B Jadid" pitchFamily="2" charset="-78"/>
              </a:rPr>
              <a:t>توانمندی تولید بیشتر</a:t>
            </a:r>
            <a:r>
              <a:rPr lang="en-US" sz="4400" b="1" dirty="0" smtClean="0">
                <a:solidFill>
                  <a:srgbClr val="CC3300"/>
                </a:solidFill>
                <a:cs typeface="B Jadid" pitchFamily="2" charset="-78"/>
              </a:rPr>
              <a:t>“</a:t>
            </a:r>
            <a:endParaRPr lang="fa-IR" sz="4400" b="1" dirty="0" smtClean="0">
              <a:solidFill>
                <a:srgbClr val="CC3300"/>
              </a:solidFill>
              <a:latin typeface="B Titr" pitchFamily="2" charset="-78"/>
              <a:cs typeface="B Jadid" pitchFamily="2" charset="-78"/>
            </a:endParaRPr>
          </a:p>
          <a:p>
            <a:pPr algn="ctr" rtl="1" eaLnBrk="1" hangingPunct="1">
              <a:buFont typeface="Arial" pitchFamily="34" charset="0"/>
              <a:buNone/>
              <a:defRPr/>
            </a:pPr>
            <a:endParaRPr lang="fa-IR" sz="3600" b="1" dirty="0" smtClean="0">
              <a:solidFill>
                <a:schemeClr val="tx2"/>
              </a:solidFill>
              <a:latin typeface="B Titr" pitchFamily="2" charset="-78"/>
              <a:cs typeface="B Titr" pitchFamily="2" charset="-78"/>
            </a:endParaRPr>
          </a:p>
          <a:p>
            <a:pPr algn="ctr" rtl="1" eaLnBrk="1" hangingPunct="1">
              <a:buFont typeface="Arial" pitchFamily="34" charset="0"/>
              <a:buNone/>
              <a:defRPr/>
            </a:pPr>
            <a:endParaRPr lang="fa-IR" sz="3600" b="1" dirty="0" smtClean="0">
              <a:solidFill>
                <a:schemeClr val="tx2"/>
              </a:solidFill>
              <a:latin typeface="B Titr" pitchFamily="2" charset="-78"/>
              <a:cs typeface="B Titr" pitchFamily="2" charset="-78"/>
            </a:endParaRPr>
          </a:p>
          <a:p>
            <a:pPr rtl="1" eaLnBrk="1" hangingPunct="1">
              <a:buFont typeface="Arial" pitchFamily="34" charset="0"/>
              <a:buNone/>
              <a:defRPr/>
            </a:pPr>
            <a:r>
              <a:rPr lang="fa-IR" sz="2800" b="1" dirty="0" smtClean="0">
                <a:solidFill>
                  <a:schemeClr val="accent6">
                    <a:lumMod val="50000"/>
                  </a:schemeClr>
                </a:solidFill>
                <a:latin typeface="B Titr" pitchFamily="2" charset="-78"/>
                <a:cs typeface="B Traffic" pitchFamily="2" charset="-78"/>
              </a:rPr>
              <a:t>(</a:t>
            </a:r>
            <a:r>
              <a:rPr lang="fa-IR" sz="3600" b="1" dirty="0" smtClean="0">
                <a:solidFill>
                  <a:schemeClr val="accent6">
                    <a:lumMod val="50000"/>
                  </a:schemeClr>
                </a:solidFill>
                <a:latin typeface="B Titr" pitchFamily="2" charset="-78"/>
                <a:cs typeface="B Traffic" pitchFamily="2" charset="-78"/>
              </a:rPr>
              <a:t> فرانسوا کنه </a:t>
            </a:r>
            <a:r>
              <a:rPr lang="fa-IR" sz="2800" b="1" dirty="0" smtClean="0">
                <a:solidFill>
                  <a:schemeClr val="accent6">
                    <a:lumMod val="50000"/>
                  </a:schemeClr>
                </a:solidFill>
                <a:latin typeface="B Titr" pitchFamily="2" charset="-78"/>
                <a:cs typeface="B Traffic" pitchFamily="2" charset="-78"/>
              </a:rPr>
              <a:t>)</a:t>
            </a:r>
            <a:endParaRPr lang="en-US" sz="2800" b="1" dirty="0" smtClean="0">
              <a:solidFill>
                <a:schemeClr val="accent6">
                  <a:lumMod val="50000"/>
                </a:schemeClr>
              </a:solidFill>
              <a:latin typeface="B Titr" pitchFamily="2" charset="-78"/>
              <a:cs typeface="B Traffic" pitchFamily="2" charset="-78"/>
            </a:endParaRPr>
          </a:p>
        </p:txBody>
      </p:sp>
      <p:sp>
        <p:nvSpPr>
          <p:cNvPr id="14340" name="Rectangle 3"/>
          <p:cNvSpPr>
            <a:spLocks noChangeArrowheads="1"/>
          </p:cNvSpPr>
          <p:nvPr/>
        </p:nvSpPr>
        <p:spPr bwMode="auto">
          <a:xfrm>
            <a:off x="4921250" y="4275138"/>
            <a:ext cx="253595" cy="584775"/>
          </a:xfrm>
          <a:prstGeom prst="rect">
            <a:avLst/>
          </a:prstGeom>
          <a:noFill/>
          <a:ln w="9525">
            <a:noFill/>
            <a:miter lim="800000"/>
            <a:headEnd/>
            <a:tailEnd/>
          </a:ln>
        </p:spPr>
        <p:txBody>
          <a:bodyPr wrap="none">
            <a:spAutoFit/>
          </a:bodyPr>
          <a:lstStyle/>
          <a:p>
            <a:pPr algn="ctr" eaLnBrk="0" hangingPunct="0">
              <a:spcBef>
                <a:spcPct val="50000"/>
              </a:spcBef>
            </a:pPr>
            <a:r>
              <a:rPr lang="fa-IR" sz="3200" i="1" dirty="0" smtClean="0">
                <a:latin typeface="Majiid 1 Shadow" pitchFamily="2" charset="2"/>
                <a:cs typeface="B Mah" pitchFamily="2" charset="-78"/>
              </a:rPr>
              <a:t> </a:t>
            </a:r>
            <a:endParaRPr lang="en-US" sz="3200" i="1" dirty="0">
              <a:latin typeface="Majiid 1 Shadow" pitchFamily="2" charset="2"/>
              <a:cs typeface="B Mah" pitchFamily="2" charset="-78"/>
            </a:endParaRPr>
          </a:p>
        </p:txBody>
      </p:sp>
    </p:spTree>
  </p:cSld>
  <p:clrMapOvr>
    <a:masterClrMapping/>
  </p:clrMapOvr>
  <p:transition spd="slow">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522412"/>
          </a:xfrm>
        </p:spPr>
        <p:txBody>
          <a:bodyPr/>
          <a:lstStyle/>
          <a:p>
            <a:pPr marL="457200" indent="-457200" rtl="1">
              <a:spcBef>
                <a:spcPct val="50000"/>
              </a:spcBef>
              <a:defRPr/>
            </a:pPr>
            <a:r>
              <a:rPr lang="ar-SA" sz="4000" i="1" dirty="0" smtClean="0">
                <a:latin typeface="Times New Roman" pitchFamily="18" charset="0"/>
                <a:ea typeface="+mn-ea"/>
                <a:cs typeface="B Jadid" pitchFamily="2" charset="-78"/>
              </a:rPr>
              <a:t>تعاريف بهره وري از ديدگاه</a:t>
            </a:r>
            <a:r>
              <a:rPr lang="en-US" sz="4000" i="1" dirty="0" smtClean="0">
                <a:latin typeface="Times New Roman" pitchFamily="18" charset="0"/>
                <a:ea typeface="+mn-ea"/>
                <a:cs typeface="B Jadid" pitchFamily="2" charset="-78"/>
              </a:rPr>
              <a:t> </a:t>
            </a:r>
            <a:r>
              <a:rPr lang="ar-SA" sz="4000" i="1" dirty="0" smtClean="0">
                <a:latin typeface="Times New Roman" pitchFamily="18" charset="0"/>
                <a:ea typeface="+mn-ea"/>
                <a:cs typeface="B Jadid" pitchFamily="2" charset="-78"/>
              </a:rPr>
              <a:t>هاي مختلف</a:t>
            </a:r>
            <a:r>
              <a:rPr lang="en-US" sz="4000" i="1" dirty="0" smtClean="0">
                <a:latin typeface="Times New Roman" pitchFamily="18" charset="0"/>
                <a:ea typeface="+mn-ea"/>
                <a:cs typeface="B Jadid" pitchFamily="2" charset="-78"/>
              </a:rPr>
              <a:t> </a:t>
            </a:r>
            <a:br>
              <a:rPr lang="en-US" sz="4000" i="1" dirty="0" smtClean="0">
                <a:latin typeface="Times New Roman" pitchFamily="18" charset="0"/>
                <a:ea typeface="+mn-ea"/>
                <a:cs typeface="B Jadid" pitchFamily="2" charset="-78"/>
              </a:rPr>
            </a:br>
            <a:endParaRPr lang="en-US" dirty="0"/>
          </a:p>
        </p:txBody>
      </p:sp>
      <p:sp>
        <p:nvSpPr>
          <p:cNvPr id="3" name="Content Placeholder 2"/>
          <p:cNvSpPr>
            <a:spLocks noGrp="1"/>
          </p:cNvSpPr>
          <p:nvPr>
            <p:ph idx="1"/>
          </p:nvPr>
        </p:nvSpPr>
        <p:spPr>
          <a:xfrm>
            <a:off x="909638" y="1900238"/>
            <a:ext cx="9067800" cy="6259512"/>
          </a:xfrm>
        </p:spPr>
        <p:txBody>
          <a:bodyPr/>
          <a:lstStyle/>
          <a:p>
            <a:pPr algn="just" rtl="1">
              <a:spcBef>
                <a:spcPct val="50000"/>
              </a:spcBef>
              <a:defRPr/>
            </a:pPr>
            <a:endParaRPr lang="fa-IR" sz="4000" dirty="0" smtClean="0">
              <a:solidFill>
                <a:schemeClr val="tx2">
                  <a:lumMod val="10000"/>
                </a:schemeClr>
              </a:solidFill>
              <a:latin typeface="Times New Roman" pitchFamily="18" charset="0"/>
              <a:cs typeface="B Traffic" pitchFamily="2" charset="-78"/>
            </a:endParaRPr>
          </a:p>
          <a:p>
            <a:pPr algn="just" rtl="1">
              <a:spcBef>
                <a:spcPct val="50000"/>
              </a:spcBef>
              <a:defRPr/>
            </a:pPr>
            <a:r>
              <a:rPr lang="ar-SA" sz="3600" dirty="0" smtClean="0">
                <a:solidFill>
                  <a:srgbClr val="1B1C39"/>
                </a:solidFill>
                <a:latin typeface="Times New Roman" pitchFamily="18" charset="0"/>
                <a:cs typeface="B Traffic" pitchFamily="2" charset="-78"/>
              </a:rPr>
              <a:t>علم اقتصاد : بهره وري ، مهارت در </a:t>
            </a:r>
            <a:r>
              <a:rPr lang="ar-SA" sz="3600" u="sng" dirty="0" smtClean="0">
                <a:solidFill>
                  <a:srgbClr val="1B1C39"/>
                </a:solidFill>
                <a:latin typeface="Times New Roman" pitchFamily="18" charset="0"/>
                <a:cs typeface="B Traffic" pitchFamily="2" charset="-78"/>
              </a:rPr>
              <a:t>توسعه انساني </a:t>
            </a:r>
            <a:r>
              <a:rPr lang="ar-SA" sz="3600" dirty="0" smtClean="0">
                <a:solidFill>
                  <a:srgbClr val="1B1C39"/>
                </a:solidFill>
                <a:latin typeface="Times New Roman" pitchFamily="18" charset="0"/>
                <a:cs typeface="B Traffic" pitchFamily="2" charset="-78"/>
              </a:rPr>
              <a:t>و </a:t>
            </a:r>
            <a:r>
              <a:rPr lang="ar-SA" sz="3600" u="sng" dirty="0" smtClean="0">
                <a:solidFill>
                  <a:srgbClr val="1B1C39"/>
                </a:solidFill>
                <a:latin typeface="Times New Roman" pitchFamily="18" charset="0"/>
                <a:cs typeface="B Traffic" pitchFamily="2" charset="-78"/>
              </a:rPr>
              <a:t>سودآوري</a:t>
            </a:r>
            <a:r>
              <a:rPr lang="ar-SA" sz="3600" dirty="0" smtClean="0">
                <a:solidFill>
                  <a:srgbClr val="1B1C39"/>
                </a:solidFill>
                <a:latin typeface="Times New Roman" pitchFamily="18" charset="0"/>
                <a:cs typeface="B Traffic" pitchFamily="2" charset="-78"/>
              </a:rPr>
              <a:t> است</a:t>
            </a:r>
            <a:r>
              <a:rPr lang="en-US" sz="3600" dirty="0" smtClean="0">
                <a:solidFill>
                  <a:srgbClr val="1B1C39"/>
                </a:solidFill>
                <a:latin typeface="Times New Roman" pitchFamily="18" charset="0"/>
                <a:cs typeface="B Traffic" pitchFamily="2" charset="-78"/>
              </a:rPr>
              <a:t> .</a:t>
            </a:r>
          </a:p>
          <a:p>
            <a:pPr algn="just" rtl="1">
              <a:spcBef>
                <a:spcPct val="50000"/>
              </a:spcBef>
              <a:defRPr/>
            </a:pPr>
            <a:endParaRPr lang="en-US" sz="3200" dirty="0" smtClean="0">
              <a:solidFill>
                <a:srgbClr val="1B1C39"/>
              </a:solidFill>
              <a:latin typeface="Times New Roman" pitchFamily="18" charset="0"/>
              <a:cs typeface="B Traffic" pitchFamily="2" charset="-78"/>
            </a:endParaRPr>
          </a:p>
          <a:p>
            <a:pPr algn="just" rtl="1">
              <a:spcBef>
                <a:spcPct val="50000"/>
              </a:spcBef>
              <a:defRPr/>
            </a:pPr>
            <a:r>
              <a:rPr lang="ar-SA" sz="3600" dirty="0" smtClean="0">
                <a:solidFill>
                  <a:srgbClr val="1B1C39"/>
                </a:solidFill>
                <a:latin typeface="Times New Roman" pitchFamily="18" charset="0"/>
                <a:cs typeface="B Traffic" pitchFamily="2" charset="-78"/>
              </a:rPr>
              <a:t>علم اجتماعي : بهره وري ، قابليت انجام امور </a:t>
            </a:r>
            <a:r>
              <a:rPr lang="ar-SA" sz="3600" u="sng" dirty="0" smtClean="0">
                <a:solidFill>
                  <a:srgbClr val="1B1C39"/>
                </a:solidFill>
                <a:latin typeface="Times New Roman" pitchFamily="18" charset="0"/>
                <a:cs typeface="B Traffic" pitchFamily="2" charset="-78"/>
              </a:rPr>
              <a:t>امروز بهتر از ديروز</a:t>
            </a:r>
            <a:r>
              <a:rPr lang="ar-SA" sz="3600" dirty="0" smtClean="0">
                <a:solidFill>
                  <a:srgbClr val="1B1C39"/>
                </a:solidFill>
                <a:latin typeface="Times New Roman" pitchFamily="18" charset="0"/>
                <a:cs typeface="B Traffic" pitchFamily="2" charset="-78"/>
              </a:rPr>
              <a:t> بطور مداوم مي باشد</a:t>
            </a:r>
            <a:r>
              <a:rPr lang="en-US" sz="3600" dirty="0" smtClean="0">
                <a:solidFill>
                  <a:srgbClr val="1B1C39"/>
                </a:solidFill>
                <a:latin typeface="Times New Roman" pitchFamily="18" charset="0"/>
                <a:cs typeface="B Traffic" pitchFamily="2" charset="-78"/>
              </a:rPr>
              <a:t> .</a:t>
            </a:r>
          </a:p>
          <a:p>
            <a:pPr algn="just" rtl="1">
              <a:spcBef>
                <a:spcPct val="50000"/>
              </a:spcBef>
              <a:defRPr/>
            </a:pPr>
            <a:endParaRPr lang="en-US" sz="3600" dirty="0" smtClean="0">
              <a:solidFill>
                <a:srgbClr val="1B1C39"/>
              </a:solidFill>
              <a:latin typeface="Times New Roman" pitchFamily="18" charset="0"/>
              <a:cs typeface="B Traffic" pitchFamily="2" charset="-78"/>
            </a:endParaRPr>
          </a:p>
          <a:p>
            <a:pPr algn="just" rtl="1">
              <a:spcBef>
                <a:spcPct val="50000"/>
              </a:spcBef>
              <a:defRPr/>
            </a:pPr>
            <a:r>
              <a:rPr lang="ar-SA" sz="3600" dirty="0" smtClean="0">
                <a:solidFill>
                  <a:srgbClr val="1B1C39"/>
                </a:solidFill>
                <a:latin typeface="Times New Roman" pitchFamily="18" charset="0"/>
                <a:cs typeface="B Traffic" pitchFamily="2" charset="-78"/>
              </a:rPr>
              <a:t>عام صنعت : بهره وري ، </a:t>
            </a:r>
            <a:r>
              <a:rPr lang="ar-SA" sz="3600" u="sng" dirty="0" smtClean="0">
                <a:solidFill>
                  <a:srgbClr val="1B1C39"/>
                </a:solidFill>
                <a:latin typeface="Times New Roman" pitchFamily="18" charset="0"/>
                <a:cs typeface="B Traffic" pitchFamily="2" charset="-78"/>
              </a:rPr>
              <a:t>بهبود وضع موجود </a:t>
            </a:r>
            <a:r>
              <a:rPr lang="ar-SA" sz="3600" dirty="0" smtClean="0">
                <a:solidFill>
                  <a:srgbClr val="1B1C39"/>
                </a:solidFill>
                <a:latin typeface="Times New Roman" pitchFamily="18" charset="0"/>
                <a:cs typeface="B Traffic" pitchFamily="2" charset="-78"/>
              </a:rPr>
              <a:t>و استفاده موثر از عوامل توليد مي باشد</a:t>
            </a:r>
            <a:r>
              <a:rPr lang="en-US" sz="3600" dirty="0" smtClean="0">
                <a:solidFill>
                  <a:srgbClr val="1B1C39"/>
                </a:solidFill>
                <a:latin typeface="Times New Roman" pitchFamily="18" charset="0"/>
                <a:cs typeface="B Traffic" pitchFamily="2" charset="-78"/>
              </a:rPr>
              <a:t> . </a:t>
            </a:r>
            <a:endParaRPr lang="en-US" sz="2800" dirty="0" smtClean="0">
              <a:solidFill>
                <a:srgbClr val="1B1C39"/>
              </a:solidFill>
              <a:latin typeface="Times New Roman" pitchFamily="18" charset="0"/>
              <a:cs typeface="B Traffic" pitchFamily="2" charset="-78"/>
            </a:endParaRPr>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609600" y="365125"/>
            <a:ext cx="9748838" cy="1522413"/>
          </a:xfrm>
          <a:ln>
            <a:miter lim="800000"/>
            <a:headEnd/>
            <a:tailEnd/>
          </a:ln>
        </p:spPr>
        <p:txBody>
          <a:bodyPr vert="horz" wrap="square" lIns="91440" tIns="45720" rIns="91440" bIns="45720" numCol="1" anchor="t" anchorCtr="0" compatLnSpc="1">
            <a:prstTxWarp prst="textNoShape">
              <a:avLst/>
            </a:prstTxWarp>
          </a:bodyPr>
          <a:lstStyle/>
          <a:p>
            <a:pPr>
              <a:defRPr/>
            </a:pPr>
            <a:r>
              <a:rPr lang="ar-DZ" sz="4400" dirty="0" smtClean="0"/>
              <a:t>تعاريف بهره وري از ديدگاههاي مختلف</a:t>
            </a:r>
            <a:endParaRPr lang="en-US" sz="4400" dirty="0" smtClean="0"/>
          </a:p>
        </p:txBody>
      </p:sp>
      <p:sp>
        <p:nvSpPr>
          <p:cNvPr id="17411" name="Content Placeholder 2"/>
          <p:cNvSpPr>
            <a:spLocks noGrp="1"/>
          </p:cNvSpPr>
          <p:nvPr>
            <p:ph idx="1"/>
          </p:nvPr>
        </p:nvSpPr>
        <p:spPr bwMode="auto">
          <a:xfrm>
            <a:off x="609600" y="2132013"/>
            <a:ext cx="9367838" cy="6027737"/>
          </a:xfrm>
          <a:noFill/>
          <a:ln>
            <a:miter lim="800000"/>
            <a:headEnd/>
            <a:tailEnd/>
          </a:ln>
        </p:spPr>
        <p:txBody>
          <a:bodyPr vert="horz" wrap="square" lIns="91440" tIns="45720" rIns="91440" bIns="45720" numCol="1" anchor="t" anchorCtr="0" compatLnSpc="1">
            <a:prstTxWarp prst="textNoShape">
              <a:avLst/>
            </a:prstTxWarp>
          </a:bodyPr>
          <a:lstStyle/>
          <a:p>
            <a:pPr algn="just" rtl="1">
              <a:spcBef>
                <a:spcPct val="50000"/>
              </a:spcBef>
            </a:pPr>
            <a:r>
              <a:rPr lang="ar-SA" sz="4000" b="1" i="1" dirty="0" smtClean="0">
                <a:solidFill>
                  <a:srgbClr val="990033"/>
                </a:solidFill>
                <a:latin typeface="Times New Roman" pitchFamily="18" charset="0"/>
                <a:cs typeface="B Nazanin" pitchFamily="2" charset="-78"/>
              </a:rPr>
              <a:t>علم شيمي</a:t>
            </a:r>
            <a:r>
              <a:rPr lang="ar-SA" sz="4000" b="1" dirty="0" smtClean="0">
                <a:solidFill>
                  <a:srgbClr val="990033"/>
                </a:solidFill>
                <a:latin typeface="Times New Roman" pitchFamily="18" charset="0"/>
                <a:cs typeface="B Nazanin" pitchFamily="2" charset="-78"/>
              </a:rPr>
              <a:t>:</a:t>
            </a:r>
            <a:r>
              <a:rPr lang="en-US" sz="4000" b="1" dirty="0" smtClean="0">
                <a:solidFill>
                  <a:srgbClr val="990033"/>
                </a:solidFill>
                <a:latin typeface="Times New Roman" pitchFamily="18" charset="0"/>
                <a:cs typeface="B Nazanin" pitchFamily="2" charset="-78"/>
              </a:rPr>
              <a:t> </a:t>
            </a:r>
            <a:r>
              <a:rPr lang="ar-SA" sz="4000" b="1" dirty="0" smtClean="0">
                <a:solidFill>
                  <a:srgbClr val="47008E"/>
                </a:solidFill>
                <a:latin typeface="Times New Roman" pitchFamily="18" charset="0"/>
                <a:cs typeface="B Nazanin" pitchFamily="2" charset="-78"/>
              </a:rPr>
              <a:t>بهره وري ،استفاده از كاتاليزورهاي مناسب در جهت تسريع روند توليدمي باشد</a:t>
            </a:r>
            <a:r>
              <a:rPr lang="en-US" sz="4000" b="1" dirty="0" smtClean="0">
                <a:solidFill>
                  <a:srgbClr val="47008E"/>
                </a:solidFill>
                <a:latin typeface="Times New Roman" pitchFamily="18" charset="0"/>
                <a:cs typeface="B Nazanin" pitchFamily="2" charset="-78"/>
              </a:rPr>
              <a:t> </a:t>
            </a:r>
            <a:r>
              <a:rPr lang="en-US" sz="5400" b="1" dirty="0" smtClean="0">
                <a:solidFill>
                  <a:srgbClr val="003300"/>
                </a:solidFill>
                <a:latin typeface="Times New Roman" pitchFamily="18" charset="0"/>
                <a:cs typeface="B Nazanin" pitchFamily="2" charset="-78"/>
              </a:rPr>
              <a:t>. </a:t>
            </a:r>
            <a:endParaRPr lang="en-US" sz="4400" b="1" dirty="0" smtClean="0">
              <a:solidFill>
                <a:srgbClr val="003300"/>
              </a:solidFill>
              <a:latin typeface="Times New Roman" pitchFamily="18" charset="0"/>
              <a:cs typeface="B Nazanin" pitchFamily="2" charset="-78"/>
            </a:endParaRPr>
          </a:p>
          <a:p>
            <a:pPr algn="r" rtl="1">
              <a:spcBef>
                <a:spcPct val="50000"/>
              </a:spcBef>
            </a:pPr>
            <a:r>
              <a:rPr lang="ar-SA" sz="4000" b="1" i="1" dirty="0" smtClean="0">
                <a:solidFill>
                  <a:srgbClr val="990033"/>
                </a:solidFill>
                <a:latin typeface="Times New Roman" pitchFamily="18" charset="0"/>
                <a:cs typeface="B Nazanin" pitchFamily="2" charset="-78"/>
              </a:rPr>
              <a:t>علم فيزيك</a:t>
            </a:r>
            <a:r>
              <a:rPr lang="ar-SA" sz="4000" b="1" dirty="0" smtClean="0">
                <a:solidFill>
                  <a:srgbClr val="990033"/>
                </a:solidFill>
                <a:latin typeface="Times New Roman" pitchFamily="18" charset="0"/>
                <a:cs typeface="B Nazanin" pitchFamily="2" charset="-78"/>
              </a:rPr>
              <a:t> : </a:t>
            </a:r>
            <a:r>
              <a:rPr lang="ar-SA" sz="4000" b="1" dirty="0" smtClean="0">
                <a:solidFill>
                  <a:srgbClr val="47008E"/>
                </a:solidFill>
                <a:latin typeface="Times New Roman" pitchFamily="18" charset="0"/>
                <a:cs typeface="B Nazanin" pitchFamily="2" charset="-78"/>
              </a:rPr>
              <a:t>بهره وري ، بالا بردن توان( راندمان ) كار با توجه به كميت و كيفيت كالا يا خدمات مي باشد</a:t>
            </a:r>
            <a:r>
              <a:rPr lang="en-US" sz="4000" b="1" dirty="0" smtClean="0">
                <a:solidFill>
                  <a:srgbClr val="47008E"/>
                </a:solidFill>
                <a:latin typeface="Times New Roman" pitchFamily="18" charset="0"/>
                <a:cs typeface="B Nazanin" pitchFamily="2" charset="-78"/>
              </a:rPr>
              <a:t>. </a:t>
            </a:r>
          </a:p>
          <a:p>
            <a:pPr algn="just" rtl="1">
              <a:spcBef>
                <a:spcPct val="50000"/>
              </a:spcBef>
            </a:pPr>
            <a:r>
              <a:rPr lang="fa-IR" sz="4000" b="1" dirty="0" smtClean="0">
                <a:solidFill>
                  <a:srgbClr val="990033"/>
                </a:solidFill>
                <a:cs typeface="B Nazanin" pitchFamily="2" charset="-78"/>
              </a:rPr>
              <a:t>**از نظر </a:t>
            </a:r>
            <a:r>
              <a:rPr lang="fa-IR" sz="4000" b="1" dirty="0" err="1" smtClean="0">
                <a:solidFill>
                  <a:srgbClr val="990033"/>
                </a:solidFill>
                <a:cs typeface="B Nazanin" pitchFamily="2" charset="-78"/>
              </a:rPr>
              <a:t>يك</a:t>
            </a:r>
            <a:r>
              <a:rPr lang="fa-IR" sz="4000" b="1" dirty="0" smtClean="0">
                <a:solidFill>
                  <a:srgbClr val="990033"/>
                </a:solidFill>
                <a:cs typeface="B Nazanin" pitchFamily="2" charset="-78"/>
              </a:rPr>
              <a:t> </a:t>
            </a:r>
            <a:r>
              <a:rPr lang="fa-IR" sz="4000" b="1" dirty="0" err="1" smtClean="0">
                <a:solidFill>
                  <a:srgbClr val="990033"/>
                </a:solidFill>
                <a:cs typeface="B Nazanin" pitchFamily="2" charset="-78"/>
              </a:rPr>
              <a:t>مدير</a:t>
            </a:r>
            <a:r>
              <a:rPr lang="fa-IR" sz="4000" b="1" dirty="0" smtClean="0">
                <a:solidFill>
                  <a:srgbClr val="990033"/>
                </a:solidFill>
                <a:cs typeface="B Nazanin" pitchFamily="2" charset="-78"/>
              </a:rPr>
              <a:t> </a:t>
            </a:r>
            <a:r>
              <a:rPr lang="fa-IR" sz="4000" b="1" dirty="0" err="1" smtClean="0">
                <a:solidFill>
                  <a:srgbClr val="990033"/>
                </a:solidFill>
                <a:cs typeface="B Nazanin" pitchFamily="2" charset="-78"/>
              </a:rPr>
              <a:t>يا</a:t>
            </a:r>
            <a:r>
              <a:rPr lang="fa-IR" sz="4000" b="1" dirty="0" smtClean="0">
                <a:solidFill>
                  <a:srgbClr val="990033"/>
                </a:solidFill>
                <a:cs typeface="B Nazanin" pitchFamily="2" charset="-78"/>
              </a:rPr>
              <a:t> </a:t>
            </a:r>
            <a:r>
              <a:rPr lang="fa-IR" sz="4000" b="1" dirty="0" err="1" smtClean="0">
                <a:solidFill>
                  <a:srgbClr val="990033"/>
                </a:solidFill>
                <a:cs typeface="B Nazanin" pitchFamily="2" charset="-78"/>
              </a:rPr>
              <a:t>كارفرما</a:t>
            </a:r>
            <a:r>
              <a:rPr lang="fa-IR" sz="4000" b="1" dirty="0" smtClean="0">
                <a:solidFill>
                  <a:srgbClr val="990033"/>
                </a:solidFill>
                <a:cs typeface="B Nazanin" pitchFamily="2" charset="-78"/>
              </a:rPr>
              <a:t> </a:t>
            </a:r>
            <a:r>
              <a:rPr lang="fa-IR" sz="3600" b="1" dirty="0" smtClean="0">
                <a:solidFill>
                  <a:srgbClr val="000099"/>
                </a:solidFill>
                <a:cs typeface="B Nazanin" pitchFamily="2" charset="-78"/>
              </a:rPr>
              <a:t>بهره </a:t>
            </a:r>
            <a:r>
              <a:rPr lang="fa-IR" sz="3600" b="1" dirty="0" err="1" smtClean="0">
                <a:solidFill>
                  <a:srgbClr val="000099"/>
                </a:solidFill>
                <a:cs typeface="B Nazanin" pitchFamily="2" charset="-78"/>
              </a:rPr>
              <a:t>وري</a:t>
            </a:r>
            <a:r>
              <a:rPr lang="fa-IR" sz="3600" b="1" dirty="0" smtClean="0">
                <a:solidFill>
                  <a:srgbClr val="000099"/>
                </a:solidFill>
                <a:cs typeface="B Nazanin" pitchFamily="2" charset="-78"/>
              </a:rPr>
              <a:t> </a:t>
            </a:r>
            <a:r>
              <a:rPr lang="fa-IR" sz="3600" b="1" dirty="0" err="1" smtClean="0">
                <a:solidFill>
                  <a:srgbClr val="000099"/>
                </a:solidFill>
                <a:cs typeface="B Nazanin" pitchFamily="2" charset="-78"/>
              </a:rPr>
              <a:t>يعني</a:t>
            </a:r>
            <a:r>
              <a:rPr lang="fa-IR" sz="3600" b="1" dirty="0" smtClean="0">
                <a:solidFill>
                  <a:srgbClr val="000099"/>
                </a:solidFill>
                <a:cs typeface="B Nazanin" pitchFamily="2" charset="-78"/>
              </a:rPr>
              <a:t> </a:t>
            </a:r>
            <a:r>
              <a:rPr lang="fa-IR" sz="3600" b="1" dirty="0" err="1" smtClean="0">
                <a:solidFill>
                  <a:srgbClr val="000099"/>
                </a:solidFill>
                <a:cs typeface="B Nazanin" pitchFamily="2" charset="-78"/>
              </a:rPr>
              <a:t>كارايي</a:t>
            </a:r>
            <a:r>
              <a:rPr lang="fa-IR" sz="3600" b="1" dirty="0" smtClean="0">
                <a:solidFill>
                  <a:srgbClr val="000099"/>
                </a:solidFill>
                <a:cs typeface="B Nazanin" pitchFamily="2" charset="-78"/>
              </a:rPr>
              <a:t> </a:t>
            </a:r>
            <a:r>
              <a:rPr lang="fa-IR" sz="3600" b="1" dirty="0" err="1" smtClean="0">
                <a:solidFill>
                  <a:srgbClr val="000099"/>
                </a:solidFill>
                <a:cs typeface="B Nazanin" pitchFamily="2" charset="-78"/>
              </a:rPr>
              <a:t>بيشتر</a:t>
            </a:r>
            <a:r>
              <a:rPr lang="fa-IR" sz="3600" b="1" dirty="0" smtClean="0">
                <a:solidFill>
                  <a:srgbClr val="000099"/>
                </a:solidFill>
                <a:cs typeface="B Nazanin" pitchFamily="2" charset="-78"/>
              </a:rPr>
              <a:t> با صرف منابع </a:t>
            </a:r>
            <a:r>
              <a:rPr lang="fa-IR" sz="3600" b="1" dirty="0" err="1" smtClean="0">
                <a:solidFill>
                  <a:srgbClr val="000099"/>
                </a:solidFill>
                <a:cs typeface="B Nazanin" pitchFamily="2" charset="-78"/>
              </a:rPr>
              <a:t>كمتر</a:t>
            </a:r>
            <a:r>
              <a:rPr lang="fa-IR" sz="3600" b="1" dirty="0" smtClean="0">
                <a:solidFill>
                  <a:srgbClr val="000099"/>
                </a:solidFill>
                <a:cs typeface="B Nazanin" pitchFamily="2" charset="-78"/>
              </a:rPr>
              <a:t> و در </a:t>
            </a:r>
            <a:r>
              <a:rPr lang="fa-IR" sz="3600" b="1" dirty="0" err="1" smtClean="0">
                <a:solidFill>
                  <a:srgbClr val="000099"/>
                </a:solidFill>
                <a:cs typeface="B Nazanin" pitchFamily="2" charset="-78"/>
              </a:rPr>
              <a:t>نتيجه</a:t>
            </a:r>
            <a:r>
              <a:rPr lang="fa-IR" sz="3600" b="1" dirty="0" smtClean="0">
                <a:solidFill>
                  <a:srgbClr val="000099"/>
                </a:solidFill>
                <a:cs typeface="B Nazanin" pitchFamily="2" charset="-78"/>
              </a:rPr>
              <a:t> </a:t>
            </a:r>
            <a:r>
              <a:rPr lang="fa-IR" sz="3600" b="1" dirty="0" err="1" smtClean="0">
                <a:solidFill>
                  <a:srgbClr val="000099"/>
                </a:solidFill>
                <a:cs typeface="B Nazanin" pitchFamily="2" charset="-78"/>
              </a:rPr>
              <a:t>افزايش</a:t>
            </a:r>
            <a:r>
              <a:rPr lang="fa-IR" sz="3600" b="1" dirty="0" smtClean="0">
                <a:solidFill>
                  <a:srgbClr val="000099"/>
                </a:solidFill>
                <a:cs typeface="B Nazanin" pitchFamily="2" charset="-78"/>
              </a:rPr>
              <a:t> سود از </a:t>
            </a:r>
            <a:r>
              <a:rPr lang="fa-IR" sz="3600" b="1" dirty="0" err="1" smtClean="0">
                <a:solidFill>
                  <a:srgbClr val="000099"/>
                </a:solidFill>
                <a:cs typeface="B Nazanin" pitchFamily="2" charset="-78"/>
              </a:rPr>
              <a:t>طريق</a:t>
            </a:r>
            <a:r>
              <a:rPr lang="fa-IR" sz="3600" b="1" dirty="0" smtClean="0">
                <a:solidFill>
                  <a:srgbClr val="000099"/>
                </a:solidFill>
                <a:cs typeface="B Nazanin" pitchFamily="2" charset="-78"/>
              </a:rPr>
              <a:t> </a:t>
            </a:r>
            <a:r>
              <a:rPr lang="fa-IR" sz="3600" b="1" dirty="0" err="1" smtClean="0">
                <a:solidFill>
                  <a:srgbClr val="000099"/>
                </a:solidFill>
                <a:cs typeface="B Nazanin" pitchFamily="2" charset="-78"/>
              </a:rPr>
              <a:t>توليد</a:t>
            </a:r>
            <a:r>
              <a:rPr lang="fa-IR" sz="3600" b="1" dirty="0" smtClean="0">
                <a:solidFill>
                  <a:srgbClr val="000099"/>
                </a:solidFill>
                <a:cs typeface="B Nazanin" pitchFamily="2" charset="-78"/>
              </a:rPr>
              <a:t> محصول </a:t>
            </a:r>
            <a:r>
              <a:rPr lang="fa-IR" sz="3600" b="1" dirty="0" err="1" smtClean="0">
                <a:solidFill>
                  <a:srgbClr val="000099"/>
                </a:solidFill>
                <a:cs typeface="B Nazanin" pitchFamily="2" charset="-78"/>
              </a:rPr>
              <a:t>بيشتر</a:t>
            </a:r>
            <a:r>
              <a:rPr lang="fa-IR" sz="3600" b="1" dirty="0" smtClean="0">
                <a:solidFill>
                  <a:srgbClr val="000099"/>
                </a:solidFill>
                <a:cs typeface="B Nazanin" pitchFamily="2" charset="-78"/>
              </a:rPr>
              <a:t>. </a:t>
            </a:r>
          </a:p>
          <a:p>
            <a:pPr algn="just" rtl="1">
              <a:spcBef>
                <a:spcPct val="50000"/>
              </a:spcBef>
            </a:pPr>
            <a:endParaRPr lang="en-US" sz="2800" dirty="0" smtClean="0">
              <a:solidFill>
                <a:srgbClr val="47008E"/>
              </a:solidFill>
              <a:latin typeface="Times New Roman" pitchFamily="18" charset="0"/>
              <a:cs typeface="B Traffic" pitchFamily="2" charset="-78"/>
            </a:endParaRPr>
          </a:p>
          <a:p>
            <a:pPr algn="just" rtl="1">
              <a:spcBef>
                <a:spcPct val="50000"/>
              </a:spcBef>
            </a:pPr>
            <a:endParaRPr lang="en-US" sz="4000" dirty="0" smtClean="0">
              <a:solidFill>
                <a:srgbClr val="003300"/>
              </a:solidFill>
              <a:latin typeface="Times New Roman" pitchFamily="18" charset="0"/>
              <a:cs typeface="B Traffic" pitchFamily="2" charset="-78"/>
            </a:endParaRPr>
          </a:p>
          <a:p>
            <a:pPr algn="just"/>
            <a:endParaRPr lang="en-US" sz="4800" dirty="0" smtClean="0">
              <a:solidFill>
                <a:srgbClr val="003300"/>
              </a:solidFill>
            </a:endParaRPr>
          </a:p>
        </p:txBody>
      </p:sp>
    </p:spTree>
  </p:cSld>
  <p:clrMapOvr>
    <a:masterClrMapping/>
  </p:clrMapOvr>
  <p:transition spd="slow">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528638" y="300038"/>
            <a:ext cx="9753600" cy="1522412"/>
          </a:xfrm>
          <a:ln>
            <a:miter lim="800000"/>
            <a:headEnd/>
            <a:tailEnd/>
          </a:ln>
        </p:spPr>
        <p:txBody>
          <a:bodyPr vert="horz" wrap="square" lIns="91440" tIns="45720" rIns="91440" bIns="45720" numCol="1" anchor="t" anchorCtr="0" compatLnSpc="1">
            <a:prstTxWarp prst="textNoShape">
              <a:avLst/>
            </a:prstTxWarp>
          </a:bodyPr>
          <a:lstStyle/>
          <a:p>
            <a:pPr algn="r">
              <a:defRPr/>
            </a:pPr>
            <a:r>
              <a:rPr lang="en-US" sz="6000" i="1" smtClean="0">
                <a:latin typeface="Times New Roman" pitchFamily="18" charset="0"/>
                <a:cs typeface="B Traffic" pitchFamily="2" charset="-78"/>
              </a:rPr>
              <a:t>: </a:t>
            </a:r>
            <a:r>
              <a:rPr lang="ar-SA" sz="6000" i="1" smtClean="0">
                <a:latin typeface="Times New Roman" pitchFamily="18" charset="0"/>
                <a:cs typeface="B Traffic" pitchFamily="2" charset="-78"/>
              </a:rPr>
              <a:t>و بطور كلي</a:t>
            </a:r>
            <a:r>
              <a:rPr lang="en-US" sz="6000" i="1" smtClean="0">
                <a:latin typeface="Times New Roman" pitchFamily="18" charset="0"/>
                <a:cs typeface="B Traffic" pitchFamily="2" charset="-78"/>
              </a:rPr>
              <a:t> </a:t>
            </a:r>
            <a:endParaRPr lang="en-US" smtClean="0"/>
          </a:p>
        </p:txBody>
      </p:sp>
      <p:sp>
        <p:nvSpPr>
          <p:cNvPr id="3" name="Content Placeholder 2"/>
          <p:cNvSpPr>
            <a:spLocks noGrp="1"/>
          </p:cNvSpPr>
          <p:nvPr>
            <p:ph idx="1"/>
          </p:nvPr>
        </p:nvSpPr>
        <p:spPr>
          <a:xfrm>
            <a:off x="985838" y="2738438"/>
            <a:ext cx="8991600" cy="5105400"/>
          </a:xfrm>
        </p:spPr>
        <p:txBody>
          <a:bodyPr/>
          <a:lstStyle/>
          <a:p>
            <a:pPr algn="ctr" rtl="1">
              <a:spcBef>
                <a:spcPct val="50000"/>
              </a:spcBef>
              <a:defRPr/>
            </a:pPr>
            <a:r>
              <a:rPr lang="ar-SA"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بهره وري نوعي </a:t>
            </a:r>
            <a:r>
              <a:rPr lang="ar-SA" sz="6600" b="1" u="sng"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نگرش</a:t>
            </a:r>
            <a:r>
              <a:rPr lang="ar-SA"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 خلاق در جهت </a:t>
            </a:r>
            <a:r>
              <a:rPr lang="ar-SA" sz="6600" b="1" u="sng"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بهبود</a:t>
            </a:r>
            <a:r>
              <a:rPr lang="ar-SA"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 و پويايي وضع موجود از طريق بالا بردن </a:t>
            </a:r>
            <a:r>
              <a:rPr lang="ar-SA" sz="6600" b="1" u="sng"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كميت و كيفيت </a:t>
            </a:r>
            <a:r>
              <a:rPr lang="ar-SA"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 اثربخشي ، سودآوري متناوب كار و جلب رضايت نيروي انساني مي باشد</a:t>
            </a:r>
            <a:r>
              <a:rPr lang="en-US"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 </a:t>
            </a:r>
            <a:r>
              <a:rPr lang="en-US" sz="6600" b="1" dirty="0" smtClean="0">
                <a:solidFill>
                  <a:srgbClr val="FF3300"/>
                </a:solidFill>
                <a:effectLst>
                  <a:outerShdw blurRad="38100" dist="38100" dir="2700000" algn="tl">
                    <a:srgbClr val="000000">
                      <a:alpha val="43137"/>
                    </a:srgbClr>
                  </a:outerShdw>
                </a:effectLst>
                <a:latin typeface="IranNastaliq" pitchFamily="18" charset="0"/>
                <a:cs typeface="IranNastaliq" pitchFamily="18" charset="0"/>
              </a:rPr>
              <a:t>.</a:t>
            </a:r>
            <a:r>
              <a:rPr lang="en-US" sz="6600" dirty="0" smtClean="0">
                <a:solidFill>
                  <a:srgbClr val="FF3300"/>
                </a:solidFill>
                <a:effectLst>
                  <a:outerShdw blurRad="38100" dist="38100" dir="2700000" algn="tl">
                    <a:srgbClr val="000000">
                      <a:alpha val="43137"/>
                    </a:srgbClr>
                  </a:outerShdw>
                </a:effectLst>
                <a:latin typeface="IranNastaliq" pitchFamily="18" charset="0"/>
                <a:cs typeface="IranNastaliq" pitchFamily="18" charset="0"/>
              </a:rPr>
              <a:t>   </a:t>
            </a:r>
            <a:endParaRPr lang="en-US" sz="5400" dirty="0" smtClean="0">
              <a:solidFill>
                <a:srgbClr val="FF3300"/>
              </a:solidFill>
              <a:effectLst>
                <a:outerShdw blurRad="38100" dist="38100" dir="2700000" algn="tl">
                  <a:srgbClr val="000000">
                    <a:alpha val="43137"/>
                  </a:srgbClr>
                </a:outerShdw>
              </a:effectLst>
              <a:latin typeface="IranNastaliq" pitchFamily="18" charset="0"/>
              <a:cs typeface="IranNastaliq" pitchFamily="18" charset="0"/>
            </a:endParaRPr>
          </a:p>
          <a:p>
            <a:pPr algn="ctr" rtl="1">
              <a:spcBef>
                <a:spcPct val="50000"/>
              </a:spcBef>
              <a:defRPr/>
            </a:pPr>
            <a:endParaRPr lang="en-US" sz="4800" dirty="0" smtClean="0">
              <a:solidFill>
                <a:srgbClr val="FF3300"/>
              </a:solidFill>
              <a:effectLst>
                <a:outerShdw blurRad="38100" dist="38100" dir="2700000" algn="tl">
                  <a:srgbClr val="000000">
                    <a:alpha val="43137"/>
                  </a:srgbClr>
                </a:outerShdw>
              </a:effectLst>
              <a:latin typeface="IranNastaliq" pitchFamily="18" charset="0"/>
              <a:cs typeface="IranNastaliq" pitchFamily="18" charset="0"/>
            </a:endParaRPr>
          </a:p>
          <a:p>
            <a:pPr algn="ctr">
              <a:defRPr/>
            </a:pPr>
            <a:endParaRPr lang="en-US" sz="6000" dirty="0">
              <a:solidFill>
                <a:srgbClr val="FF3300"/>
              </a:solidFill>
              <a:effectLst>
                <a:outerShdw blurRad="38100" dist="38100" dir="2700000" algn="tl">
                  <a:srgbClr val="000000">
                    <a:alpha val="43137"/>
                  </a:srgbClr>
                </a:outerShdw>
              </a:effectLst>
              <a:latin typeface="IranNastaliq" pitchFamily="18" charset="0"/>
              <a:cs typeface="IranNastaliq" pitchFamily="18" charset="0"/>
            </a:endParaRPr>
          </a:p>
        </p:txBody>
      </p:sp>
    </p:spTree>
  </p:cSld>
  <p:clrMapOvr>
    <a:masterClrMapping/>
  </p:clrMapOvr>
  <p:transition spd="slow">
    <p:checke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Arial"/>
      </a:majorFont>
      <a:minorFont>
        <a:latin typeface="Arial"/>
        <a:ea typeface=""/>
        <a:cs typeface="Arial"/>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EF7F8"/>
        </a:solidFill>
        <a:ln w="92075" cap="rnd" cmpd="sng" algn="ctr">
          <a:solidFill>
            <a:srgbClr val="000046"/>
          </a:solidFill>
          <a:prstDash val="sysDot"/>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1217613" rtl="0" eaLnBrk="1" fontAlgn="base" latinLnBrk="0" hangingPunct="1">
          <a:lnSpc>
            <a:spcPct val="100000"/>
          </a:lnSpc>
          <a:spcBef>
            <a:spcPct val="0"/>
          </a:spcBef>
          <a:spcAft>
            <a:spcPct val="0"/>
          </a:spcAft>
          <a:buClrTx/>
          <a:buSzTx/>
          <a:buFontTx/>
          <a:buNone/>
          <a:tabLst/>
          <a:defRPr kumimoji="0" lang="en-US" sz="2900" b="1" i="0" u="none" strike="noStrike" cap="none" normalizeH="0" baseline="0" smtClean="0">
            <a:ln>
              <a:noFill/>
            </a:ln>
            <a:solidFill>
              <a:schemeClr val="tx1"/>
            </a:solidFill>
            <a:effectLst/>
            <a:latin typeface="Arial" pitchFamily="34" charset="0"/>
            <a:cs typeface="B Titr" pitchFamily="2" charset="-78"/>
          </a:defRPr>
        </a:defPPr>
      </a:lstStyle>
    </a:spDef>
    <a:lnDef>
      <a:spPr bwMode="auto">
        <a:xfrm>
          <a:off x="0" y="0"/>
          <a:ext cx="1" cy="1"/>
        </a:xfrm>
        <a:custGeom>
          <a:avLst/>
          <a:gdLst/>
          <a:ahLst/>
          <a:cxnLst/>
          <a:rect l="0" t="0" r="0" b="0"/>
          <a:pathLst/>
        </a:custGeom>
        <a:solidFill>
          <a:srgbClr val="EEF7F8"/>
        </a:solidFill>
        <a:ln w="92075" cap="rnd" cmpd="sng" algn="ctr">
          <a:solidFill>
            <a:srgbClr val="000046"/>
          </a:solidFill>
          <a:prstDash val="sysDot"/>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1217613" rtl="0" eaLnBrk="1" fontAlgn="base" latinLnBrk="0" hangingPunct="1">
          <a:lnSpc>
            <a:spcPct val="100000"/>
          </a:lnSpc>
          <a:spcBef>
            <a:spcPct val="0"/>
          </a:spcBef>
          <a:spcAft>
            <a:spcPct val="0"/>
          </a:spcAft>
          <a:buClrTx/>
          <a:buSzTx/>
          <a:buFontTx/>
          <a:buNone/>
          <a:tabLst/>
          <a:defRPr kumimoji="0" lang="en-US" sz="2900" b="1" i="0" u="none" strike="noStrike" cap="none" normalizeH="0" baseline="0" smtClean="0">
            <a:ln>
              <a:noFill/>
            </a:ln>
            <a:solidFill>
              <a:schemeClr val="tx1"/>
            </a:solidFill>
            <a:effectLst/>
            <a:latin typeface="Arial" pitchFamily="34" charset="0"/>
            <a:cs typeface="B Titr" pitchFamily="2"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themeOverride>
</file>

<file path=docProps/app.xml><?xml version="1.0" encoding="utf-8"?>
<Properties xmlns="http://schemas.openxmlformats.org/officeDocument/2006/extended-properties" xmlns:vt="http://schemas.openxmlformats.org/officeDocument/2006/docPropsVTypes">
  <Template/>
  <TotalTime>5755</TotalTime>
  <Words>2213</Words>
  <Application>Microsoft Office PowerPoint</Application>
  <PresentationFormat>Custom</PresentationFormat>
  <Paragraphs>245</Paragraphs>
  <Slides>39</Slides>
  <Notes>2</Notes>
  <HiddenSlides>0</HiddenSlides>
  <MMClips>0</MMClips>
  <ScaleCrop>false</ScaleCrop>
  <HeadingPairs>
    <vt:vector size="6" baseType="variant">
      <vt:variant>
        <vt:lpstr>Theme</vt:lpstr>
      </vt:variant>
      <vt:variant>
        <vt:i4>1</vt:i4>
      </vt:variant>
      <vt:variant>
        <vt:lpstr>Slide Titles</vt:lpstr>
      </vt:variant>
      <vt:variant>
        <vt:i4>39</vt:i4>
      </vt:variant>
      <vt:variant>
        <vt:lpstr>Custom Shows</vt:lpstr>
      </vt:variant>
      <vt:variant>
        <vt:i4>1</vt:i4>
      </vt:variant>
    </vt:vector>
  </HeadingPairs>
  <TitlesOfParts>
    <vt:vector size="41" baseType="lpstr">
      <vt:lpstr>Default Design</vt:lpstr>
      <vt:lpstr>PowerPoint Presentation</vt:lpstr>
      <vt:lpstr>PowerPoint Presentation</vt:lpstr>
      <vt:lpstr>PowerPoint Presentation</vt:lpstr>
      <vt:lpstr>PowerPoint Presentation</vt:lpstr>
      <vt:lpstr>PowerPoint Presentation</vt:lpstr>
      <vt:lpstr>مفاهيم و تعاريف  </vt:lpstr>
      <vt:lpstr>تعاريف بهره وري از ديدگاه هاي مختلف  </vt:lpstr>
      <vt:lpstr>تعاريف بهره وري از ديدگاههاي مختلف</vt:lpstr>
      <vt:lpstr>: و بطور كلي </vt:lpstr>
      <vt:lpstr>تعاریف مختلف ارائه شده برای بهره وری </vt:lpstr>
      <vt:lpstr>تعاریف مختلف ارائه شده برای بهره وری </vt:lpstr>
      <vt:lpstr>نگرش قدیم و جدید به بهره وری</vt:lpstr>
      <vt:lpstr>رابطه بهره‌وري با كارايي و اثربخشي</vt:lpstr>
      <vt:lpstr>سطـوح بهـره وری </vt:lpstr>
      <vt:lpstr>PowerPoint Presentation</vt:lpstr>
      <vt:lpstr>PowerPoint Presentation</vt:lpstr>
      <vt:lpstr>HUMAN RESOURCES  PRODUCTIVITY</vt:lpstr>
      <vt:lpstr>بهره وري نيروي انساني</vt:lpstr>
      <vt:lpstr>بهره وري نيروي انساني</vt:lpstr>
      <vt:lpstr>ديدگاه درست نسبت به كاركنان</vt:lpstr>
      <vt:lpstr>PowerPoint Presentation</vt:lpstr>
      <vt:lpstr>عوامل موثر بر بهره وری نیروی انسانی</vt:lpstr>
      <vt:lpstr>الگوی جامع مدیریت عوامل موثر بر بهره وری نیروی مستقیم به ارجاع به مقاله ضمیمه صفحه 15))انسانی/دکتر مهدی الوانی </vt:lpstr>
      <vt:lpstr>PowerPoint Presentation</vt:lpstr>
      <vt:lpstr>PowerPoint Presentation</vt:lpstr>
      <vt:lpstr>نقش مديريت در بهره وري</vt:lpstr>
      <vt:lpstr>نقش مديريت در بهره وري</vt:lpstr>
      <vt:lpstr>اقدامات مدیریتی مهم برای بهبود بهره وری </vt:lpstr>
      <vt:lpstr>اقدامات مدیریتی مهم برای بهبود بهره وری </vt:lpstr>
      <vt:lpstr>اقدامات مدیریتی مهم برای بهبود بهره وری </vt:lpstr>
      <vt:lpstr>اقدامات مدیریتی مهم برای بهبود بهره وری </vt:lpstr>
      <vt:lpstr>مشخصات انسان بهره ور( با سطح بهره وری بالا ) </vt:lpstr>
      <vt:lpstr>مشخصات انسان بهره ور( با سطح بهره وری بالا ) </vt:lpstr>
      <vt:lpstr>مشخصات انسان بهره ور( با سطح بهره وری بالا ) </vt:lpstr>
      <vt:lpstr>نتیجه گیری</vt:lpstr>
      <vt:lpstr>نتیجه گیری</vt:lpstr>
      <vt:lpstr>منابع و ماخذ</vt:lpstr>
      <vt:lpstr>ادامه منابع و ماخذ</vt:lpstr>
      <vt:lpstr>THE END</vt:lpstr>
      <vt:lpstr>Custom Show 1</vt:lpstr>
    </vt:vector>
  </TitlesOfParts>
  <Company>Moja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Kazemi</dc:creator>
  <cp:lastModifiedBy>WIN 7</cp:lastModifiedBy>
  <cp:revision>623</cp:revision>
  <dcterms:created xsi:type="dcterms:W3CDTF">2006-05-29T13:27:43Z</dcterms:created>
  <dcterms:modified xsi:type="dcterms:W3CDTF">2017-03-12T22:26:17Z</dcterms:modified>
</cp:coreProperties>
</file>