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59" r:id="rId1"/>
  </p:sldMasterIdLst>
  <p:notesMasterIdLst>
    <p:notesMasterId r:id="rId25"/>
  </p:notesMasterIdLst>
  <p:sldIdLst>
    <p:sldId id="268" r:id="rId2"/>
    <p:sldId id="269" r:id="rId3"/>
    <p:sldId id="270" r:id="rId4"/>
    <p:sldId id="271" r:id="rId5"/>
    <p:sldId id="272" r:id="rId6"/>
    <p:sldId id="273" r:id="rId7"/>
    <p:sldId id="274" r:id="rId8"/>
    <p:sldId id="275" r:id="rId9"/>
    <p:sldId id="276" r:id="rId10"/>
    <p:sldId id="277" r:id="rId11"/>
    <p:sldId id="278" r:id="rId12"/>
    <p:sldId id="279" r:id="rId13"/>
    <p:sldId id="280" r:id="rId14"/>
    <p:sldId id="281" r:id="rId15"/>
    <p:sldId id="282" r:id="rId16"/>
    <p:sldId id="283" r:id="rId17"/>
    <p:sldId id="284" r:id="rId18"/>
    <p:sldId id="285" r:id="rId19"/>
    <p:sldId id="286" r:id="rId20"/>
    <p:sldId id="287" r:id="rId21"/>
    <p:sldId id="288" r:id="rId22"/>
    <p:sldId id="289" r:id="rId23"/>
    <p:sldId id="291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93" autoAdjust="0"/>
    <p:restoredTop sz="94660"/>
  </p:normalViewPr>
  <p:slideViewPr>
    <p:cSldViewPr>
      <p:cViewPr varScale="1">
        <p:scale>
          <a:sx n="69" d="100"/>
          <a:sy n="69" d="100"/>
        </p:scale>
        <p:origin x="-136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 txBox="1">
            <a:spLocks noGrp="1"/>
          </p:cNvSpPr>
          <p:nvPr>
            <p:ph type="hd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3" name="Date Placeholder 2"/>
          <p:cNvSpPr txBox="1"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4" name="Slide Image Placeholder 3"/>
          <p:cNvSpPr txBox="1"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5" name="Notes Placeholder 4"/>
          <p:cNvSpPr txBox="1"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6" name="Footer Placeholder 5"/>
          <p:cNvSpPr txBox="1">
            <a:spLocks noGrp="1"/>
          </p:cNvSpPr>
          <p:nvPr>
            <p:ph type="ftr" idx="4"/>
          </p:nvPr>
        </p:nvSpPr>
        <p:spPr>
          <a:xfrm>
            <a:off x="0" y="8685212"/>
            <a:ext cx="2971800" cy="457200"/>
          </a:xfrm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idx="5"/>
          </p:nvPr>
        </p:nvSpPr>
        <p:spPr>
          <a:xfrm>
            <a:off x="3884613" y="8685212"/>
            <a:ext cx="2971800" cy="457200"/>
          </a:xfrm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fld id="{8B38DBA3-52F9-4AF4-A6A4-FA4D7DB2F99C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630410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 1"/>
          <p:cNvSpPr txBox="1">
            <a:spLocks noGrp="1"/>
          </p:cNvSpPr>
          <p:nvPr>
            <p:ph type="body"/>
          </p:nvPr>
        </p:nvSpPr>
        <p:spPr>
          <a:xfrm>
            <a:off x="685800" y="609600"/>
            <a:ext cx="7086600" cy="533400"/>
          </a:xfrm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lvl="0" algn="l">
              <a:defRPr sz="2000" b="1"/>
            </a:lvl1pPr>
          </a:lstStyle>
          <a:p>
            <a:pPr lvl="0"/>
            <a:r>
              <a:rPr/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4"/>
          </a:xfrm>
          <a:prstGeom prst="rect">
            <a:avLst/>
          </a:prstGeom>
        </p:spPr>
        <p:txBody>
          <a:bodyPr/>
          <a:lstStyle>
            <a:lvl1pPr lvl="0">
              <a:defRPr sz="3200"/>
            </a:lvl1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Text Placeholder 3"/>
          <p:cNvSpPr txBox="1"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lvl="0" indent="0">
              <a:buNone/>
              <a:defRPr sz="1400"/>
            </a:lvl1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fld id="{8B38DBA3-52F9-4AF4-A6A4-FA4D7DB2F99C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r>
              <a:rPr/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 lvl="0">
              <a:defRPr sz="2800"/>
            </a:lvl1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Text Placeholder 3"/>
          <p:cNvSpPr txBox="1"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 lvl="0">
              <a:defRPr sz="2800"/>
            </a:lvl1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fld id="{8B38DBA3-52F9-4AF4-A6A4-FA4D7DB2F99C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/>
          <a:lstStyle>
            <a:lvl1pPr lvl="0" algn="l">
              <a:defRPr sz="2000" b="1"/>
            </a:lvl1pPr>
          </a:lstStyle>
          <a:p>
            <a:pPr lvl="0"/>
            <a:r>
              <a:rPr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1792288" y="612775"/>
            <a:ext cx="5486401" cy="4114800"/>
          </a:xfrm>
          <a:prstGeom prst="rect">
            <a:avLst/>
          </a:prstGeom>
        </p:spPr>
        <p:txBody>
          <a:bodyPr/>
          <a:lstStyle>
            <a:lvl1pPr marL="0" lvl="0" indent="0">
              <a:buNone/>
              <a:defRPr sz="3200"/>
            </a:lvl1pPr>
          </a:lstStyle>
          <a:p>
            <a:endParaRPr/>
          </a:p>
        </p:txBody>
      </p:sp>
      <p:sp>
        <p:nvSpPr>
          <p:cNvPr id="4" name="Text Placeholder 3"/>
          <p:cNvSpPr txBox="1">
            <a:spLocks noGrp="1"/>
          </p:cNvSpPr>
          <p:nvPr>
            <p:ph type="body" sz="half" idx="2"/>
          </p:nvPr>
        </p:nvSpPr>
        <p:spPr>
          <a:xfrm>
            <a:off x="1792288" y="5367338"/>
            <a:ext cx="5486401" cy="804862"/>
          </a:xfrm>
          <a:prstGeom prst="rect">
            <a:avLst/>
          </a:prstGeom>
        </p:spPr>
        <p:txBody>
          <a:bodyPr/>
          <a:lstStyle>
            <a:lvl1pPr marL="0" lvl="0" indent="0">
              <a:buNone/>
              <a:defRPr sz="1400"/>
            </a:lvl1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fld id="{8B38DBA3-52F9-4AF4-A6A4-FA4D7DB2F99C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 lvl="0" algn="l">
              <a:defRPr sz="4000" b="1" cap="all"/>
            </a:lvl1pPr>
          </a:lstStyle>
          <a:p>
            <a:pPr lvl="0"/>
            <a:r>
              <a:rPr/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1" cy="1500187"/>
          </a:xfrm>
          <a:prstGeom prst="rect">
            <a:avLst/>
          </a:prstGeom>
        </p:spPr>
        <p:txBody>
          <a:bodyPr anchor="b"/>
          <a:lstStyle>
            <a:lvl1pPr marL="0" lv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fld id="{8B38DBA3-52F9-4AF4-A6A4-FA4D7DB2F99C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3" name="Footer Placeholder 2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fld id="{8B38DBA3-52F9-4AF4-A6A4-FA4D7DB2F99C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r>
              <a:rPr/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fld id="{8B38DBA3-52F9-4AF4-A6A4-FA4D7DB2F99C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r>
              <a:rPr/>
              <a:t>Click to edit Master title style</a:t>
            </a:r>
          </a:p>
        </p:txBody>
      </p:sp>
      <p:sp>
        <p:nvSpPr>
          <p:cNvPr id="3" name="Subtitle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lv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r>
              <a:rPr/>
              <a:t>Click to edit Master subtitle style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fld id="{8B38DBA3-52F9-4AF4-A6A4-FA4D7DB2F99C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r>
              <a:rPr/>
              <a:t>Click to edit Master title style</a:t>
            </a:r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fld id="{8B38DBA3-52F9-4AF4-A6A4-FA4D7DB2F99C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r>
              <a:rPr/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fld id="{8B38DBA3-52F9-4AF4-A6A4-FA4D7DB2F99C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r>
              <a:rPr/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lvl="0" indent="0">
              <a:buNone/>
              <a:defRPr sz="2400" b="1"/>
            </a:lvl1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4" name="Text Placeholder 3"/>
          <p:cNvSpPr txBox="1">
            <a:spLocks noGrp="1"/>
          </p:cNvSpPr>
          <p:nvPr>
            <p:ph type="body"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 lvl="0">
              <a:defRPr sz="2400"/>
            </a:lvl1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5" name="Text Placeholder 4"/>
          <p:cNvSpPr txBox="1"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lvl="0" indent="0">
              <a:buNone/>
              <a:defRPr sz="2400" b="1"/>
            </a:lvl1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6" name="Text Placeholder 5"/>
          <p:cNvSpPr txBox="1">
            <a:spLocks noGrp="1"/>
          </p:cNvSpPr>
          <p:nvPr>
            <p:ph type="body"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 lvl="0">
              <a:defRPr sz="2400"/>
            </a:lvl1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7" name="Date Placeholder 6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8" name="Footer Placeholder 7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9" name="Slide Number Placeholder 8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fld id="{8B38DBA3-52F9-4AF4-A6A4-FA4D7DB2F99C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r>
              <a:rPr/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fld id="{8B38DBA3-52F9-4AF4-A6A4-FA4D7DB2F99C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lIns="91440" tIns="45720" rIns="91440" bIns="45720" anchor="ctr"/>
          <a:lstStyle>
            <a:lvl1pPr lvl="0">
              <a:defRPr/>
            </a:lvl1pPr>
          </a:lstStyle>
          <a:p>
            <a:pPr lvl="0"/>
            <a:r>
              <a:rPr/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lIns="91440" tIns="45720" rIns="91440" bIns="45720"/>
          <a:lstStyle>
            <a:lvl1pPr lvl="0">
              <a:defRPr/>
            </a:lvl1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lIns="91440" tIns="45720" rIns="91440" bIns="45720" anchor="ctr"/>
          <a:lstStyle>
            <a:lvl1pPr lvl="0"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lIns="91440" tIns="45720" rIns="91440" bIns="45720" anchor="ctr"/>
          <a:lstStyle>
            <a:lvl1pPr lvl="0"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lIns="91440" tIns="45720" rIns="91440" bIns="45720" anchor="ctr"/>
          <a:lstStyle>
            <a:lvl1pPr lvl="0"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38DBA3-52F9-4AF4-A6A4-FA4D7DB2F99C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xStyles>
    <p:titleStyle>
      <a:lvl1pPr lvl="0" algn="ctr">
        <a:buNone/>
        <a:defRPr sz="4400">
          <a:solidFill>
            <a:schemeClr val="tx1"/>
          </a:solidFill>
          <a:latin typeface="Calibri"/>
        </a:defRPr>
      </a:lvl1pPr>
    </p:titleStyle>
    <p:bodyStyle>
      <a:lvl1pPr marL="342900" lvl="0" indent="-342900" algn="l">
        <a:spcBef>
          <a:spcPct val="20000"/>
        </a:spcBef>
        <a:buFont typeface="Arial"/>
        <a:buChar char="•"/>
        <a:defRPr sz="3200">
          <a:solidFill>
            <a:schemeClr val="tx1"/>
          </a:solidFill>
          <a:latin typeface="Calibri"/>
        </a:defRPr>
      </a:lvl1pPr>
      <a:lvl2pPr marL="742950" lvl="0" indent="-285750" algn="l">
        <a:spcBef>
          <a:spcPct val="20000"/>
        </a:spcBef>
        <a:buFont typeface="Arial"/>
        <a:buChar char="–"/>
        <a:defRPr sz="2800">
          <a:solidFill>
            <a:schemeClr val="tx1"/>
          </a:solidFill>
          <a:latin typeface="Calibri"/>
        </a:defRPr>
      </a:lvl2pPr>
      <a:lvl3pPr marL="1143000" lvl="0" indent="-228600" algn="l">
        <a:spcBef>
          <a:spcPct val="20000"/>
        </a:spcBef>
        <a:buFont typeface="Arial"/>
        <a:buChar char="•"/>
        <a:defRPr sz="2400">
          <a:solidFill>
            <a:schemeClr val="tx1"/>
          </a:solidFill>
          <a:latin typeface="Calibri"/>
        </a:defRPr>
      </a:lvl3pPr>
      <a:lvl4pPr marL="1600200" lvl="0" indent="-228600" algn="l">
        <a:spcBef>
          <a:spcPct val="20000"/>
        </a:spcBef>
        <a:buFont typeface="Arial"/>
        <a:buChar char="–"/>
        <a:defRPr sz="2000">
          <a:solidFill>
            <a:schemeClr val="tx1"/>
          </a:solidFill>
          <a:latin typeface="Calibri"/>
        </a:defRPr>
      </a:lvl4pPr>
      <a:lvl5pPr marL="2057400" lvl="0" indent="-228600" algn="l">
        <a:spcBef>
          <a:spcPct val="20000"/>
        </a:spcBef>
        <a:buFont typeface="Arial"/>
        <a:buChar char="»"/>
        <a:defRPr sz="2000">
          <a:solidFill>
            <a:schemeClr val="tx1"/>
          </a:solidFill>
          <a:latin typeface="Calibri"/>
        </a:defRPr>
      </a:lvl5pPr>
      <a:lvl6pPr marL="2514600" lvl="0" indent="-228600" algn="l">
        <a:spcBef>
          <a:spcPct val="20000"/>
        </a:spcBef>
        <a:buFont typeface="Arial"/>
        <a:buChar char="•"/>
        <a:defRPr sz="2000">
          <a:solidFill>
            <a:schemeClr val="tx1"/>
          </a:solidFill>
          <a:latin typeface="Calibri"/>
        </a:defRPr>
      </a:lvl6pPr>
      <a:lvl7pPr marL="2971800" lvl="0" indent="-228600" algn="l">
        <a:spcBef>
          <a:spcPct val="20000"/>
        </a:spcBef>
        <a:buFont typeface="Arial"/>
        <a:buChar char="•"/>
        <a:defRPr sz="2000">
          <a:solidFill>
            <a:schemeClr val="tx1"/>
          </a:solidFill>
          <a:latin typeface="Calibri"/>
        </a:defRPr>
      </a:lvl7pPr>
      <a:lvl8pPr marL="3429000" lvl="0" indent="-228600" algn="l">
        <a:spcBef>
          <a:spcPct val="20000"/>
        </a:spcBef>
        <a:buFont typeface="Arial"/>
        <a:buChar char="•"/>
        <a:defRPr sz="2000">
          <a:solidFill>
            <a:schemeClr val="tx1"/>
          </a:solidFill>
          <a:latin typeface="Calibri"/>
        </a:defRPr>
      </a:lvl8pPr>
      <a:lvl9pPr marL="3886200" lvl="0" indent="-228600" algn="l">
        <a:spcBef>
          <a:spcPct val="20000"/>
        </a:spcBef>
        <a:buFont typeface="Arial"/>
        <a:buChar char="•"/>
        <a:defRPr sz="2000">
          <a:solidFill>
            <a:schemeClr val="tx1"/>
          </a:solidFill>
          <a:latin typeface="Calibri"/>
        </a:defRPr>
      </a:lvl9pPr>
    </p:bodyStyle>
    <p:otherStyle>
      <a:lvl1pPr marL="0" lvl="0" algn="l">
        <a:defRPr sz="1800">
          <a:solidFill>
            <a:schemeClr val="tx1"/>
          </a:solidFill>
          <a:latin typeface="Calibri"/>
        </a:defRPr>
      </a:lvl1pPr>
      <a:lvl2pPr marL="457200" lvl="0" algn="l">
        <a:defRPr sz="1800">
          <a:solidFill>
            <a:schemeClr val="tx1"/>
          </a:solidFill>
          <a:latin typeface="Calibri"/>
        </a:defRPr>
      </a:lvl2pPr>
      <a:lvl3pPr marL="914400" lvl="0" algn="l">
        <a:defRPr sz="1800">
          <a:solidFill>
            <a:schemeClr val="tx1"/>
          </a:solidFill>
          <a:latin typeface="Calibri"/>
        </a:defRPr>
      </a:lvl3pPr>
      <a:lvl4pPr marL="1371600" lvl="0" algn="l">
        <a:defRPr sz="1800">
          <a:solidFill>
            <a:schemeClr val="tx1"/>
          </a:solidFill>
          <a:latin typeface="Calibri"/>
        </a:defRPr>
      </a:lvl4pPr>
      <a:lvl5pPr marL="1828800" lvl="0" algn="l">
        <a:defRPr sz="1800">
          <a:solidFill>
            <a:schemeClr val="tx1"/>
          </a:solidFill>
          <a:latin typeface="Calibri"/>
        </a:defRPr>
      </a:lvl5pPr>
      <a:lvl6pPr marL="2286000" lvl="0" algn="l">
        <a:defRPr sz="1800">
          <a:solidFill>
            <a:schemeClr val="tx1"/>
          </a:solidFill>
          <a:latin typeface="Calibri"/>
        </a:defRPr>
      </a:lvl6pPr>
      <a:lvl7pPr marL="2743200" lvl="0" algn="l">
        <a:defRPr sz="1800">
          <a:solidFill>
            <a:schemeClr val="tx1"/>
          </a:solidFill>
          <a:latin typeface="Calibri"/>
        </a:defRPr>
      </a:lvl7pPr>
      <a:lvl8pPr marL="3200400" lvl="0" algn="l">
        <a:defRPr sz="1800">
          <a:solidFill>
            <a:schemeClr val="tx1"/>
          </a:solidFill>
          <a:latin typeface="Calibri"/>
        </a:defRPr>
      </a:lvl8pPr>
      <a:lvl9pPr marL="3657600" lvl="0" algn="l">
        <a:defRPr sz="1800">
          <a:solidFill>
            <a:schemeClr val="tx1"/>
          </a:solidFill>
          <a:latin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r>
              <a:rPr lang="fa-IR" sz="6000">
                <a:solidFill>
                  <a:srgbClr val="0070C0"/>
                </a:solidFill>
                <a:latin typeface="B Nazanin"/>
              </a:rPr>
              <a:t>بسم</a:t>
            </a:r>
            <a:r>
              <a:rPr lang="fa-IR" sz="6000">
                <a:solidFill>
                  <a:srgbClr val="0070C0"/>
                </a:solidFill>
              </a:rPr>
              <a:t> </a:t>
            </a:r>
            <a:r>
              <a:rPr lang="fa-IR" sz="6000">
                <a:solidFill>
                  <a:srgbClr val="0070C0"/>
                </a:solidFill>
                <a:latin typeface="B Nazanin"/>
              </a:rPr>
              <a:t>الله</a:t>
            </a:r>
            <a:r>
              <a:rPr lang="fa-IR" sz="6000">
                <a:solidFill>
                  <a:srgbClr val="0070C0"/>
                </a:solidFill>
              </a:rPr>
              <a:t> </a:t>
            </a:r>
            <a:r>
              <a:rPr lang="fa-IR" sz="6000">
                <a:solidFill>
                  <a:srgbClr val="0070C0"/>
                </a:solidFill>
                <a:latin typeface="B Nazanin"/>
              </a:rPr>
              <a:t>الرحمن</a:t>
            </a:r>
            <a:r>
              <a:rPr lang="fa-IR" sz="6000">
                <a:solidFill>
                  <a:srgbClr val="0070C0"/>
                </a:solidFill>
              </a:rPr>
              <a:t> </a:t>
            </a:r>
            <a:r>
              <a:rPr lang="fa-IR" sz="6000">
                <a:solidFill>
                  <a:srgbClr val="0070C0"/>
                </a:solidFill>
                <a:latin typeface="B Nazanin"/>
              </a:rPr>
              <a:t>الرحیم</a:t>
            </a:r>
          </a:p>
        </p:txBody>
      </p:sp>
      <p:sp>
        <p:nvSpPr>
          <p:cNvPr id="3" name="Subtitle 2"/>
          <p:cNvSpPr txBox="1">
            <a:spLocks noGrp="1"/>
          </p:cNvSpPr>
          <p:nvPr>
            <p:ph type="subTitle" idx="1"/>
          </p:nvPr>
        </p:nvSpPr>
        <p:spPr>
          <a:xfrm>
            <a:off x="1371600" y="3590046"/>
            <a:ext cx="6400799" cy="2931782"/>
          </a:xfrm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r>
              <a:rPr lang="fa-IR" sz="3600" b="1" dirty="0">
                <a:solidFill>
                  <a:schemeClr val="tx1"/>
                </a:solidFill>
              </a:rPr>
              <a:t>حسابداری شرکت ها </a:t>
            </a:r>
          </a:p>
          <a:p>
            <a:pPr lvl="0"/>
            <a:r>
              <a:rPr lang="fa-IR" sz="3600" b="1" dirty="0">
                <a:solidFill>
                  <a:schemeClr val="tx1"/>
                </a:solidFill>
              </a:rPr>
              <a:t>شرکت </a:t>
            </a:r>
            <a:r>
              <a:rPr lang="fa-IR" sz="3600" b="1">
                <a:solidFill>
                  <a:schemeClr val="tx1"/>
                </a:solidFill>
              </a:rPr>
              <a:t>های </a:t>
            </a:r>
            <a:r>
              <a:rPr lang="fa-IR" sz="3600" b="1" smtClean="0">
                <a:solidFill>
                  <a:schemeClr val="tx1"/>
                </a:solidFill>
              </a:rPr>
              <a:t>سهامی</a:t>
            </a:r>
            <a:endParaRPr lang="fa-IR" sz="3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pull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 txBox="1">
            <a:spLocks noGrp="1"/>
          </p:cNvSpPr>
          <p:nvPr>
            <p:ph type="body" idx="1"/>
          </p:nvPr>
        </p:nvSpPr>
        <p:spPr>
          <a:xfrm>
            <a:off x="457200" y="476672"/>
            <a:ext cx="8229600" cy="5649492"/>
          </a:xfrm>
          <a:prstGeom prst="rect">
            <a:avLst/>
          </a:prstGeom>
        </p:spPr>
        <p:txBody>
          <a:bodyPr>
            <a:normAutofit fontScale="92000" lnSpcReduction="10000"/>
          </a:bodyPr>
          <a:lstStyle>
            <a:lvl1pPr lvl="0">
              <a:defRPr/>
            </a:lvl1pPr>
          </a:lstStyle>
          <a:p>
            <a:pPr marL="0" lvl="0" indent="0" algn="r">
              <a:buNone/>
            </a:pPr>
            <a:r>
              <a:rPr lang="fa-IR" sz="2800" b="1" u="sng">
                <a:solidFill>
                  <a:schemeClr val="accent3">
                    <a:lumMod val="50000"/>
                  </a:schemeClr>
                </a:solidFill>
                <a:latin typeface="B Titr"/>
              </a:rPr>
              <a:t>موارد</a:t>
            </a:r>
            <a:r>
              <a:rPr lang="fa-IR" sz="2800" b="1" u="sng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fa-IR" sz="2800" b="1" u="sng">
                <a:solidFill>
                  <a:schemeClr val="accent3">
                    <a:lumMod val="50000"/>
                  </a:schemeClr>
                </a:solidFill>
                <a:latin typeface="B Titr"/>
              </a:rPr>
              <a:t>مهم</a:t>
            </a:r>
            <a:r>
              <a:rPr lang="fa-IR" sz="2800" b="1" u="sng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fa-IR" sz="2800" b="1" u="sng">
                <a:solidFill>
                  <a:schemeClr val="accent3">
                    <a:lumMod val="50000"/>
                  </a:schemeClr>
                </a:solidFill>
                <a:latin typeface="B Titr"/>
              </a:rPr>
              <a:t>اساسنامه</a:t>
            </a:r>
            <a:r>
              <a:rPr lang="fa-IR" sz="2800" b="1" u="sng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fa-IR" sz="2800" b="1" u="sng">
                <a:solidFill>
                  <a:schemeClr val="accent3">
                    <a:lumMod val="50000"/>
                  </a:schemeClr>
                </a:solidFill>
                <a:latin typeface="B Titr"/>
              </a:rPr>
              <a:t>شرکت</a:t>
            </a:r>
          </a:p>
          <a:p>
            <a:pPr lvl="7" algn="r">
              <a:lnSpc>
                <a:spcPct val="150000"/>
              </a:lnSpc>
              <a:buFont typeface="Wingdings"/>
              <a:buChar char="ü"/>
            </a:pPr>
            <a:r>
              <a:rPr lang="ar-SA" sz="2800">
                <a:solidFill>
                  <a:srgbClr val="0070C0"/>
                </a:solidFill>
                <a:latin typeface="B Titr"/>
              </a:rPr>
              <a:t>نام</a:t>
            </a:r>
            <a:r>
              <a:rPr lang="ar-SA" sz="2800">
                <a:solidFill>
                  <a:srgbClr val="0070C0"/>
                </a:solidFill>
              </a:rPr>
              <a:t> </a:t>
            </a:r>
            <a:r>
              <a:rPr lang="ar-SA" sz="2800">
                <a:solidFill>
                  <a:srgbClr val="0070C0"/>
                </a:solidFill>
                <a:latin typeface="B Titr"/>
              </a:rPr>
              <a:t>شرکت</a:t>
            </a:r>
          </a:p>
          <a:p>
            <a:pPr lvl="7" algn="r">
              <a:lnSpc>
                <a:spcPct val="150000"/>
              </a:lnSpc>
              <a:buFont typeface="Wingdings"/>
              <a:buChar char="ü"/>
            </a:pPr>
            <a:r>
              <a:rPr lang="ar-SA" sz="2800">
                <a:solidFill>
                  <a:srgbClr val="0070C0"/>
                </a:solidFill>
                <a:latin typeface="B Titr"/>
              </a:rPr>
              <a:t>موضوع</a:t>
            </a:r>
            <a:r>
              <a:rPr lang="ar-SA" sz="2800">
                <a:solidFill>
                  <a:srgbClr val="0070C0"/>
                </a:solidFill>
              </a:rPr>
              <a:t> </a:t>
            </a:r>
            <a:r>
              <a:rPr lang="ar-SA" sz="2800">
                <a:solidFill>
                  <a:srgbClr val="0070C0"/>
                </a:solidFill>
                <a:latin typeface="B Titr"/>
              </a:rPr>
              <a:t>شرکت</a:t>
            </a:r>
            <a:r>
              <a:rPr lang="ar-SA" sz="2800">
                <a:solidFill>
                  <a:srgbClr val="0070C0"/>
                </a:solidFill>
              </a:rPr>
              <a:t> </a:t>
            </a:r>
          </a:p>
          <a:p>
            <a:pPr lvl="7" algn="r">
              <a:lnSpc>
                <a:spcPct val="150000"/>
              </a:lnSpc>
              <a:buFont typeface="Wingdings"/>
              <a:buChar char="ü"/>
            </a:pPr>
            <a:r>
              <a:rPr lang="ar-SA" sz="2800">
                <a:solidFill>
                  <a:srgbClr val="0070C0"/>
                </a:solidFill>
                <a:latin typeface="B Titr"/>
              </a:rPr>
              <a:t>مدت</a:t>
            </a:r>
            <a:r>
              <a:rPr lang="ar-SA" sz="2800">
                <a:solidFill>
                  <a:srgbClr val="0070C0"/>
                </a:solidFill>
              </a:rPr>
              <a:t> </a:t>
            </a:r>
            <a:r>
              <a:rPr lang="ar-SA" sz="2800">
                <a:solidFill>
                  <a:srgbClr val="0070C0"/>
                </a:solidFill>
                <a:latin typeface="B Titr"/>
              </a:rPr>
              <a:t>شرکت</a:t>
            </a:r>
          </a:p>
          <a:p>
            <a:pPr lvl="7" algn="r">
              <a:lnSpc>
                <a:spcPct val="150000"/>
              </a:lnSpc>
              <a:buFont typeface="Wingdings"/>
              <a:buChar char="ü"/>
            </a:pPr>
            <a:r>
              <a:rPr lang="ar-SA" sz="2800">
                <a:solidFill>
                  <a:srgbClr val="0070C0"/>
                </a:solidFill>
                <a:latin typeface="B Titr"/>
              </a:rPr>
              <a:t>مرکز</a:t>
            </a:r>
            <a:r>
              <a:rPr lang="ar-SA" sz="2800">
                <a:solidFill>
                  <a:srgbClr val="0070C0"/>
                </a:solidFill>
              </a:rPr>
              <a:t> </a:t>
            </a:r>
            <a:r>
              <a:rPr lang="ar-SA" sz="2800">
                <a:solidFill>
                  <a:srgbClr val="0070C0"/>
                </a:solidFill>
                <a:latin typeface="B Titr"/>
              </a:rPr>
              <a:t>اصلی</a:t>
            </a:r>
            <a:r>
              <a:rPr lang="ar-SA" sz="2800">
                <a:solidFill>
                  <a:srgbClr val="0070C0"/>
                </a:solidFill>
              </a:rPr>
              <a:t> </a:t>
            </a:r>
            <a:r>
              <a:rPr lang="ar-SA" sz="2800">
                <a:solidFill>
                  <a:srgbClr val="0070C0"/>
                </a:solidFill>
                <a:latin typeface="B Titr"/>
              </a:rPr>
              <a:t>شرکت</a:t>
            </a:r>
          </a:p>
          <a:p>
            <a:pPr lvl="7" algn="r">
              <a:lnSpc>
                <a:spcPct val="150000"/>
              </a:lnSpc>
              <a:buFont typeface="Wingdings"/>
              <a:buChar char="ü"/>
            </a:pPr>
            <a:r>
              <a:rPr lang="ar-SA" sz="2800">
                <a:solidFill>
                  <a:srgbClr val="0070C0"/>
                </a:solidFill>
                <a:latin typeface="B Titr"/>
              </a:rPr>
              <a:t>سرمایه</a:t>
            </a:r>
            <a:r>
              <a:rPr lang="ar-SA" sz="2800">
                <a:solidFill>
                  <a:srgbClr val="0070C0"/>
                </a:solidFill>
              </a:rPr>
              <a:t> </a:t>
            </a:r>
            <a:r>
              <a:rPr lang="ar-SA" sz="2800">
                <a:solidFill>
                  <a:srgbClr val="0070C0"/>
                </a:solidFill>
                <a:latin typeface="B Titr"/>
              </a:rPr>
              <a:t>شرکت</a:t>
            </a:r>
          </a:p>
          <a:p>
            <a:pPr lvl="7" algn="r">
              <a:lnSpc>
                <a:spcPct val="150000"/>
              </a:lnSpc>
              <a:buFont typeface="Wingdings"/>
              <a:buChar char="ü"/>
            </a:pPr>
            <a:r>
              <a:rPr lang="ar-SA" sz="2800">
                <a:solidFill>
                  <a:srgbClr val="0070C0"/>
                </a:solidFill>
                <a:latin typeface="B Titr"/>
              </a:rPr>
              <a:t>سهام</a:t>
            </a:r>
            <a:r>
              <a:rPr lang="ar-SA" sz="2800">
                <a:solidFill>
                  <a:srgbClr val="0070C0"/>
                </a:solidFill>
              </a:rPr>
              <a:t> </a:t>
            </a:r>
            <a:r>
              <a:rPr lang="ar-SA" sz="2800">
                <a:solidFill>
                  <a:srgbClr val="0070C0"/>
                </a:solidFill>
                <a:latin typeface="B Titr"/>
              </a:rPr>
              <a:t>شرکت</a:t>
            </a:r>
          </a:p>
          <a:p>
            <a:pPr lvl="7" algn="r">
              <a:lnSpc>
                <a:spcPct val="150000"/>
              </a:lnSpc>
              <a:buFont typeface="Wingdings"/>
              <a:buChar char="ü"/>
            </a:pPr>
            <a:r>
              <a:rPr lang="ar-SA" sz="2800">
                <a:solidFill>
                  <a:srgbClr val="0070C0"/>
                </a:solidFill>
                <a:latin typeface="B Titr"/>
              </a:rPr>
              <a:t>تغییرات</a:t>
            </a:r>
            <a:r>
              <a:rPr lang="ar-SA" sz="2800">
                <a:solidFill>
                  <a:srgbClr val="0070C0"/>
                </a:solidFill>
              </a:rPr>
              <a:t> </a:t>
            </a:r>
            <a:r>
              <a:rPr lang="ar-SA" sz="2800">
                <a:solidFill>
                  <a:srgbClr val="0070C0"/>
                </a:solidFill>
                <a:latin typeface="B Titr"/>
              </a:rPr>
              <a:t>اساسنامه</a:t>
            </a:r>
          </a:p>
          <a:p>
            <a:pPr lvl="7" algn="r">
              <a:lnSpc>
                <a:spcPct val="150000"/>
              </a:lnSpc>
              <a:buFont typeface="Wingdings"/>
              <a:buChar char="ü"/>
            </a:pPr>
            <a:r>
              <a:rPr lang="ar-SA" sz="2800">
                <a:solidFill>
                  <a:srgbClr val="0070C0"/>
                </a:solidFill>
                <a:latin typeface="B Titr"/>
              </a:rPr>
              <a:t>انحلال</a:t>
            </a:r>
            <a:r>
              <a:rPr lang="ar-SA" sz="2800">
                <a:solidFill>
                  <a:srgbClr val="0070C0"/>
                </a:solidFill>
              </a:rPr>
              <a:t> </a:t>
            </a:r>
            <a:r>
              <a:rPr lang="ar-SA" sz="2800">
                <a:solidFill>
                  <a:srgbClr val="0070C0"/>
                </a:solidFill>
                <a:latin typeface="B Titr"/>
              </a:rPr>
              <a:t>شرکت</a:t>
            </a:r>
            <a:r>
              <a:rPr lang="ar-SA" sz="2800">
                <a:solidFill>
                  <a:srgbClr val="0070C0"/>
                </a:solidFill>
              </a:rPr>
              <a:t> </a:t>
            </a:r>
          </a:p>
        </p:txBody>
      </p:sp>
      <p:sp>
        <p:nvSpPr>
          <p:cNvPr id="3" name="Right Brace 2"/>
          <p:cNvSpPr/>
          <p:nvPr/>
        </p:nvSpPr>
        <p:spPr>
          <a:xfrm>
            <a:off x="5796136" y="1196752"/>
            <a:ext cx="144016" cy="4536504"/>
          </a:xfrm>
          <a:prstGeom prst="rightBrace">
            <a:avLst/>
          </a:prstGeom>
          <a:noFill/>
          <a:ln w="38100" cap="flat">
            <a:solidFill>
              <a:schemeClr val="accent6"/>
            </a:solidFill>
          </a:ln>
          <a:effectLst>
            <a:outerShdw blurRad="40000" dist="22999" dir="5400000">
              <a:srgbClr val="000000">
                <a:alpha val="35000"/>
              </a:srgbClr>
            </a:outerShdw>
          </a:effectLst>
        </p:spPr>
        <p:txBody>
          <a:bodyPr anchor="ctr"/>
          <a:lstStyle>
            <a:lvl1pPr lvl="0">
              <a:defRPr/>
            </a:lvl1pPr>
          </a:lstStyle>
          <a:p>
            <a:endParaRPr/>
          </a:p>
        </p:txBody>
      </p:sp>
    </p:spTree>
  </p:cSld>
  <p:clrMapOvr>
    <a:masterClrMapping/>
  </p:clrMapOvr>
  <p:transition spd="slow">
    <p:pull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 txBox="1">
            <a:spLocks noGrp="1"/>
          </p:cNvSpPr>
          <p:nvPr>
            <p:ph type="body" idx="1"/>
          </p:nvPr>
        </p:nvSpPr>
        <p:spPr>
          <a:xfrm>
            <a:off x="457200" y="404664"/>
            <a:ext cx="8229600" cy="5721500"/>
          </a:xfrm>
          <a:prstGeom prst="rect">
            <a:avLst/>
          </a:prstGeom>
        </p:spPr>
        <p:txBody>
          <a:bodyPr>
            <a:normAutofit fontScale="92000" lnSpcReduction="10000"/>
          </a:bodyPr>
          <a:lstStyle>
            <a:lvl1pPr lvl="0">
              <a:defRPr/>
            </a:lvl1pPr>
          </a:lstStyle>
          <a:p>
            <a:pPr marL="0" lvl="0" indent="0" algn="ctr">
              <a:buNone/>
            </a:pPr>
            <a:r>
              <a:rPr lang="fa-IR" sz="2600" b="1">
                <a:solidFill>
                  <a:srgbClr val="7030A0"/>
                </a:solidFill>
              </a:rPr>
              <a:t>« </a:t>
            </a:r>
            <a:r>
              <a:rPr lang="fa-IR" sz="2600" b="1">
                <a:solidFill>
                  <a:srgbClr val="7030A0"/>
                </a:solidFill>
                <a:latin typeface="B Titr"/>
              </a:rPr>
              <a:t>تفاوت</a:t>
            </a:r>
            <a:r>
              <a:rPr lang="fa-IR" sz="2600" b="1">
                <a:solidFill>
                  <a:srgbClr val="7030A0"/>
                </a:solidFill>
              </a:rPr>
              <a:t> </a:t>
            </a:r>
            <a:r>
              <a:rPr lang="fa-IR" sz="2600" b="1">
                <a:solidFill>
                  <a:srgbClr val="7030A0"/>
                </a:solidFill>
                <a:latin typeface="B Titr"/>
              </a:rPr>
              <a:t>شرکت</a:t>
            </a:r>
            <a:r>
              <a:rPr lang="fa-IR" sz="2600" b="1">
                <a:solidFill>
                  <a:srgbClr val="7030A0"/>
                </a:solidFill>
              </a:rPr>
              <a:t> </a:t>
            </a:r>
            <a:r>
              <a:rPr lang="fa-IR" sz="2600" b="1">
                <a:solidFill>
                  <a:srgbClr val="7030A0"/>
                </a:solidFill>
                <a:latin typeface="B Titr"/>
              </a:rPr>
              <a:t>های</a:t>
            </a:r>
            <a:r>
              <a:rPr lang="fa-IR" sz="2600" b="1">
                <a:solidFill>
                  <a:srgbClr val="7030A0"/>
                </a:solidFill>
              </a:rPr>
              <a:t> </a:t>
            </a:r>
            <a:r>
              <a:rPr lang="fa-IR" sz="2600" b="1">
                <a:solidFill>
                  <a:srgbClr val="7030A0"/>
                </a:solidFill>
                <a:latin typeface="B Titr"/>
              </a:rPr>
              <a:t>سهامی</a:t>
            </a:r>
            <a:r>
              <a:rPr lang="fa-IR" sz="2600" b="1">
                <a:solidFill>
                  <a:srgbClr val="7030A0"/>
                </a:solidFill>
              </a:rPr>
              <a:t> </a:t>
            </a:r>
            <a:r>
              <a:rPr lang="fa-IR" sz="2600" b="1">
                <a:solidFill>
                  <a:srgbClr val="7030A0"/>
                </a:solidFill>
                <a:latin typeface="B Titr"/>
              </a:rPr>
              <a:t>عام</a:t>
            </a:r>
            <a:r>
              <a:rPr lang="fa-IR" sz="2600" b="1">
                <a:solidFill>
                  <a:srgbClr val="7030A0"/>
                </a:solidFill>
              </a:rPr>
              <a:t> </a:t>
            </a:r>
            <a:r>
              <a:rPr lang="fa-IR" sz="2600" b="1">
                <a:solidFill>
                  <a:srgbClr val="7030A0"/>
                </a:solidFill>
                <a:latin typeface="B Titr"/>
              </a:rPr>
              <a:t>و</a:t>
            </a:r>
            <a:r>
              <a:rPr lang="fa-IR" sz="2600" b="1">
                <a:solidFill>
                  <a:srgbClr val="7030A0"/>
                </a:solidFill>
              </a:rPr>
              <a:t> </a:t>
            </a:r>
            <a:r>
              <a:rPr lang="fa-IR" sz="2600" b="1">
                <a:solidFill>
                  <a:srgbClr val="7030A0"/>
                </a:solidFill>
                <a:latin typeface="B Titr"/>
              </a:rPr>
              <a:t>خاص</a:t>
            </a:r>
            <a:r>
              <a:rPr lang="fa-IR" sz="2600" b="1">
                <a:solidFill>
                  <a:srgbClr val="7030A0"/>
                </a:solidFill>
              </a:rPr>
              <a:t>»</a:t>
            </a:r>
          </a:p>
          <a:p>
            <a:pPr marL="0" lvl="0" indent="0" algn="r">
              <a:buNone/>
            </a:pPr>
            <a:endParaRPr lang="fa-IR" sz="2600" b="1">
              <a:solidFill>
                <a:srgbClr val="7030A0"/>
              </a:solidFill>
            </a:endParaRPr>
          </a:p>
          <a:p>
            <a:pPr marL="0" lvl="0" indent="0" algn="r">
              <a:buNone/>
            </a:pPr>
            <a:r>
              <a:rPr lang="ar-SA" sz="2400">
                <a:solidFill>
                  <a:srgbClr val="0070C0"/>
                </a:solidFill>
                <a:latin typeface="B Titr"/>
              </a:rPr>
              <a:t>تعداد</a:t>
            </a:r>
            <a:r>
              <a:rPr lang="ar-SA" sz="2400">
                <a:solidFill>
                  <a:srgbClr val="0070C0"/>
                </a:solidFill>
              </a:rPr>
              <a:t> </a:t>
            </a:r>
            <a:r>
              <a:rPr lang="ar-SA" sz="2400">
                <a:solidFill>
                  <a:srgbClr val="0070C0"/>
                </a:solidFill>
                <a:latin typeface="B Titr"/>
              </a:rPr>
              <a:t>شرکا</a:t>
            </a:r>
            <a:r>
              <a:rPr lang="fa-IR" sz="2400">
                <a:solidFill>
                  <a:srgbClr val="0070C0"/>
                </a:solidFill>
              </a:rPr>
              <a:t> </a:t>
            </a:r>
          </a:p>
          <a:p>
            <a:pPr marL="0" lvl="0" indent="0" algn="r">
              <a:buNone/>
            </a:pPr>
            <a:r>
              <a:rPr lang="ar-SA" sz="2400">
                <a:solidFill>
                  <a:srgbClr val="0070C0"/>
                </a:solidFill>
              </a:rPr>
              <a:t> </a:t>
            </a:r>
          </a:p>
          <a:p>
            <a:pPr marL="0" lvl="0" indent="0" algn="r">
              <a:buNone/>
            </a:pPr>
            <a:r>
              <a:rPr lang="ar-SA" sz="2400">
                <a:solidFill>
                  <a:srgbClr val="0070C0"/>
                </a:solidFill>
                <a:latin typeface="B Titr"/>
              </a:rPr>
              <a:t>سرمایه</a:t>
            </a:r>
          </a:p>
          <a:p>
            <a:pPr marL="0" lvl="0" indent="0" algn="r">
              <a:buNone/>
            </a:pPr>
            <a:r>
              <a:rPr lang="ar-SA" sz="2400">
                <a:solidFill>
                  <a:srgbClr val="0070C0"/>
                </a:solidFill>
              </a:rPr>
              <a:t> </a:t>
            </a:r>
          </a:p>
          <a:p>
            <a:pPr marL="0" lvl="0" indent="0" algn="r">
              <a:buNone/>
            </a:pPr>
            <a:r>
              <a:rPr lang="ar-SA" sz="2400">
                <a:solidFill>
                  <a:srgbClr val="0070C0"/>
                </a:solidFill>
              </a:rPr>
              <a:t> </a:t>
            </a:r>
          </a:p>
          <a:p>
            <a:pPr marL="0" lvl="0" indent="0" algn="r">
              <a:buNone/>
            </a:pPr>
            <a:r>
              <a:rPr lang="ar-SA" sz="2400">
                <a:solidFill>
                  <a:srgbClr val="0070C0"/>
                </a:solidFill>
                <a:latin typeface="B Titr"/>
              </a:rPr>
              <a:t>تعهد</a:t>
            </a:r>
            <a:r>
              <a:rPr lang="ar-SA" sz="2400">
                <a:solidFill>
                  <a:srgbClr val="0070C0"/>
                </a:solidFill>
              </a:rPr>
              <a:t> </a:t>
            </a:r>
            <a:r>
              <a:rPr lang="ar-SA" sz="2400">
                <a:solidFill>
                  <a:srgbClr val="0070C0"/>
                </a:solidFill>
                <a:latin typeface="B Titr"/>
              </a:rPr>
              <a:t>صاحبان</a:t>
            </a:r>
            <a:r>
              <a:rPr lang="ar-SA" sz="2400">
                <a:solidFill>
                  <a:srgbClr val="0070C0"/>
                </a:solidFill>
              </a:rPr>
              <a:t> </a:t>
            </a:r>
            <a:r>
              <a:rPr lang="ar-SA" sz="2400">
                <a:solidFill>
                  <a:srgbClr val="0070C0"/>
                </a:solidFill>
                <a:latin typeface="B Titr"/>
              </a:rPr>
              <a:t>سهام</a:t>
            </a:r>
            <a:r>
              <a:rPr lang="fa-IR" sz="2400">
                <a:solidFill>
                  <a:srgbClr val="0070C0"/>
                </a:solidFill>
              </a:rPr>
              <a:t> </a:t>
            </a:r>
          </a:p>
          <a:p>
            <a:pPr marL="0" lvl="0" indent="0" algn="r">
              <a:buNone/>
            </a:pPr>
            <a:r>
              <a:rPr lang="ar-SA" sz="2400">
                <a:solidFill>
                  <a:srgbClr val="0070C0"/>
                </a:solidFill>
              </a:rPr>
              <a:t> </a:t>
            </a:r>
            <a:r>
              <a:rPr lang="fa-IR" sz="2400">
                <a:solidFill>
                  <a:srgbClr val="0070C0"/>
                </a:solidFill>
              </a:rPr>
              <a:t>(</a:t>
            </a:r>
            <a:r>
              <a:rPr lang="fa-IR" sz="2400">
                <a:solidFill>
                  <a:srgbClr val="0070C0"/>
                </a:solidFill>
                <a:latin typeface="B Titr"/>
              </a:rPr>
              <a:t>مؤسسین</a:t>
            </a:r>
            <a:r>
              <a:rPr lang="fa-IR" sz="2400">
                <a:solidFill>
                  <a:srgbClr val="0070C0"/>
                </a:solidFill>
              </a:rPr>
              <a:t>)</a:t>
            </a:r>
          </a:p>
          <a:p>
            <a:pPr marL="0" lvl="0" indent="0" algn="r">
              <a:buNone/>
            </a:pPr>
            <a:r>
              <a:rPr lang="ar-SA" sz="2400">
                <a:solidFill>
                  <a:srgbClr val="0070C0"/>
                </a:solidFill>
              </a:rPr>
              <a:t> </a:t>
            </a:r>
          </a:p>
          <a:p>
            <a:pPr marL="0" lvl="0" indent="0" algn="r">
              <a:buNone/>
            </a:pPr>
            <a:r>
              <a:rPr lang="ar-SA" sz="2400">
                <a:solidFill>
                  <a:srgbClr val="0070C0"/>
                </a:solidFill>
                <a:latin typeface="B Titr"/>
              </a:rPr>
              <a:t>پذیره</a:t>
            </a:r>
            <a:r>
              <a:rPr lang="ar-SA" sz="2400">
                <a:solidFill>
                  <a:srgbClr val="0070C0"/>
                </a:solidFill>
              </a:rPr>
              <a:t> </a:t>
            </a:r>
            <a:r>
              <a:rPr lang="ar-SA" sz="2400">
                <a:solidFill>
                  <a:srgbClr val="0070C0"/>
                </a:solidFill>
                <a:latin typeface="B Titr"/>
              </a:rPr>
              <a:t>نویسی</a:t>
            </a:r>
          </a:p>
          <a:p>
            <a:pPr marL="0" lvl="0" indent="0" algn="r">
              <a:buNone/>
            </a:pPr>
            <a:r>
              <a:rPr lang="ar-SA" sz="2400">
                <a:solidFill>
                  <a:srgbClr val="0070C0"/>
                </a:solidFill>
              </a:rPr>
              <a:t> </a:t>
            </a:r>
          </a:p>
          <a:p>
            <a:pPr marL="0" lvl="0" indent="0" algn="r">
              <a:buNone/>
            </a:pPr>
            <a:r>
              <a:rPr lang="ar-SA" sz="2400">
                <a:solidFill>
                  <a:srgbClr val="0070C0"/>
                </a:solidFill>
              </a:rPr>
              <a:t> </a:t>
            </a:r>
          </a:p>
          <a:p>
            <a:pPr marL="0" lvl="0" indent="0" algn="r">
              <a:buNone/>
            </a:pPr>
            <a:r>
              <a:rPr lang="ar-SA" sz="2400">
                <a:solidFill>
                  <a:srgbClr val="0070C0"/>
                </a:solidFill>
                <a:latin typeface="B Titr"/>
              </a:rPr>
              <a:t>مبلغ</a:t>
            </a:r>
            <a:r>
              <a:rPr lang="ar-SA" sz="2400">
                <a:solidFill>
                  <a:srgbClr val="0070C0"/>
                </a:solidFill>
              </a:rPr>
              <a:t> </a:t>
            </a:r>
            <a:r>
              <a:rPr lang="ar-SA" sz="2400">
                <a:solidFill>
                  <a:srgbClr val="0070C0"/>
                </a:solidFill>
                <a:latin typeface="B Titr"/>
              </a:rPr>
              <a:t>هر</a:t>
            </a:r>
            <a:r>
              <a:rPr lang="ar-SA" sz="2400">
                <a:solidFill>
                  <a:srgbClr val="0070C0"/>
                </a:solidFill>
              </a:rPr>
              <a:t> </a:t>
            </a:r>
            <a:r>
              <a:rPr lang="ar-SA" sz="2400">
                <a:solidFill>
                  <a:srgbClr val="0070C0"/>
                </a:solidFill>
                <a:latin typeface="B Titr"/>
              </a:rPr>
              <a:t>سهم</a:t>
            </a:r>
          </a:p>
          <a:p>
            <a:pPr marL="0" lvl="0" indent="0" algn="r">
              <a:buNone/>
            </a:pPr>
            <a:r>
              <a:rPr lang="ar-SA" sz="2400"/>
              <a:t> 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4375854" y="872716"/>
            <a:ext cx="2376264" cy="360040"/>
          </a:xfrm>
          <a:prstGeom prst="roundRect">
            <a:avLst/>
          </a:prstGeom>
          <a:gradFill rotWithShape="1">
            <a:gsLst>
              <a:gs pos="0">
                <a:schemeClr val="accent6">
                  <a:tint val="50000"/>
                  <a:satMod val="300000"/>
                </a:schemeClr>
              </a:gs>
              <a:gs pos="35000">
                <a:schemeClr val="accent6">
                  <a:tint val="37000"/>
                  <a:satMod val="300000"/>
                </a:schemeClr>
              </a:gs>
              <a:gs pos="100000">
                <a:schemeClr val="accent6">
                  <a:tint val="15000"/>
                  <a:satMod val="350000"/>
                </a:schemeClr>
              </a:gs>
            </a:gsLst>
            <a:lin ang="16200000" scaled="1"/>
          </a:gradFill>
          <a:ln w="9525" cap="flat">
            <a:solidFill>
              <a:schemeClr val="accent6">
                <a:shade val="95000"/>
                <a:satMod val="105000"/>
              </a:schemeClr>
            </a:solidFill>
          </a:ln>
          <a:effectLst>
            <a:outerShdw blurRad="40000" dist="19999" dir="5400000">
              <a:srgbClr val="000000">
                <a:alpha val="38000"/>
              </a:srgbClr>
            </a:outerShdw>
          </a:effectLst>
        </p:spPr>
        <p:txBody>
          <a:bodyPr anchor="ctr"/>
          <a:lstStyle>
            <a:lvl1pPr lvl="0">
              <a:defRPr/>
            </a:lvl1pPr>
          </a:lstStyle>
          <a:p>
            <a:pPr lvl="0" algn="ctr"/>
            <a:r>
              <a:rPr lang="fa-IR" b="1">
                <a:latin typeface="B Nazanin"/>
              </a:rPr>
              <a:t>حداقل</a:t>
            </a:r>
            <a:r>
              <a:rPr lang="fa-IR" b="1"/>
              <a:t> 3 </a:t>
            </a:r>
            <a:r>
              <a:rPr lang="fa-IR" b="1">
                <a:latin typeface="B Nazanin"/>
              </a:rPr>
              <a:t>نفر</a:t>
            </a:r>
            <a:r>
              <a:rPr lang="fa-IR" b="1"/>
              <a:t>:</a:t>
            </a:r>
            <a:r>
              <a:rPr lang="fa-IR" b="1">
                <a:latin typeface="B Nazanin"/>
              </a:rPr>
              <a:t>خاص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4375854" y="1211435"/>
            <a:ext cx="2376264" cy="360040"/>
          </a:xfrm>
          <a:prstGeom prst="roundRect">
            <a:avLst/>
          </a:prstGeom>
          <a:gradFill rotWithShape="1">
            <a:gsLst>
              <a:gs pos="0">
                <a:schemeClr val="accent3">
                  <a:tint val="50000"/>
                  <a:satMod val="300000"/>
                </a:scheme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  <a:lin ang="16200000" scaled="1"/>
          </a:gradFill>
          <a:ln w="9525" cap="flat">
            <a:solidFill>
              <a:schemeClr val="accent3">
                <a:shade val="95000"/>
                <a:satMod val="105000"/>
              </a:schemeClr>
            </a:solidFill>
          </a:ln>
          <a:effectLst>
            <a:outerShdw blurRad="40000" dist="19999" dir="5400000">
              <a:srgbClr val="000000">
                <a:alpha val="38000"/>
              </a:srgbClr>
            </a:outerShdw>
          </a:effectLst>
        </p:spPr>
        <p:txBody>
          <a:bodyPr anchor="ctr"/>
          <a:lstStyle>
            <a:lvl1pPr lvl="0">
              <a:defRPr/>
            </a:lvl1pPr>
          </a:lstStyle>
          <a:p>
            <a:pPr lvl="0" algn="ctr"/>
            <a:r>
              <a:rPr lang="fa-IR" b="1">
                <a:latin typeface="B Nazanin"/>
              </a:rPr>
              <a:t>حدقال</a:t>
            </a:r>
            <a:r>
              <a:rPr lang="fa-IR" b="1"/>
              <a:t> 5 </a:t>
            </a:r>
            <a:r>
              <a:rPr lang="fa-IR" b="1">
                <a:latin typeface="B Nazanin"/>
              </a:rPr>
              <a:t>نفر</a:t>
            </a:r>
            <a:r>
              <a:rPr lang="fa-IR" b="1"/>
              <a:t>: </a:t>
            </a:r>
            <a:r>
              <a:rPr lang="fa-IR" b="1">
                <a:latin typeface="B Nazanin"/>
              </a:rPr>
              <a:t>عام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3707904" y="1844824"/>
            <a:ext cx="3025891" cy="360040"/>
          </a:xfrm>
          <a:prstGeom prst="roundRect">
            <a:avLst/>
          </a:prstGeom>
          <a:gradFill rotWithShape="1">
            <a:gsLst>
              <a:gs pos="0">
                <a:schemeClr val="accent6">
                  <a:tint val="50000"/>
                  <a:satMod val="300000"/>
                </a:schemeClr>
              </a:gs>
              <a:gs pos="35000">
                <a:schemeClr val="accent6">
                  <a:tint val="37000"/>
                  <a:satMod val="300000"/>
                </a:schemeClr>
              </a:gs>
              <a:gs pos="100000">
                <a:schemeClr val="accent6">
                  <a:tint val="15000"/>
                  <a:satMod val="350000"/>
                </a:schemeClr>
              </a:gs>
            </a:gsLst>
            <a:lin ang="16200000" scaled="1"/>
          </a:gradFill>
          <a:ln w="9525" cap="flat">
            <a:solidFill>
              <a:schemeClr val="accent6">
                <a:shade val="95000"/>
                <a:satMod val="105000"/>
              </a:schemeClr>
            </a:solidFill>
          </a:ln>
          <a:effectLst>
            <a:outerShdw blurRad="40000" dist="19999" dir="5400000">
              <a:srgbClr val="000000">
                <a:alpha val="38000"/>
              </a:srgbClr>
            </a:outerShdw>
          </a:effectLst>
        </p:spPr>
        <p:txBody>
          <a:bodyPr anchor="ctr"/>
          <a:lstStyle>
            <a:lvl1pPr lvl="0">
              <a:defRPr/>
            </a:lvl1pPr>
          </a:lstStyle>
          <a:p>
            <a:pPr lvl="0" algn="ctr"/>
            <a:r>
              <a:rPr lang="fa-IR" b="1">
                <a:latin typeface="B Nazanin"/>
              </a:rPr>
              <a:t>حداقل</a:t>
            </a:r>
            <a:r>
              <a:rPr lang="fa-IR" b="1"/>
              <a:t> 1/000/000 </a:t>
            </a:r>
            <a:r>
              <a:rPr lang="fa-IR" b="1">
                <a:latin typeface="B Nazanin"/>
              </a:rPr>
              <a:t>ریال</a:t>
            </a:r>
            <a:r>
              <a:rPr lang="fa-IR" b="1"/>
              <a:t> : </a:t>
            </a:r>
            <a:r>
              <a:rPr lang="fa-IR" b="1">
                <a:latin typeface="B Nazanin"/>
              </a:rPr>
              <a:t>خاص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3707904" y="2204864"/>
            <a:ext cx="3025891" cy="360040"/>
          </a:xfrm>
          <a:prstGeom prst="roundRect">
            <a:avLst/>
          </a:prstGeom>
          <a:gradFill rotWithShape="1">
            <a:gsLst>
              <a:gs pos="0">
                <a:schemeClr val="accent3">
                  <a:tint val="50000"/>
                  <a:satMod val="300000"/>
                </a:scheme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  <a:lin ang="16200000" scaled="1"/>
          </a:gradFill>
          <a:ln w="9525" cap="flat">
            <a:solidFill>
              <a:schemeClr val="accent3">
                <a:shade val="95000"/>
                <a:satMod val="105000"/>
              </a:schemeClr>
            </a:solidFill>
          </a:ln>
          <a:effectLst>
            <a:outerShdw blurRad="40000" dist="19999" dir="5400000">
              <a:srgbClr val="000000">
                <a:alpha val="38000"/>
              </a:srgbClr>
            </a:outerShdw>
          </a:effectLst>
        </p:spPr>
        <p:txBody>
          <a:bodyPr anchor="ctr"/>
          <a:lstStyle>
            <a:lvl1pPr lvl="0">
              <a:defRPr/>
            </a:lvl1pPr>
          </a:lstStyle>
          <a:p>
            <a:pPr lvl="0" algn="ctr"/>
            <a:r>
              <a:rPr lang="fa-IR" b="1">
                <a:latin typeface="B Nazanin"/>
              </a:rPr>
              <a:t>حداقل</a:t>
            </a:r>
            <a:r>
              <a:rPr lang="fa-IR" b="1"/>
              <a:t> 5/000/000 </a:t>
            </a:r>
            <a:r>
              <a:rPr lang="fa-IR" b="1">
                <a:latin typeface="B Nazanin"/>
              </a:rPr>
              <a:t>ریال</a:t>
            </a:r>
            <a:r>
              <a:rPr lang="fa-IR" b="1"/>
              <a:t> : </a:t>
            </a:r>
            <a:r>
              <a:rPr lang="fa-IR" b="1">
                <a:latin typeface="B Nazanin"/>
              </a:rPr>
              <a:t>عام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3563888" y="2996952"/>
            <a:ext cx="3168352" cy="360040"/>
          </a:xfrm>
          <a:prstGeom prst="roundRect">
            <a:avLst/>
          </a:prstGeom>
          <a:gradFill rotWithShape="1">
            <a:gsLst>
              <a:gs pos="0">
                <a:schemeClr val="accent6">
                  <a:tint val="50000"/>
                  <a:satMod val="300000"/>
                </a:schemeClr>
              </a:gs>
              <a:gs pos="35000">
                <a:schemeClr val="accent6">
                  <a:tint val="37000"/>
                  <a:satMod val="300000"/>
                </a:schemeClr>
              </a:gs>
              <a:gs pos="100000">
                <a:schemeClr val="accent6">
                  <a:tint val="15000"/>
                  <a:satMod val="350000"/>
                </a:schemeClr>
              </a:gs>
            </a:gsLst>
            <a:lin ang="16200000" scaled="1"/>
          </a:gradFill>
          <a:ln w="9525" cap="flat">
            <a:solidFill>
              <a:schemeClr val="accent6">
                <a:shade val="95000"/>
                <a:satMod val="105000"/>
              </a:schemeClr>
            </a:solidFill>
          </a:ln>
          <a:effectLst>
            <a:outerShdw blurRad="40000" dist="19999" dir="5400000">
              <a:srgbClr val="000000">
                <a:alpha val="38000"/>
              </a:srgbClr>
            </a:outerShdw>
          </a:effectLst>
        </p:spPr>
        <p:txBody>
          <a:bodyPr anchor="ctr"/>
          <a:lstStyle>
            <a:lvl1pPr lvl="0">
              <a:defRPr/>
            </a:lvl1pPr>
          </a:lstStyle>
          <a:p>
            <a:pPr lvl="0"/>
            <a:r>
              <a:rPr lang="fa-IR" b="1">
                <a:latin typeface="B Nazanin"/>
              </a:rPr>
              <a:t>تمام</a:t>
            </a:r>
            <a:r>
              <a:rPr lang="fa-IR" b="1"/>
              <a:t> </a:t>
            </a:r>
            <a:r>
              <a:rPr lang="fa-IR" b="1">
                <a:latin typeface="B Nazanin"/>
              </a:rPr>
              <a:t>سرمایه</a:t>
            </a:r>
            <a:r>
              <a:rPr lang="fa-IR" b="1"/>
              <a:t> </a:t>
            </a:r>
            <a:r>
              <a:rPr lang="fa-IR" b="1">
                <a:latin typeface="B Nazanin"/>
              </a:rPr>
              <a:t>و</a:t>
            </a:r>
            <a:r>
              <a:rPr lang="fa-IR" b="1"/>
              <a:t> </a:t>
            </a:r>
            <a:r>
              <a:rPr lang="fa-IR" b="1">
                <a:latin typeface="B Nazanin"/>
              </a:rPr>
              <a:t>پرداخت</a:t>
            </a:r>
            <a:r>
              <a:rPr lang="fa-IR" b="1"/>
              <a:t> </a:t>
            </a:r>
            <a:r>
              <a:rPr lang="fa-IR" b="1">
                <a:latin typeface="B Nazanin"/>
              </a:rPr>
              <a:t>حداقل</a:t>
            </a:r>
            <a:r>
              <a:rPr lang="fa-IR" b="1"/>
              <a:t> 35%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3563888" y="3400985"/>
            <a:ext cx="3188230" cy="360040"/>
          </a:xfrm>
          <a:prstGeom prst="roundRect">
            <a:avLst/>
          </a:prstGeom>
          <a:gradFill rotWithShape="1">
            <a:gsLst>
              <a:gs pos="0">
                <a:schemeClr val="accent3">
                  <a:tint val="50000"/>
                  <a:satMod val="300000"/>
                </a:scheme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  <a:lin ang="16200000" scaled="1"/>
          </a:gradFill>
          <a:ln w="9525" cap="flat">
            <a:solidFill>
              <a:schemeClr val="accent3">
                <a:shade val="95000"/>
                <a:satMod val="105000"/>
              </a:schemeClr>
            </a:solidFill>
          </a:ln>
          <a:effectLst>
            <a:outerShdw blurRad="40000" dist="19999" dir="5400000">
              <a:srgbClr val="000000">
                <a:alpha val="38000"/>
              </a:srgbClr>
            </a:outerShdw>
          </a:effectLst>
        </p:spPr>
        <p:txBody>
          <a:bodyPr anchor="ctr"/>
          <a:lstStyle>
            <a:lvl1pPr lvl="0">
              <a:defRPr/>
            </a:lvl1pPr>
          </a:lstStyle>
          <a:p>
            <a:pPr lvl="0" algn="ctr"/>
            <a:r>
              <a:rPr lang="fa-IR" b="1">
                <a:latin typeface="B Nazanin"/>
              </a:rPr>
              <a:t>حداقل</a:t>
            </a:r>
            <a:r>
              <a:rPr lang="fa-IR" b="1"/>
              <a:t>20% </a:t>
            </a:r>
            <a:r>
              <a:rPr lang="fa-IR" b="1">
                <a:latin typeface="B Nazanin"/>
              </a:rPr>
              <a:t>را</a:t>
            </a:r>
            <a:r>
              <a:rPr lang="fa-IR" b="1"/>
              <a:t> </a:t>
            </a:r>
            <a:r>
              <a:rPr lang="fa-IR" b="1">
                <a:latin typeface="B Nazanin"/>
              </a:rPr>
              <a:t>تعهد</a:t>
            </a:r>
            <a:r>
              <a:rPr lang="fa-IR" b="1"/>
              <a:t> </a:t>
            </a:r>
            <a:r>
              <a:rPr lang="fa-IR" b="1">
                <a:latin typeface="B Nazanin"/>
              </a:rPr>
              <a:t>و</a:t>
            </a:r>
            <a:r>
              <a:rPr lang="fa-IR" b="1"/>
              <a:t> </a:t>
            </a:r>
            <a:r>
              <a:rPr lang="fa-IR" b="1">
                <a:latin typeface="B Nazanin"/>
              </a:rPr>
              <a:t>حداقل</a:t>
            </a:r>
            <a:r>
              <a:rPr lang="fa-IR" b="1"/>
              <a:t>35%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1619672" y="3981569"/>
            <a:ext cx="5112568" cy="360040"/>
          </a:xfrm>
          <a:prstGeom prst="roundRect">
            <a:avLst/>
          </a:prstGeom>
          <a:gradFill rotWithShape="1">
            <a:gsLst>
              <a:gs pos="0">
                <a:schemeClr val="accent6">
                  <a:tint val="50000"/>
                  <a:satMod val="300000"/>
                </a:schemeClr>
              </a:gs>
              <a:gs pos="35000">
                <a:schemeClr val="accent6">
                  <a:tint val="37000"/>
                  <a:satMod val="300000"/>
                </a:schemeClr>
              </a:gs>
              <a:gs pos="100000">
                <a:schemeClr val="accent6">
                  <a:tint val="15000"/>
                  <a:satMod val="350000"/>
                </a:schemeClr>
              </a:gs>
            </a:gsLst>
            <a:lin ang="16200000" scaled="1"/>
          </a:gradFill>
          <a:ln w="9525" cap="flat">
            <a:solidFill>
              <a:schemeClr val="accent6">
                <a:shade val="95000"/>
                <a:satMod val="105000"/>
              </a:schemeClr>
            </a:solidFill>
          </a:ln>
          <a:effectLst>
            <a:outerShdw blurRad="40000" dist="19999" dir="5400000">
              <a:srgbClr val="000000">
                <a:alpha val="38000"/>
              </a:srgbClr>
            </a:outerShdw>
          </a:effectLst>
        </p:spPr>
        <p:txBody>
          <a:bodyPr anchor="ctr"/>
          <a:lstStyle>
            <a:lvl1pPr lvl="0">
              <a:defRPr/>
            </a:lvl1pPr>
          </a:lstStyle>
          <a:p>
            <a:pPr lvl="0" algn="ctr"/>
            <a:r>
              <a:rPr lang="fa-IR" b="1">
                <a:latin typeface="B Nazanin"/>
              </a:rPr>
              <a:t>عدم</a:t>
            </a:r>
            <a:r>
              <a:rPr lang="fa-IR" b="1"/>
              <a:t> </a:t>
            </a:r>
            <a:r>
              <a:rPr lang="fa-IR" b="1">
                <a:latin typeface="B Nazanin"/>
              </a:rPr>
              <a:t>امکان</a:t>
            </a:r>
            <a:r>
              <a:rPr lang="fa-IR" b="1"/>
              <a:t> </a:t>
            </a:r>
            <a:r>
              <a:rPr lang="fa-IR" b="1">
                <a:latin typeface="B Nazanin"/>
              </a:rPr>
              <a:t>پذیره</a:t>
            </a:r>
            <a:r>
              <a:rPr lang="fa-IR" b="1"/>
              <a:t> </a:t>
            </a:r>
            <a:r>
              <a:rPr lang="fa-IR" b="1">
                <a:latin typeface="B Nazanin"/>
              </a:rPr>
              <a:t>نویسی</a:t>
            </a:r>
            <a:r>
              <a:rPr lang="fa-IR" b="1"/>
              <a:t> </a:t>
            </a:r>
            <a:r>
              <a:rPr lang="fa-IR" b="1">
                <a:latin typeface="B Nazanin"/>
              </a:rPr>
              <a:t>یا</a:t>
            </a:r>
            <a:r>
              <a:rPr lang="fa-IR" b="1"/>
              <a:t> </a:t>
            </a:r>
            <a:r>
              <a:rPr lang="fa-IR" b="1">
                <a:latin typeface="B Nazanin"/>
              </a:rPr>
              <a:t>فروش</a:t>
            </a:r>
            <a:r>
              <a:rPr lang="fa-IR" b="1"/>
              <a:t> </a:t>
            </a:r>
            <a:r>
              <a:rPr lang="fa-IR" b="1">
                <a:latin typeface="B Nazanin"/>
              </a:rPr>
              <a:t>در</a:t>
            </a:r>
            <a:r>
              <a:rPr lang="fa-IR" b="1"/>
              <a:t> </a:t>
            </a:r>
            <a:r>
              <a:rPr lang="fa-IR" b="1">
                <a:latin typeface="B Nazanin"/>
              </a:rPr>
              <a:t>بورس</a:t>
            </a:r>
            <a:r>
              <a:rPr lang="fa-IR" b="1"/>
              <a:t> : </a:t>
            </a:r>
            <a:r>
              <a:rPr lang="fa-IR" b="1">
                <a:latin typeface="B Nazanin"/>
              </a:rPr>
              <a:t>خاص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1619672" y="4341609"/>
            <a:ext cx="5112568" cy="360040"/>
          </a:xfrm>
          <a:prstGeom prst="roundRect">
            <a:avLst/>
          </a:prstGeom>
          <a:gradFill rotWithShape="1">
            <a:gsLst>
              <a:gs pos="0">
                <a:schemeClr val="accent3">
                  <a:tint val="50000"/>
                  <a:satMod val="300000"/>
                </a:scheme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  <a:lin ang="16200000" scaled="1"/>
          </a:gradFill>
          <a:ln w="9525" cap="flat">
            <a:solidFill>
              <a:schemeClr val="accent3">
                <a:shade val="95000"/>
                <a:satMod val="105000"/>
              </a:schemeClr>
            </a:solidFill>
          </a:ln>
          <a:effectLst>
            <a:outerShdw blurRad="40000" dist="19999" dir="5400000">
              <a:srgbClr val="000000">
                <a:alpha val="38000"/>
              </a:srgbClr>
            </a:outerShdw>
          </a:effectLst>
        </p:spPr>
        <p:txBody>
          <a:bodyPr anchor="ctr"/>
          <a:lstStyle>
            <a:lvl1pPr lvl="0">
              <a:defRPr/>
            </a:lvl1pPr>
          </a:lstStyle>
          <a:p>
            <a:pPr lvl="0" algn="ctr"/>
            <a:r>
              <a:rPr lang="fa-IR" b="1">
                <a:latin typeface="B Nazanin"/>
              </a:rPr>
              <a:t>امکان</a:t>
            </a:r>
            <a:r>
              <a:rPr lang="fa-IR" b="1"/>
              <a:t> </a:t>
            </a:r>
            <a:r>
              <a:rPr lang="fa-IR" b="1">
                <a:latin typeface="B Nazanin"/>
              </a:rPr>
              <a:t>پذیره</a:t>
            </a:r>
            <a:r>
              <a:rPr lang="fa-IR" b="1"/>
              <a:t> </a:t>
            </a:r>
            <a:r>
              <a:rPr lang="fa-IR" b="1">
                <a:latin typeface="B Nazanin"/>
              </a:rPr>
              <a:t>نویسی</a:t>
            </a:r>
            <a:r>
              <a:rPr lang="fa-IR" b="1"/>
              <a:t> </a:t>
            </a:r>
            <a:r>
              <a:rPr lang="fa-IR" b="1">
                <a:latin typeface="B Nazanin"/>
              </a:rPr>
              <a:t>یا</a:t>
            </a:r>
            <a:r>
              <a:rPr lang="fa-IR" b="1"/>
              <a:t> </a:t>
            </a:r>
            <a:r>
              <a:rPr lang="fa-IR" b="1">
                <a:latin typeface="B Nazanin"/>
              </a:rPr>
              <a:t>فروش</a:t>
            </a:r>
            <a:r>
              <a:rPr lang="fa-IR" b="1"/>
              <a:t> </a:t>
            </a:r>
            <a:r>
              <a:rPr lang="fa-IR" b="1">
                <a:latin typeface="B Nazanin"/>
              </a:rPr>
              <a:t>در</a:t>
            </a:r>
            <a:r>
              <a:rPr lang="fa-IR" b="1"/>
              <a:t> </a:t>
            </a:r>
            <a:r>
              <a:rPr lang="fa-IR" b="1">
                <a:latin typeface="B Nazanin"/>
              </a:rPr>
              <a:t>بورس</a:t>
            </a:r>
            <a:r>
              <a:rPr lang="fa-IR" b="1"/>
              <a:t> : </a:t>
            </a:r>
            <a:r>
              <a:rPr lang="fa-IR" b="1">
                <a:latin typeface="B Nazanin"/>
              </a:rPr>
              <a:t>عام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3275856" y="5204229"/>
            <a:ext cx="3476262" cy="360041"/>
          </a:xfrm>
          <a:prstGeom prst="roundRect">
            <a:avLst/>
          </a:prstGeom>
          <a:gradFill rotWithShape="1">
            <a:gsLst>
              <a:gs pos="0">
                <a:schemeClr val="accent6">
                  <a:tint val="50000"/>
                  <a:satMod val="300000"/>
                </a:schemeClr>
              </a:gs>
              <a:gs pos="35000">
                <a:schemeClr val="accent6">
                  <a:tint val="37000"/>
                  <a:satMod val="300000"/>
                </a:schemeClr>
              </a:gs>
              <a:gs pos="100000">
                <a:schemeClr val="accent6">
                  <a:tint val="15000"/>
                  <a:satMod val="350000"/>
                </a:schemeClr>
              </a:gs>
            </a:gsLst>
            <a:lin ang="16200000" scaled="1"/>
          </a:gradFill>
          <a:ln w="9525" cap="flat">
            <a:solidFill>
              <a:schemeClr val="accent6">
                <a:shade val="95000"/>
                <a:satMod val="105000"/>
              </a:schemeClr>
            </a:solidFill>
          </a:ln>
          <a:effectLst>
            <a:outerShdw blurRad="40000" dist="19999" dir="5400000">
              <a:srgbClr val="000000">
                <a:alpha val="38000"/>
              </a:srgbClr>
            </a:outerShdw>
          </a:effectLst>
        </p:spPr>
        <p:txBody>
          <a:bodyPr anchor="ctr"/>
          <a:lstStyle>
            <a:lvl1pPr lvl="0">
              <a:defRPr/>
            </a:lvl1pPr>
          </a:lstStyle>
          <a:p>
            <a:pPr lvl="0" algn="ctr"/>
            <a:r>
              <a:rPr lang="fa-IR" b="1">
                <a:latin typeface="B Nazanin"/>
              </a:rPr>
              <a:t>محدودیتی</a:t>
            </a:r>
            <a:r>
              <a:rPr lang="fa-IR" b="1"/>
              <a:t> </a:t>
            </a:r>
            <a:r>
              <a:rPr lang="fa-IR" b="1">
                <a:latin typeface="B Nazanin"/>
              </a:rPr>
              <a:t>ندارد</a:t>
            </a:r>
            <a:r>
              <a:rPr lang="fa-IR" b="1"/>
              <a:t> :</a:t>
            </a:r>
            <a:r>
              <a:rPr lang="fa-IR" b="1">
                <a:latin typeface="B Nazanin"/>
              </a:rPr>
              <a:t>خاص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3275856" y="5590480"/>
            <a:ext cx="3476262" cy="360040"/>
          </a:xfrm>
          <a:prstGeom prst="roundRect">
            <a:avLst/>
          </a:prstGeom>
          <a:gradFill rotWithShape="1">
            <a:gsLst>
              <a:gs pos="0">
                <a:schemeClr val="accent3">
                  <a:tint val="50000"/>
                  <a:satMod val="300000"/>
                </a:scheme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  <a:lin ang="16200000" scaled="1"/>
          </a:gradFill>
          <a:ln w="9525" cap="flat">
            <a:solidFill>
              <a:schemeClr val="accent3">
                <a:shade val="95000"/>
                <a:satMod val="105000"/>
              </a:schemeClr>
            </a:solidFill>
          </a:ln>
          <a:effectLst>
            <a:outerShdw blurRad="40000" dist="19999" dir="5400000">
              <a:srgbClr val="000000">
                <a:alpha val="38000"/>
              </a:srgbClr>
            </a:outerShdw>
          </a:effectLst>
        </p:spPr>
        <p:txBody>
          <a:bodyPr anchor="ctr"/>
          <a:lstStyle>
            <a:lvl1pPr lvl="0">
              <a:defRPr/>
            </a:lvl1pPr>
          </a:lstStyle>
          <a:p>
            <a:pPr lvl="0" algn="ctr"/>
            <a:r>
              <a:rPr lang="fa-IR" b="1">
                <a:latin typeface="B Nazanin"/>
              </a:rPr>
              <a:t>مبلغ</a:t>
            </a:r>
            <a:r>
              <a:rPr lang="fa-IR" b="1"/>
              <a:t> </a:t>
            </a:r>
            <a:r>
              <a:rPr lang="fa-IR" b="1">
                <a:latin typeface="B Nazanin"/>
              </a:rPr>
              <a:t>هر</a:t>
            </a:r>
            <a:r>
              <a:rPr lang="fa-IR" b="1"/>
              <a:t> </a:t>
            </a:r>
            <a:r>
              <a:rPr lang="fa-IR" b="1">
                <a:latin typeface="B Nazanin"/>
              </a:rPr>
              <a:t>سهم</a:t>
            </a:r>
            <a:r>
              <a:rPr lang="fa-IR" b="1"/>
              <a:t> </a:t>
            </a:r>
            <a:r>
              <a:rPr lang="fa-IR" b="1">
                <a:latin typeface="B Nazanin"/>
              </a:rPr>
              <a:t>از</a:t>
            </a:r>
            <a:r>
              <a:rPr lang="fa-IR" b="1"/>
              <a:t> 10/000 </a:t>
            </a:r>
            <a:r>
              <a:rPr lang="fa-IR" b="1">
                <a:latin typeface="B Nazanin"/>
              </a:rPr>
              <a:t>ریال</a:t>
            </a:r>
            <a:r>
              <a:rPr lang="fa-IR" b="1"/>
              <a:t> </a:t>
            </a:r>
            <a:r>
              <a:rPr lang="fa-IR" b="1">
                <a:latin typeface="B Nazanin"/>
              </a:rPr>
              <a:t>بیشتر</a:t>
            </a:r>
            <a:r>
              <a:rPr lang="fa-IR" b="1"/>
              <a:t> </a:t>
            </a:r>
            <a:r>
              <a:rPr lang="fa-IR" b="1">
                <a:latin typeface="B Nazanin"/>
              </a:rPr>
              <a:t>نباشد</a:t>
            </a:r>
          </a:p>
        </p:txBody>
      </p:sp>
    </p:spTree>
  </p:cSld>
  <p:clrMapOvr>
    <a:masterClrMapping/>
  </p:clrMapOvr>
  <p:transition spd="slow">
    <p:cover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 txBox="1">
            <a:spLocks noGrp="1"/>
          </p:cNvSpPr>
          <p:nvPr>
            <p:ph type="body" idx="1"/>
          </p:nvPr>
        </p:nvSpPr>
        <p:spPr>
          <a:xfrm>
            <a:off x="457200" y="404664"/>
            <a:ext cx="8229600" cy="5721500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</p:spPr>
        <p:txBody>
          <a:bodyPr/>
          <a:lstStyle>
            <a:lvl1pPr lvl="0">
              <a:defRPr/>
            </a:lvl1pPr>
          </a:lstStyle>
          <a:p>
            <a:pPr marL="0" lvl="0" indent="0" algn="r">
              <a:buNone/>
            </a:pPr>
            <a:r>
              <a:rPr lang="fa-IR" sz="1800" b="1"/>
              <a:t>                                                                               </a:t>
            </a:r>
            <a:r>
              <a:rPr lang="fa-IR" sz="2400" b="1" u="sng">
                <a:latin typeface="B Nazanin"/>
              </a:rPr>
              <a:t>مزایا</a:t>
            </a:r>
            <a:r>
              <a:rPr lang="fa-IR" sz="2400" b="1" u="sng"/>
              <a:t>  </a:t>
            </a:r>
          </a:p>
          <a:p>
            <a:pPr marL="0" lvl="0" indent="0" algn="r">
              <a:buNone/>
            </a:pPr>
            <a:endParaRPr lang="fa-IR" sz="2400" b="1" u="sng"/>
          </a:p>
          <a:p>
            <a:pPr marL="0" lvl="0" indent="0" algn="r">
              <a:buNone/>
            </a:pPr>
            <a:r>
              <a:rPr lang="fa-IR" sz="2400" b="1">
                <a:solidFill>
                  <a:srgbClr val="0070C0"/>
                </a:solidFill>
              </a:rPr>
              <a:t>   </a:t>
            </a:r>
            <a:r>
              <a:rPr lang="fa-IR" sz="2400" b="1" u="sng">
                <a:solidFill>
                  <a:srgbClr val="0070C0"/>
                </a:solidFill>
                <a:latin typeface="B Nazanin"/>
              </a:rPr>
              <a:t>مزایا</a:t>
            </a:r>
            <a:r>
              <a:rPr lang="fa-IR" sz="2400" b="1" u="sng">
                <a:solidFill>
                  <a:srgbClr val="0070C0"/>
                </a:solidFill>
              </a:rPr>
              <a:t> </a:t>
            </a:r>
            <a:r>
              <a:rPr lang="fa-IR" sz="2400" b="1" u="sng">
                <a:solidFill>
                  <a:srgbClr val="0070C0"/>
                </a:solidFill>
                <a:latin typeface="B Nazanin"/>
              </a:rPr>
              <a:t>و</a:t>
            </a:r>
            <a:r>
              <a:rPr lang="fa-IR" sz="2400" b="1" u="sng">
                <a:solidFill>
                  <a:srgbClr val="0070C0"/>
                </a:solidFill>
              </a:rPr>
              <a:t> </a:t>
            </a:r>
            <a:r>
              <a:rPr lang="fa-IR" sz="2400" b="1" u="sng">
                <a:solidFill>
                  <a:srgbClr val="0070C0"/>
                </a:solidFill>
                <a:latin typeface="B Nazanin"/>
              </a:rPr>
              <a:t>معایب</a:t>
            </a:r>
            <a:r>
              <a:rPr lang="fa-IR" sz="2400" b="1" u="sng">
                <a:solidFill>
                  <a:srgbClr val="0070C0"/>
                </a:solidFill>
              </a:rPr>
              <a:t> </a:t>
            </a:r>
          </a:p>
          <a:p>
            <a:pPr marL="0" lvl="0" indent="0" algn="r">
              <a:buNone/>
            </a:pPr>
            <a:r>
              <a:rPr lang="fa-IR" sz="2400" b="1" u="sng">
                <a:solidFill>
                  <a:srgbClr val="0070C0"/>
                </a:solidFill>
                <a:latin typeface="B Nazanin"/>
              </a:rPr>
              <a:t>شرکت</a:t>
            </a:r>
            <a:r>
              <a:rPr lang="fa-IR" sz="2400" b="1" u="sng">
                <a:solidFill>
                  <a:srgbClr val="0070C0"/>
                </a:solidFill>
              </a:rPr>
              <a:t> </a:t>
            </a:r>
            <a:r>
              <a:rPr lang="fa-IR" sz="2400" b="1" u="sng">
                <a:solidFill>
                  <a:srgbClr val="0070C0"/>
                </a:solidFill>
                <a:latin typeface="B Nazanin"/>
              </a:rPr>
              <a:t>های</a:t>
            </a:r>
            <a:r>
              <a:rPr lang="fa-IR" sz="2400" b="1" u="sng">
                <a:solidFill>
                  <a:srgbClr val="0070C0"/>
                </a:solidFill>
              </a:rPr>
              <a:t> </a:t>
            </a:r>
            <a:r>
              <a:rPr lang="fa-IR" sz="2400" b="1" u="sng">
                <a:solidFill>
                  <a:srgbClr val="0070C0"/>
                </a:solidFill>
                <a:latin typeface="B Nazanin"/>
              </a:rPr>
              <a:t>سهامی</a:t>
            </a:r>
            <a:r>
              <a:rPr lang="fa-IR" sz="2400" b="1" u="sng">
                <a:solidFill>
                  <a:srgbClr val="0070C0"/>
                </a:solidFill>
              </a:rPr>
              <a:t> </a:t>
            </a:r>
          </a:p>
          <a:p>
            <a:pPr marL="0" lvl="0" indent="0" algn="r">
              <a:buNone/>
            </a:pPr>
            <a:r>
              <a:rPr lang="fa-IR" sz="1800" b="1"/>
              <a:t>                                                                              </a:t>
            </a:r>
            <a:r>
              <a:rPr lang="fa-IR" sz="2000" b="1" u="sng">
                <a:latin typeface="B Nazanin"/>
              </a:rPr>
              <a:t>معایب</a:t>
            </a:r>
            <a:r>
              <a:rPr lang="fa-IR" sz="2000" b="1" u="sng"/>
              <a:t>  </a:t>
            </a:r>
          </a:p>
          <a:p>
            <a:pPr marL="0" lvl="0" indent="0" algn="r">
              <a:buNone/>
            </a:pPr>
            <a:endParaRPr lang="fa-IR" sz="2000" b="1" u="sng"/>
          </a:p>
          <a:p>
            <a:pPr marL="0" lvl="0" indent="0" algn="r">
              <a:buNone/>
            </a:pPr>
            <a:endParaRPr lang="fa-IR" sz="2000" b="1" u="sng"/>
          </a:p>
          <a:p>
            <a:pPr marL="0" lvl="0" indent="0" algn="r">
              <a:buNone/>
            </a:pPr>
            <a:endParaRPr lang="fa-IR" sz="2000" b="1" u="sng"/>
          </a:p>
          <a:p>
            <a:pPr marL="0" lvl="0" indent="0" algn="r">
              <a:buNone/>
            </a:pPr>
            <a:endParaRPr lang="fa-IR" sz="2000" b="1" u="sng"/>
          </a:p>
          <a:p>
            <a:pPr marL="0" lvl="0" indent="0" algn="r">
              <a:buNone/>
            </a:pPr>
            <a:endParaRPr lang="fa-IR" sz="2000" b="1" u="sng"/>
          </a:p>
          <a:p>
            <a:pPr marL="0" lvl="0" indent="0" algn="r">
              <a:buNone/>
            </a:pPr>
            <a:endParaRPr lang="fa-IR" sz="2000" b="1" u="sng"/>
          </a:p>
          <a:p>
            <a:pPr marL="0" lvl="0" indent="0" algn="r">
              <a:buNone/>
            </a:pPr>
            <a:r>
              <a:rPr lang="fa-IR" sz="2000" b="1"/>
              <a:t>                                                         </a:t>
            </a:r>
            <a:r>
              <a:rPr sz="2000" b="1"/>
              <a:t>         </a:t>
            </a:r>
            <a:r>
              <a:rPr lang="fa-IR" sz="2000" b="1">
                <a:latin typeface="B Nazanin"/>
              </a:rPr>
              <a:t>مجمع</a:t>
            </a:r>
            <a:r>
              <a:rPr lang="fa-IR" sz="2000" b="1"/>
              <a:t> </a:t>
            </a:r>
            <a:r>
              <a:rPr lang="fa-IR" sz="2000" b="1">
                <a:latin typeface="B Nazanin"/>
              </a:rPr>
              <a:t>عمومی</a:t>
            </a:r>
            <a:r>
              <a:rPr lang="fa-IR" sz="2000" b="1"/>
              <a:t> </a:t>
            </a:r>
            <a:r>
              <a:rPr lang="fa-IR" sz="2000" b="1">
                <a:latin typeface="B Nazanin"/>
              </a:rPr>
              <a:t>صاحبان</a:t>
            </a:r>
            <a:r>
              <a:rPr lang="fa-IR" sz="2000" b="1"/>
              <a:t> </a:t>
            </a:r>
            <a:r>
              <a:rPr lang="fa-IR" sz="2000" b="1">
                <a:latin typeface="B Nazanin"/>
              </a:rPr>
              <a:t>سهام</a:t>
            </a:r>
          </a:p>
          <a:p>
            <a:pPr marL="0" lvl="0" indent="0" algn="r">
              <a:buNone/>
            </a:pPr>
            <a:r>
              <a:rPr lang="fa-IR" sz="2400" b="1" u="sng">
                <a:solidFill>
                  <a:srgbClr val="0070C0"/>
                </a:solidFill>
                <a:latin typeface="B Nazanin"/>
              </a:rPr>
              <a:t>ارکان</a:t>
            </a:r>
            <a:r>
              <a:rPr lang="fa-IR" sz="2400" b="1" u="sng">
                <a:solidFill>
                  <a:srgbClr val="0070C0"/>
                </a:solidFill>
              </a:rPr>
              <a:t> </a:t>
            </a:r>
            <a:r>
              <a:rPr lang="fa-IR" sz="2400" b="1" u="sng">
                <a:solidFill>
                  <a:srgbClr val="0070C0"/>
                </a:solidFill>
                <a:latin typeface="B Nazanin"/>
              </a:rPr>
              <a:t>شرکت</a:t>
            </a:r>
            <a:r>
              <a:rPr lang="fa-IR" sz="2400" b="1" u="sng">
                <a:solidFill>
                  <a:srgbClr val="0070C0"/>
                </a:solidFill>
              </a:rPr>
              <a:t> </a:t>
            </a:r>
            <a:r>
              <a:rPr lang="fa-IR" sz="2400" b="1" u="sng">
                <a:solidFill>
                  <a:srgbClr val="0070C0"/>
                </a:solidFill>
                <a:latin typeface="B Nazanin"/>
              </a:rPr>
              <a:t>های</a:t>
            </a:r>
            <a:r>
              <a:rPr lang="fa-IR" sz="2400" b="1" u="sng">
                <a:solidFill>
                  <a:srgbClr val="0070C0"/>
                </a:solidFill>
              </a:rPr>
              <a:t> </a:t>
            </a:r>
            <a:r>
              <a:rPr lang="fa-IR" sz="2400" b="1" u="sng">
                <a:solidFill>
                  <a:srgbClr val="0070C0"/>
                </a:solidFill>
                <a:latin typeface="B Nazanin"/>
              </a:rPr>
              <a:t>سهامی</a:t>
            </a:r>
            <a:r>
              <a:rPr lang="fa-IR" sz="2400" b="1">
                <a:solidFill>
                  <a:srgbClr val="0070C0"/>
                </a:solidFill>
              </a:rPr>
              <a:t> </a:t>
            </a:r>
            <a:r>
              <a:rPr sz="2400" b="1">
                <a:solidFill>
                  <a:srgbClr val="0070C0"/>
                </a:solidFill>
              </a:rPr>
              <a:t>		</a:t>
            </a:r>
            <a:r>
              <a:rPr lang="fa-IR" sz="2400" b="1">
                <a:latin typeface="B Nazanin"/>
              </a:rPr>
              <a:t>هیأت</a:t>
            </a:r>
            <a:r>
              <a:rPr lang="fa-IR" sz="2400" b="1"/>
              <a:t> </a:t>
            </a:r>
            <a:r>
              <a:rPr lang="fa-IR" sz="2400" b="1">
                <a:latin typeface="B Nazanin"/>
              </a:rPr>
              <a:t>مدیره</a:t>
            </a:r>
          </a:p>
          <a:p>
            <a:pPr marL="0" lvl="0" indent="0" algn="r">
              <a:buNone/>
            </a:pPr>
            <a:r>
              <a:rPr sz="2400" b="1">
                <a:solidFill>
                  <a:srgbClr val="0070C0"/>
                </a:solidFill>
              </a:rPr>
              <a:t>				</a:t>
            </a:r>
            <a:r>
              <a:rPr lang="fa-IR" sz="2000" b="1">
                <a:latin typeface="B Nazanin"/>
              </a:rPr>
              <a:t>بازرسان</a:t>
            </a:r>
          </a:p>
        </p:txBody>
      </p:sp>
      <p:cxnSp>
        <p:nvCxnSpPr>
          <p:cNvPr id="3" name="Straight Arrow Connector 2"/>
          <p:cNvCxnSpPr/>
          <p:nvPr/>
        </p:nvCxnSpPr>
        <p:spPr>
          <a:xfrm flipH="1" flipV="1">
            <a:off x="5148064" y="836712"/>
            <a:ext cx="1352162" cy="622808"/>
          </a:xfrm>
          <a:prstGeom prst="straightConnector1">
            <a:avLst/>
          </a:prstGeom>
          <a:noFill/>
          <a:ln w="9525" cap="flat">
            <a:solidFill>
              <a:schemeClr val="accent1">
                <a:shade val="95000"/>
                <a:satMod val="105000"/>
              </a:schemeClr>
            </a:solidFill>
            <a:tailEnd type="arrow"/>
          </a:ln>
        </p:spPr>
      </p:cxnSp>
      <p:sp>
        <p:nvSpPr>
          <p:cNvPr id="4" name="Rounded Rectangular Callout 3"/>
          <p:cNvSpPr/>
          <p:nvPr/>
        </p:nvSpPr>
        <p:spPr>
          <a:xfrm>
            <a:off x="849784" y="692696"/>
            <a:ext cx="2858120" cy="1440160"/>
          </a:xfrm>
          <a:prstGeom prst="wedgeRoundRectCallout">
            <a:avLst>
              <a:gd name="adj1" fmla="val 59263"/>
              <a:gd name="adj2" fmla="val -50376"/>
              <a:gd name="adj3" fmla="val 16667"/>
            </a:avLst>
          </a:prstGeom>
          <a:gradFill rotWithShape="1">
            <a:gsLst>
              <a:gs pos="0">
                <a:schemeClr val="accent2">
                  <a:tint val="50000"/>
                  <a:satMod val="300000"/>
                </a:schemeClr>
              </a:gs>
              <a:gs pos="35000">
                <a:schemeClr val="accent2">
                  <a:tint val="37000"/>
                  <a:satMod val="300000"/>
                </a:schemeClr>
              </a:gs>
              <a:gs pos="100000">
                <a:schemeClr val="accent2">
                  <a:tint val="15000"/>
                  <a:satMod val="350000"/>
                </a:schemeClr>
              </a:gs>
            </a:gsLst>
            <a:lin ang="16200000" scaled="1"/>
          </a:gradFill>
          <a:ln w="9525" cap="flat">
            <a:solidFill>
              <a:schemeClr val="accent2">
                <a:shade val="95000"/>
                <a:satMod val="105000"/>
              </a:schemeClr>
            </a:solidFill>
          </a:ln>
          <a:effectLst>
            <a:outerShdw blurRad="40000" dist="19999" dir="5400000">
              <a:srgbClr val="000000">
                <a:alpha val="38000"/>
              </a:srgbClr>
            </a:outerShdw>
          </a:effectLst>
        </p:spPr>
        <p:txBody>
          <a:bodyPr anchor="ctr"/>
          <a:lstStyle>
            <a:lvl1pPr lvl="0">
              <a:defRPr/>
            </a:lvl1pPr>
          </a:lstStyle>
          <a:p>
            <a:pPr lvl="0" algn="just"/>
            <a:r>
              <a:rPr lang="fa-IR" b="1">
                <a:latin typeface="B Nazanin"/>
              </a:rPr>
              <a:t>مسئولیت</a:t>
            </a:r>
            <a:r>
              <a:rPr lang="fa-IR" b="1"/>
              <a:t> </a:t>
            </a:r>
            <a:r>
              <a:rPr lang="fa-IR" b="1">
                <a:latin typeface="B Nazanin"/>
              </a:rPr>
              <a:t>محدود</a:t>
            </a:r>
            <a:r>
              <a:rPr lang="fa-IR" b="1"/>
              <a:t> </a:t>
            </a:r>
            <a:r>
              <a:rPr lang="fa-IR" b="1">
                <a:latin typeface="B Nazanin"/>
              </a:rPr>
              <a:t>سهامداران</a:t>
            </a:r>
          </a:p>
          <a:p>
            <a:pPr lvl="0" algn="just"/>
            <a:r>
              <a:rPr lang="fa-IR" b="1">
                <a:latin typeface="B Nazanin"/>
              </a:rPr>
              <a:t>سهولت</a:t>
            </a:r>
            <a:r>
              <a:rPr lang="fa-IR" b="1"/>
              <a:t> </a:t>
            </a:r>
            <a:r>
              <a:rPr lang="fa-IR" b="1">
                <a:latin typeface="B Nazanin"/>
              </a:rPr>
              <a:t>جمع</a:t>
            </a:r>
            <a:r>
              <a:rPr lang="fa-IR" b="1"/>
              <a:t> </a:t>
            </a:r>
            <a:r>
              <a:rPr lang="fa-IR" b="1">
                <a:latin typeface="B Nazanin"/>
              </a:rPr>
              <a:t>آوری</a:t>
            </a:r>
            <a:r>
              <a:rPr lang="fa-IR" b="1"/>
              <a:t> </a:t>
            </a:r>
            <a:r>
              <a:rPr lang="fa-IR" b="1">
                <a:latin typeface="B Nazanin"/>
              </a:rPr>
              <a:t>سرمایه</a:t>
            </a:r>
          </a:p>
          <a:p>
            <a:pPr lvl="0" algn="just"/>
            <a:r>
              <a:rPr lang="fa-IR" b="1">
                <a:latin typeface="B Nazanin"/>
              </a:rPr>
              <a:t>قابلیت</a:t>
            </a:r>
            <a:r>
              <a:rPr lang="fa-IR" b="1"/>
              <a:t> </a:t>
            </a:r>
            <a:r>
              <a:rPr lang="fa-IR" b="1">
                <a:latin typeface="B Nazanin"/>
              </a:rPr>
              <a:t>انتقال</a:t>
            </a:r>
            <a:r>
              <a:rPr lang="fa-IR" b="1"/>
              <a:t> </a:t>
            </a:r>
            <a:r>
              <a:rPr lang="fa-IR" b="1">
                <a:latin typeface="B Nazanin"/>
              </a:rPr>
              <a:t>آسان</a:t>
            </a:r>
            <a:r>
              <a:rPr lang="fa-IR" b="1"/>
              <a:t> </a:t>
            </a:r>
            <a:r>
              <a:rPr lang="fa-IR" b="1">
                <a:latin typeface="B Nazanin"/>
              </a:rPr>
              <a:t>سهام</a:t>
            </a:r>
          </a:p>
          <a:p>
            <a:pPr lvl="0" algn="just"/>
            <a:r>
              <a:rPr lang="fa-IR" b="1">
                <a:latin typeface="B Nazanin"/>
              </a:rPr>
              <a:t>تداوم</a:t>
            </a:r>
            <a:r>
              <a:rPr lang="fa-IR" b="1"/>
              <a:t> </a:t>
            </a:r>
            <a:r>
              <a:rPr lang="fa-IR" b="1">
                <a:latin typeface="B Nazanin"/>
              </a:rPr>
              <a:t>فعالیت</a:t>
            </a:r>
          </a:p>
          <a:p>
            <a:pPr lvl="0" algn="just"/>
            <a:r>
              <a:rPr lang="fa-IR" b="1">
                <a:latin typeface="B Nazanin"/>
              </a:rPr>
              <a:t>انتخاب</a:t>
            </a:r>
            <a:r>
              <a:rPr lang="fa-IR" b="1"/>
              <a:t> </a:t>
            </a:r>
            <a:r>
              <a:rPr lang="fa-IR" b="1">
                <a:latin typeface="B Nazanin"/>
              </a:rPr>
              <a:t>هیئت</a:t>
            </a:r>
            <a:r>
              <a:rPr lang="fa-IR" b="1"/>
              <a:t> </a:t>
            </a:r>
            <a:r>
              <a:rPr lang="fa-IR" b="1">
                <a:latin typeface="B Nazanin"/>
              </a:rPr>
              <a:t>مدیره</a:t>
            </a:r>
            <a:r>
              <a:rPr lang="fa-IR" b="1"/>
              <a:t> </a:t>
            </a:r>
            <a:r>
              <a:rPr lang="fa-IR" b="1">
                <a:latin typeface="B Nazanin"/>
              </a:rPr>
              <a:t>تخصصی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5076056" y="1658211"/>
            <a:ext cx="1440160" cy="474645"/>
          </a:xfrm>
          <a:prstGeom prst="straightConnector1">
            <a:avLst/>
          </a:prstGeom>
          <a:noFill/>
          <a:ln w="9525" cap="flat">
            <a:solidFill>
              <a:schemeClr val="accent1">
                <a:shade val="95000"/>
                <a:satMod val="105000"/>
              </a:schemeClr>
            </a:solidFill>
            <a:tailEnd type="arrow"/>
          </a:ln>
        </p:spPr>
      </p:cxnSp>
      <p:sp>
        <p:nvSpPr>
          <p:cNvPr id="6" name="Rounded Rectangular Callout 5"/>
          <p:cNvSpPr/>
          <p:nvPr/>
        </p:nvSpPr>
        <p:spPr>
          <a:xfrm>
            <a:off x="539552" y="2492896"/>
            <a:ext cx="3240360" cy="1440160"/>
          </a:xfrm>
          <a:prstGeom prst="wedgeRoundRectCallout">
            <a:avLst>
              <a:gd name="adj1" fmla="val 59263"/>
              <a:gd name="adj2" fmla="val -50376"/>
              <a:gd name="adj3" fmla="val 16667"/>
            </a:avLst>
          </a:prstGeom>
          <a:gradFill rotWithShape="1">
            <a:gsLst>
              <a:gs pos="0">
                <a:schemeClr val="accent2">
                  <a:tint val="50000"/>
                  <a:satMod val="300000"/>
                </a:schemeClr>
              </a:gs>
              <a:gs pos="35000">
                <a:schemeClr val="accent2">
                  <a:tint val="37000"/>
                  <a:satMod val="300000"/>
                </a:schemeClr>
              </a:gs>
              <a:gs pos="100000">
                <a:schemeClr val="accent2">
                  <a:tint val="15000"/>
                  <a:satMod val="350000"/>
                </a:schemeClr>
              </a:gs>
            </a:gsLst>
            <a:lin ang="16200000" scaled="1"/>
          </a:gradFill>
          <a:ln w="9525" cap="flat">
            <a:solidFill>
              <a:schemeClr val="accent2">
                <a:shade val="95000"/>
                <a:satMod val="105000"/>
              </a:schemeClr>
            </a:solidFill>
          </a:ln>
          <a:effectLst>
            <a:outerShdw blurRad="40000" dist="19999" dir="5400000">
              <a:srgbClr val="000000">
                <a:alpha val="38000"/>
              </a:srgbClr>
            </a:outerShdw>
          </a:effectLst>
        </p:spPr>
        <p:txBody>
          <a:bodyPr anchor="ctr"/>
          <a:lstStyle>
            <a:lvl1pPr lvl="0">
              <a:defRPr/>
            </a:lvl1pPr>
          </a:lstStyle>
          <a:p>
            <a:pPr lvl="0" algn="r"/>
            <a:r>
              <a:rPr lang="fa-IR" b="1">
                <a:latin typeface="B Nazanin"/>
              </a:rPr>
              <a:t>کنترل</a:t>
            </a:r>
            <a:r>
              <a:rPr lang="fa-IR" b="1"/>
              <a:t> </a:t>
            </a:r>
            <a:r>
              <a:rPr lang="fa-IR" b="1">
                <a:latin typeface="B Nazanin"/>
              </a:rPr>
              <a:t>و</a:t>
            </a:r>
            <a:r>
              <a:rPr lang="fa-IR" b="1"/>
              <a:t> </a:t>
            </a:r>
            <a:r>
              <a:rPr lang="fa-IR" b="1">
                <a:latin typeface="B Nazanin"/>
              </a:rPr>
              <a:t>نظارت</a:t>
            </a:r>
            <a:r>
              <a:rPr lang="fa-IR" b="1"/>
              <a:t> </a:t>
            </a:r>
            <a:r>
              <a:rPr lang="fa-IR" b="1">
                <a:latin typeface="B Nazanin"/>
              </a:rPr>
              <a:t>دولتی</a:t>
            </a:r>
          </a:p>
          <a:p>
            <a:pPr lvl="0" algn="r"/>
            <a:r>
              <a:rPr lang="fa-IR" b="1">
                <a:latin typeface="B Nazanin"/>
              </a:rPr>
              <a:t>جدائی</a:t>
            </a:r>
            <a:r>
              <a:rPr lang="fa-IR" b="1"/>
              <a:t> </a:t>
            </a:r>
            <a:r>
              <a:rPr lang="fa-IR" b="1">
                <a:latin typeface="B Nazanin"/>
              </a:rPr>
              <a:t>مالکین</a:t>
            </a:r>
            <a:r>
              <a:rPr lang="fa-IR" b="1"/>
              <a:t> </a:t>
            </a:r>
            <a:r>
              <a:rPr lang="fa-IR" b="1">
                <a:latin typeface="B Nazanin"/>
              </a:rPr>
              <a:t>از</a:t>
            </a:r>
            <a:r>
              <a:rPr lang="fa-IR" b="1"/>
              <a:t> </a:t>
            </a:r>
            <a:r>
              <a:rPr lang="fa-IR" b="1">
                <a:latin typeface="B Nazanin"/>
              </a:rPr>
              <a:t>مدیران</a:t>
            </a:r>
            <a:r>
              <a:rPr lang="fa-IR" b="1"/>
              <a:t>:  </a:t>
            </a:r>
            <a:r>
              <a:rPr lang="fa-IR" b="1">
                <a:latin typeface="B Nazanin"/>
              </a:rPr>
              <a:t>تضاد</a:t>
            </a:r>
            <a:r>
              <a:rPr lang="fa-IR" b="1"/>
              <a:t> </a:t>
            </a:r>
            <a:r>
              <a:rPr lang="fa-IR" b="1">
                <a:latin typeface="B Nazanin"/>
              </a:rPr>
              <a:t>منافع</a:t>
            </a:r>
          </a:p>
          <a:p>
            <a:pPr lvl="0" algn="r"/>
            <a:r>
              <a:rPr lang="fa-IR" b="1">
                <a:latin typeface="B Nazanin"/>
              </a:rPr>
              <a:t>مالیات</a:t>
            </a:r>
            <a:r>
              <a:rPr lang="fa-IR" b="1"/>
              <a:t> </a:t>
            </a:r>
            <a:r>
              <a:rPr lang="fa-IR" b="1">
                <a:latin typeface="B Nazanin"/>
              </a:rPr>
              <a:t>اضافی</a:t>
            </a:r>
          </a:p>
        </p:txBody>
      </p:sp>
      <p:sp>
        <p:nvSpPr>
          <p:cNvPr id="7" name="Right Brace 6"/>
          <p:cNvSpPr/>
          <p:nvPr/>
        </p:nvSpPr>
        <p:spPr>
          <a:xfrm>
            <a:off x="5364088" y="4437112"/>
            <a:ext cx="360040" cy="1440161"/>
          </a:xfrm>
          <a:prstGeom prst="rightBrace">
            <a:avLst>
              <a:gd name="adj1" fmla="val 8333"/>
              <a:gd name="adj2" fmla="val 52613"/>
            </a:avLst>
          </a:prstGeom>
          <a:noFill/>
          <a:ln w="38100" cap="flat">
            <a:solidFill>
              <a:schemeClr val="accent2">
                <a:lumMod val="75000"/>
              </a:schemeClr>
            </a:solidFill>
          </a:ln>
        </p:spPr>
        <p:txBody>
          <a:bodyPr anchor="ctr"/>
          <a:lstStyle>
            <a:lvl1pPr lvl="0">
              <a:defRPr/>
            </a:lvl1pPr>
          </a:lstStyle>
          <a:p>
            <a:endParaRPr/>
          </a:p>
        </p:txBody>
      </p:sp>
    </p:spTree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 txBox="1">
            <a:spLocks noGrp="1"/>
          </p:cNvSpPr>
          <p:nvPr>
            <p:ph type="body" idx="1"/>
          </p:nvPr>
        </p:nvSpPr>
        <p:spPr>
          <a:xfrm>
            <a:off x="529208" y="548680"/>
            <a:ext cx="8229600" cy="5645157"/>
          </a:xfrm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marL="0" lvl="0" indent="0" algn="r">
              <a:buNone/>
            </a:pPr>
            <a:r>
              <a:rPr lang="fa-IR" sz="2800"/>
              <a:t>                       </a:t>
            </a:r>
          </a:p>
          <a:p>
            <a:pPr marL="0" lvl="0" indent="0" algn="r">
              <a:buNone/>
            </a:pPr>
            <a:r>
              <a:rPr sz="2800"/>
              <a:t>		  </a:t>
            </a:r>
            <a:r>
              <a:rPr lang="fa-IR" sz="2800"/>
              <a:t> </a:t>
            </a:r>
            <a:r>
              <a:rPr lang="fa-IR" sz="2800" b="1">
                <a:solidFill>
                  <a:schemeClr val="accent4">
                    <a:lumMod val="75000"/>
                  </a:schemeClr>
                </a:solidFill>
                <a:latin typeface="B Nazanin"/>
              </a:rPr>
              <a:t>مؤسس</a:t>
            </a:r>
          </a:p>
          <a:p>
            <a:pPr marL="0" lvl="0" indent="0" algn="r">
              <a:buNone/>
            </a:pPr>
            <a:r>
              <a:rPr lang="fa-IR" sz="2800"/>
              <a:t>                                         </a:t>
            </a:r>
          </a:p>
          <a:p>
            <a:pPr marL="0" lvl="0" indent="0" algn="r">
              <a:buNone/>
            </a:pPr>
            <a:r>
              <a:rPr lang="fa-IR" sz="2800"/>
              <a:t> </a:t>
            </a:r>
            <a:r>
              <a:rPr lang="fa-IR" sz="2800" b="1">
                <a:solidFill>
                  <a:schemeClr val="accent6">
                    <a:lumMod val="50000"/>
                  </a:schemeClr>
                </a:solidFill>
                <a:latin typeface="B Nazanin"/>
              </a:rPr>
              <a:t>مجمع</a:t>
            </a:r>
            <a:r>
              <a:rPr lang="fa-IR" sz="2800" b="1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fa-IR" sz="2800" b="1">
                <a:solidFill>
                  <a:schemeClr val="accent6">
                    <a:lumMod val="50000"/>
                  </a:schemeClr>
                </a:solidFill>
                <a:latin typeface="B Nazanin"/>
              </a:rPr>
              <a:t>عمومی</a:t>
            </a:r>
            <a:r>
              <a:rPr lang="fa-IR" sz="2800"/>
              <a:t>    </a:t>
            </a:r>
            <a:r>
              <a:rPr lang="fa-IR" sz="2800" b="1">
                <a:solidFill>
                  <a:schemeClr val="accent4">
                    <a:lumMod val="75000"/>
                  </a:schemeClr>
                </a:solidFill>
                <a:latin typeface="B Nazanin"/>
              </a:rPr>
              <a:t>عادی</a:t>
            </a:r>
            <a:r>
              <a:rPr lang="fa-IR" sz="2800" b="1">
                <a:solidFill>
                  <a:schemeClr val="accent4">
                    <a:lumMod val="75000"/>
                  </a:schemeClr>
                </a:solidFill>
              </a:rPr>
              <a:t>       </a:t>
            </a:r>
          </a:p>
          <a:p>
            <a:pPr marL="0" lvl="0" indent="0" algn="r">
              <a:buNone/>
            </a:pPr>
            <a:r>
              <a:rPr sz="2800" b="1">
                <a:solidFill>
                  <a:schemeClr val="accent4">
                    <a:lumMod val="75000"/>
                  </a:schemeClr>
                </a:solidFill>
              </a:rPr>
              <a:t>		</a:t>
            </a:r>
          </a:p>
          <a:p>
            <a:pPr marL="0" lvl="0" indent="0" algn="r">
              <a:buNone/>
            </a:pPr>
            <a:r>
              <a:rPr sz="2800" b="1">
                <a:solidFill>
                  <a:schemeClr val="accent4">
                    <a:lumMod val="75000"/>
                  </a:schemeClr>
                </a:solidFill>
              </a:rPr>
              <a:t>		   </a:t>
            </a:r>
            <a:r>
              <a:rPr lang="fa-IR" sz="2800" b="1">
                <a:solidFill>
                  <a:schemeClr val="accent4">
                    <a:lumMod val="75000"/>
                  </a:schemeClr>
                </a:solidFill>
                <a:latin typeface="B Nazanin"/>
              </a:rPr>
              <a:t>فوق</a:t>
            </a:r>
            <a:r>
              <a:rPr lang="fa-IR" sz="2800" b="1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fa-IR" sz="2800" b="1">
                <a:solidFill>
                  <a:schemeClr val="accent4">
                    <a:lumMod val="75000"/>
                  </a:schemeClr>
                </a:solidFill>
                <a:latin typeface="B Nazanin"/>
              </a:rPr>
              <a:t>العاده</a:t>
            </a:r>
            <a:r>
              <a:rPr lang="fa-IR" sz="2800" b="1">
                <a:solidFill>
                  <a:schemeClr val="accent4">
                    <a:lumMod val="75000"/>
                  </a:schemeClr>
                </a:solidFill>
              </a:rPr>
              <a:t>    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395536" y="1808820"/>
            <a:ext cx="4941569" cy="1152128"/>
          </a:xfrm>
          <a:prstGeom prst="roundRect">
            <a:avLst/>
          </a:prstGeom>
          <a:solidFill>
            <a:schemeClr val="lt1"/>
          </a:solidFill>
          <a:ln w="25400" cap="flat">
            <a:solidFill>
              <a:schemeClr val="accent4"/>
            </a:solidFill>
          </a:ln>
        </p:spPr>
        <p:txBody>
          <a:bodyPr anchor="ctr"/>
          <a:lstStyle>
            <a:lvl1pPr lvl="0">
              <a:defRPr/>
            </a:lvl1pPr>
          </a:lstStyle>
          <a:p>
            <a:pPr marL="285750" lvl="0" indent="-285750" algn="r">
              <a:buFont typeface="Arial"/>
              <a:buChar char="•"/>
            </a:pPr>
            <a:r>
              <a:rPr lang="fa-IR" b="1">
                <a:latin typeface="B Nazanin"/>
              </a:rPr>
              <a:t>حداقل</a:t>
            </a:r>
            <a:r>
              <a:rPr lang="fa-IR" b="1"/>
              <a:t> </a:t>
            </a:r>
            <a:r>
              <a:rPr lang="fa-IR" b="1">
                <a:latin typeface="B Nazanin"/>
              </a:rPr>
              <a:t>بیش</a:t>
            </a:r>
            <a:r>
              <a:rPr lang="fa-IR" b="1"/>
              <a:t> </a:t>
            </a:r>
            <a:r>
              <a:rPr lang="fa-IR" b="1">
                <a:latin typeface="B Nazanin"/>
              </a:rPr>
              <a:t>از</a:t>
            </a:r>
            <a:r>
              <a:rPr lang="fa-IR" b="1"/>
              <a:t> </a:t>
            </a:r>
            <a:r>
              <a:rPr lang="fa-IR" b="1">
                <a:latin typeface="B Nazanin"/>
              </a:rPr>
              <a:t>نصف</a:t>
            </a:r>
            <a:r>
              <a:rPr lang="fa-IR" b="1"/>
              <a:t> </a:t>
            </a:r>
            <a:r>
              <a:rPr lang="fa-IR" b="1">
                <a:latin typeface="B Nazanin"/>
              </a:rPr>
              <a:t>سهام</a:t>
            </a:r>
            <a:r>
              <a:rPr lang="fa-IR" b="1"/>
              <a:t> </a:t>
            </a:r>
            <a:r>
              <a:rPr lang="fa-IR" b="1">
                <a:latin typeface="B Nazanin"/>
              </a:rPr>
              <a:t>دارای</a:t>
            </a:r>
            <a:r>
              <a:rPr lang="fa-IR" b="1"/>
              <a:t> </a:t>
            </a:r>
            <a:r>
              <a:rPr lang="fa-IR" b="1">
                <a:latin typeface="B Nazanin"/>
              </a:rPr>
              <a:t>حق</a:t>
            </a:r>
            <a:r>
              <a:rPr lang="fa-IR" b="1"/>
              <a:t> </a:t>
            </a:r>
            <a:r>
              <a:rPr lang="fa-IR" b="1">
                <a:latin typeface="B Nazanin"/>
              </a:rPr>
              <a:t>رای</a:t>
            </a:r>
          </a:p>
          <a:p>
            <a:pPr marL="285750" lvl="0" indent="-285750" algn="r">
              <a:buFont typeface="Arial"/>
              <a:buChar char="•"/>
            </a:pPr>
            <a:r>
              <a:rPr lang="fa-IR" b="1">
                <a:latin typeface="B Nazanin"/>
              </a:rPr>
              <a:t>دعوت</a:t>
            </a:r>
            <a:r>
              <a:rPr lang="fa-IR" b="1"/>
              <a:t> </a:t>
            </a:r>
            <a:r>
              <a:rPr lang="fa-IR" b="1">
                <a:latin typeface="B Nazanin"/>
              </a:rPr>
              <a:t>دوم</a:t>
            </a:r>
            <a:r>
              <a:rPr lang="fa-IR" b="1"/>
              <a:t> </a:t>
            </a:r>
            <a:r>
              <a:rPr lang="fa-IR" b="1">
                <a:latin typeface="B Nazanin"/>
              </a:rPr>
              <a:t>با</a:t>
            </a:r>
            <a:r>
              <a:rPr lang="fa-IR" b="1"/>
              <a:t> </a:t>
            </a:r>
            <a:r>
              <a:rPr lang="fa-IR" b="1">
                <a:latin typeface="B Nazanin"/>
              </a:rPr>
              <a:t>حضور</a:t>
            </a:r>
            <a:r>
              <a:rPr lang="fa-IR" b="1"/>
              <a:t> </a:t>
            </a:r>
            <a:r>
              <a:rPr lang="fa-IR" b="1">
                <a:latin typeface="B Nazanin"/>
              </a:rPr>
              <a:t>هر</a:t>
            </a:r>
            <a:r>
              <a:rPr lang="fa-IR" b="1"/>
              <a:t> </a:t>
            </a:r>
            <a:r>
              <a:rPr lang="fa-IR" b="1">
                <a:latin typeface="B Nazanin"/>
              </a:rPr>
              <a:t>یک</a:t>
            </a:r>
            <a:r>
              <a:rPr lang="fa-IR" b="1"/>
              <a:t> </a:t>
            </a:r>
            <a:r>
              <a:rPr lang="fa-IR" b="1">
                <a:latin typeface="B Nazanin"/>
              </a:rPr>
              <a:t>از</a:t>
            </a:r>
            <a:r>
              <a:rPr lang="fa-IR" b="1"/>
              <a:t> </a:t>
            </a:r>
            <a:r>
              <a:rPr lang="fa-IR" b="1">
                <a:latin typeface="B Nazanin"/>
              </a:rPr>
              <a:t>سهامداران</a:t>
            </a:r>
            <a:r>
              <a:rPr lang="fa-IR" b="1"/>
              <a:t> </a:t>
            </a:r>
            <a:r>
              <a:rPr lang="fa-IR" b="1">
                <a:latin typeface="B Nazanin"/>
              </a:rPr>
              <a:t>دارای</a:t>
            </a:r>
            <a:r>
              <a:rPr lang="fa-IR" b="1"/>
              <a:t> </a:t>
            </a:r>
            <a:r>
              <a:rPr lang="fa-IR" b="1">
                <a:latin typeface="B Nazanin"/>
              </a:rPr>
              <a:t>حق</a:t>
            </a:r>
            <a:r>
              <a:rPr lang="fa-IR" b="1"/>
              <a:t> </a:t>
            </a:r>
            <a:r>
              <a:rPr lang="fa-IR" b="1">
                <a:latin typeface="B Nazanin"/>
              </a:rPr>
              <a:t>رای</a:t>
            </a:r>
          </a:p>
          <a:p>
            <a:pPr marL="285750" lvl="0" indent="-285750" algn="r">
              <a:buFont typeface="Arial"/>
              <a:buChar char="•"/>
            </a:pPr>
            <a:r>
              <a:rPr lang="fa-IR" b="1">
                <a:latin typeface="B Nazanin"/>
              </a:rPr>
              <a:t>تصمیمات</a:t>
            </a:r>
            <a:r>
              <a:rPr lang="fa-IR" b="1"/>
              <a:t> </a:t>
            </a:r>
            <a:r>
              <a:rPr lang="fa-IR" b="1">
                <a:latin typeface="B Nazanin"/>
              </a:rPr>
              <a:t>نصف</a:t>
            </a:r>
            <a:r>
              <a:rPr lang="fa-IR" b="1"/>
              <a:t> </a:t>
            </a:r>
            <a:r>
              <a:rPr lang="fa-IR" b="1">
                <a:latin typeface="B Nazanin"/>
              </a:rPr>
              <a:t>بعلاوه</a:t>
            </a:r>
            <a:r>
              <a:rPr lang="fa-IR" b="1"/>
              <a:t> </a:t>
            </a:r>
            <a:r>
              <a:rPr lang="fa-IR" b="1">
                <a:latin typeface="B Nazanin"/>
              </a:rPr>
              <a:t>یک</a:t>
            </a:r>
            <a:r>
              <a:rPr lang="fa-IR" b="1"/>
              <a:t> </a:t>
            </a:r>
            <a:r>
              <a:rPr lang="fa-IR" b="1">
                <a:latin typeface="B Nazanin"/>
              </a:rPr>
              <a:t>آراء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3277225" y="3231143"/>
            <a:ext cx="2002965" cy="1152128"/>
          </a:xfrm>
          <a:prstGeom prst="roundRect">
            <a:avLst/>
          </a:prstGeom>
          <a:solidFill>
            <a:schemeClr val="lt1"/>
          </a:solidFill>
          <a:ln w="25400" cap="flat">
            <a:solidFill>
              <a:schemeClr val="accent4"/>
            </a:solidFill>
          </a:ln>
        </p:spPr>
        <p:txBody>
          <a:bodyPr anchor="ctr"/>
          <a:lstStyle>
            <a:lvl1pPr lvl="0">
              <a:defRPr/>
            </a:lvl1pPr>
          </a:lstStyle>
          <a:p>
            <a:pPr marL="285750" lvl="0" indent="-285750" algn="r">
              <a:buFont typeface="Arial"/>
              <a:buChar char="•"/>
            </a:pPr>
            <a:r>
              <a:rPr lang="fa-IR" b="1">
                <a:latin typeface="B Nazanin"/>
              </a:rPr>
              <a:t>تغییرات</a:t>
            </a:r>
            <a:r>
              <a:rPr lang="fa-IR" b="1"/>
              <a:t> </a:t>
            </a:r>
            <a:r>
              <a:rPr lang="fa-IR" b="1">
                <a:latin typeface="B Nazanin"/>
              </a:rPr>
              <a:t>اساسنامه</a:t>
            </a:r>
          </a:p>
          <a:p>
            <a:pPr marL="285750" lvl="0" indent="-285750" algn="r">
              <a:buFont typeface="Arial"/>
              <a:buChar char="•"/>
            </a:pPr>
            <a:r>
              <a:rPr lang="fa-IR" b="1">
                <a:latin typeface="B Nazanin"/>
              </a:rPr>
              <a:t>تغییر</a:t>
            </a:r>
            <a:r>
              <a:rPr lang="fa-IR" b="1"/>
              <a:t> </a:t>
            </a:r>
            <a:r>
              <a:rPr lang="fa-IR" b="1">
                <a:latin typeface="B Nazanin"/>
              </a:rPr>
              <a:t>در</a:t>
            </a:r>
            <a:r>
              <a:rPr lang="fa-IR" b="1"/>
              <a:t> </a:t>
            </a:r>
            <a:r>
              <a:rPr lang="fa-IR" b="1">
                <a:latin typeface="B Nazanin"/>
              </a:rPr>
              <a:t>سرمایه</a:t>
            </a:r>
          </a:p>
          <a:p>
            <a:pPr marL="285750" lvl="0" indent="-285750" algn="r">
              <a:buFont typeface="Arial"/>
              <a:buChar char="•"/>
            </a:pPr>
            <a:r>
              <a:rPr lang="fa-IR" b="1">
                <a:latin typeface="B Nazanin"/>
              </a:rPr>
              <a:t>انحلال</a:t>
            </a:r>
            <a:r>
              <a:rPr lang="fa-IR" b="1"/>
              <a:t> </a:t>
            </a:r>
            <a:r>
              <a:rPr lang="fa-IR" b="1">
                <a:latin typeface="B Nazanin"/>
              </a:rPr>
              <a:t>شرکت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2627784" y="3789040"/>
            <a:ext cx="576064" cy="0"/>
          </a:xfrm>
          <a:prstGeom prst="straightConnector1">
            <a:avLst/>
          </a:prstGeom>
          <a:noFill/>
          <a:ln w="38100" cap="flat">
            <a:solidFill>
              <a:schemeClr val="tx1"/>
            </a:solidFill>
            <a:tailEnd type="arrow"/>
          </a:ln>
        </p:spPr>
      </p:cxnSp>
      <p:sp>
        <p:nvSpPr>
          <p:cNvPr id="6" name="Rectangle 5"/>
          <p:cNvSpPr/>
          <p:nvPr/>
        </p:nvSpPr>
        <p:spPr>
          <a:xfrm>
            <a:off x="35497" y="3159135"/>
            <a:ext cx="2592287" cy="1296143"/>
          </a:xfrm>
          <a:prstGeom prst="rect">
            <a:avLst/>
          </a:prstGeom>
          <a:gradFill rotWithShape="1">
            <a:gsLst>
              <a:gs pos="0">
                <a:schemeClr val="accent4">
                  <a:tint val="50000"/>
                  <a:satMod val="300000"/>
                </a:schemeClr>
              </a:gs>
              <a:gs pos="35000">
                <a:schemeClr val="accent4">
                  <a:tint val="37000"/>
                  <a:satMod val="300000"/>
                </a:schemeClr>
              </a:gs>
              <a:gs pos="100000">
                <a:schemeClr val="accent4">
                  <a:tint val="15000"/>
                  <a:satMod val="350000"/>
                </a:schemeClr>
              </a:gs>
            </a:gsLst>
            <a:lin ang="16200000" scaled="1"/>
          </a:gradFill>
          <a:ln w="9525" cap="flat">
            <a:solidFill>
              <a:schemeClr val="accent4">
                <a:shade val="95000"/>
                <a:satMod val="105000"/>
              </a:schemeClr>
            </a:solidFill>
          </a:ln>
          <a:effectLst>
            <a:outerShdw blurRad="40000" dist="19999" dir="5400000">
              <a:srgbClr val="000000">
                <a:alpha val="38000"/>
              </a:srgbClr>
            </a:outerShdw>
          </a:effectLst>
        </p:spPr>
        <p:txBody>
          <a:bodyPr anchor="ctr"/>
          <a:lstStyle>
            <a:lvl1pPr lvl="0">
              <a:defRPr/>
            </a:lvl1pPr>
          </a:lstStyle>
          <a:p>
            <a:pPr lvl="0" algn="r"/>
            <a:r>
              <a:rPr lang="fa-IR" b="1">
                <a:latin typeface="B Nazanin"/>
              </a:rPr>
              <a:t>تصمیمات</a:t>
            </a:r>
            <a:r>
              <a:rPr lang="fa-IR" b="1"/>
              <a:t> : </a:t>
            </a:r>
          </a:p>
          <a:p>
            <a:pPr lvl="0" algn="r"/>
            <a:r>
              <a:rPr lang="fa-IR" b="1">
                <a:latin typeface="B Nazanin"/>
              </a:rPr>
              <a:t>با</a:t>
            </a:r>
            <a:r>
              <a:rPr lang="fa-IR" b="1"/>
              <a:t> </a:t>
            </a:r>
            <a:r>
              <a:rPr lang="fa-IR" b="1">
                <a:latin typeface="B Nazanin"/>
              </a:rPr>
              <a:t>اکثریت</a:t>
            </a:r>
            <a:r>
              <a:rPr lang="fa-IR" b="1"/>
              <a:t> 2/3 </a:t>
            </a:r>
            <a:r>
              <a:rPr lang="fa-IR" b="1">
                <a:latin typeface="B Nazanin"/>
              </a:rPr>
              <a:t>آراء</a:t>
            </a:r>
          </a:p>
          <a:p>
            <a:pPr lvl="0" algn="r"/>
            <a:r>
              <a:rPr lang="fa-IR" b="1">
                <a:latin typeface="B Nazanin"/>
              </a:rPr>
              <a:t>رسمیت</a:t>
            </a:r>
            <a:r>
              <a:rPr lang="fa-IR" b="1"/>
              <a:t> : </a:t>
            </a:r>
          </a:p>
          <a:p>
            <a:pPr lvl="0" algn="r"/>
            <a:r>
              <a:rPr lang="fa-IR" b="1">
                <a:latin typeface="B Nazanin"/>
              </a:rPr>
              <a:t>بیش</a:t>
            </a:r>
            <a:r>
              <a:rPr lang="fa-IR" b="1"/>
              <a:t> </a:t>
            </a:r>
            <a:r>
              <a:rPr lang="fa-IR" b="1">
                <a:latin typeface="B Nazanin"/>
              </a:rPr>
              <a:t>از</a:t>
            </a:r>
            <a:r>
              <a:rPr lang="fa-IR" b="1"/>
              <a:t> ½ </a:t>
            </a:r>
            <a:r>
              <a:rPr lang="fa-IR" b="1">
                <a:latin typeface="B Nazanin"/>
              </a:rPr>
              <a:t>سهام</a:t>
            </a:r>
            <a:r>
              <a:rPr lang="fa-IR" b="1"/>
              <a:t> </a:t>
            </a:r>
            <a:r>
              <a:rPr lang="fa-IR" b="1">
                <a:latin typeface="B Nazanin"/>
              </a:rPr>
              <a:t>دارای</a:t>
            </a:r>
            <a:r>
              <a:rPr lang="fa-IR" b="1"/>
              <a:t> </a:t>
            </a:r>
            <a:r>
              <a:rPr lang="fa-IR" b="1">
                <a:latin typeface="B Nazanin"/>
              </a:rPr>
              <a:t>حق</a:t>
            </a:r>
            <a:r>
              <a:rPr lang="fa-IR" b="1"/>
              <a:t> </a:t>
            </a:r>
            <a:r>
              <a:rPr lang="fa-IR" b="1">
                <a:latin typeface="B Nazanin"/>
              </a:rPr>
              <a:t>رای</a:t>
            </a:r>
          </a:p>
        </p:txBody>
      </p:sp>
      <p:sp>
        <p:nvSpPr>
          <p:cNvPr id="7" name="Right Brace 6"/>
          <p:cNvSpPr/>
          <p:nvPr/>
        </p:nvSpPr>
        <p:spPr>
          <a:xfrm>
            <a:off x="6731065" y="1268760"/>
            <a:ext cx="145191" cy="2232248"/>
          </a:xfrm>
          <a:prstGeom prst="rightBrace">
            <a:avLst/>
          </a:prstGeom>
          <a:noFill/>
          <a:ln w="38100" cap="flat">
            <a:solidFill>
              <a:schemeClr val="accent5"/>
            </a:solidFill>
          </a:ln>
          <a:effectLst>
            <a:outerShdw blurRad="40000" dist="22999" dir="5400000">
              <a:srgbClr val="000000">
                <a:alpha val="35000"/>
              </a:srgbClr>
            </a:outerShdw>
          </a:effectLst>
        </p:spPr>
        <p:txBody>
          <a:bodyPr anchor="ctr"/>
          <a:lstStyle>
            <a:lvl1pPr lvl="0">
              <a:defRPr/>
            </a:lvl1pPr>
          </a:lstStyle>
          <a:p>
            <a:endParaRPr/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5337105" y="2342510"/>
            <a:ext cx="576065" cy="0"/>
          </a:xfrm>
          <a:prstGeom prst="straightConnector1">
            <a:avLst/>
          </a:prstGeom>
          <a:noFill/>
          <a:ln w="38100" cap="flat">
            <a:solidFill>
              <a:schemeClr val="tx1"/>
            </a:solidFill>
            <a:tailEnd type="arrow"/>
          </a:ln>
        </p:spPr>
      </p:cxnSp>
    </p:spTree>
  </p:cSld>
  <p:clrMapOvr>
    <a:masterClrMapping/>
  </p:clrMapOvr>
  <p:transition spd="slow">
    <p:wip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 txBox="1">
            <a:spLocks noGrp="1"/>
          </p:cNvSpPr>
          <p:nvPr>
            <p:ph type="body" idx="1"/>
          </p:nvPr>
        </p:nvSpPr>
        <p:spPr>
          <a:xfrm>
            <a:off x="457200" y="476672"/>
            <a:ext cx="8229600" cy="5649492"/>
          </a:xfrm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marL="0" lvl="0" indent="0" algn="r">
              <a:buNone/>
            </a:pPr>
            <a:endParaRPr/>
          </a:p>
          <a:p>
            <a:pPr marL="0" lvl="0" indent="0" algn="r">
              <a:buNone/>
            </a:pPr>
            <a:endParaRPr/>
          </a:p>
          <a:p>
            <a:pPr marL="0" lvl="0" indent="0" algn="r">
              <a:buNone/>
            </a:pPr>
            <a:r>
              <a:rPr lang="fa-IR" sz="2800"/>
              <a:t>   </a:t>
            </a:r>
            <a:r>
              <a:rPr lang="fa-IR" sz="2800">
                <a:solidFill>
                  <a:srgbClr val="0070C0"/>
                </a:solidFill>
                <a:latin typeface="B Titr"/>
              </a:rPr>
              <a:t>هیأت</a:t>
            </a:r>
            <a:r>
              <a:rPr lang="fa-IR" sz="2800">
                <a:solidFill>
                  <a:srgbClr val="0070C0"/>
                </a:solidFill>
              </a:rPr>
              <a:t> </a:t>
            </a:r>
            <a:r>
              <a:rPr lang="fa-IR" sz="2800">
                <a:solidFill>
                  <a:srgbClr val="0070C0"/>
                </a:solidFill>
                <a:latin typeface="B Titr"/>
              </a:rPr>
              <a:t>مدیـره</a:t>
            </a:r>
            <a:r>
              <a:rPr lang="fa-IR" sz="2800">
                <a:solidFill>
                  <a:srgbClr val="0070C0"/>
                </a:solidFill>
              </a:rPr>
              <a:t> </a:t>
            </a:r>
          </a:p>
          <a:p>
            <a:pPr marL="0" lvl="0" indent="0" algn="r">
              <a:buNone/>
            </a:pPr>
            <a:endParaRPr lang="fa-IR" sz="2800">
              <a:solidFill>
                <a:srgbClr val="0070C0"/>
              </a:solidFill>
            </a:endParaRPr>
          </a:p>
          <a:p>
            <a:pPr marL="0" lvl="0" indent="0" algn="r">
              <a:buNone/>
            </a:pPr>
            <a:endParaRPr lang="fa-IR" sz="2800">
              <a:solidFill>
                <a:srgbClr val="0070C0"/>
              </a:solidFill>
            </a:endParaRPr>
          </a:p>
          <a:p>
            <a:pPr marL="0" lvl="0" indent="0" algn="r">
              <a:buNone/>
            </a:pPr>
            <a:endParaRPr lang="fa-IR" sz="2800">
              <a:solidFill>
                <a:srgbClr val="0070C0"/>
              </a:solidFill>
            </a:endParaRPr>
          </a:p>
          <a:p>
            <a:pPr marL="0" lvl="0" indent="0" algn="r">
              <a:buNone/>
            </a:pPr>
            <a:endParaRPr lang="fa-IR" sz="2800">
              <a:solidFill>
                <a:srgbClr val="0070C0"/>
              </a:solidFill>
            </a:endParaRPr>
          </a:p>
          <a:p>
            <a:pPr marL="0" lvl="0" indent="0" algn="r">
              <a:buNone/>
            </a:pPr>
            <a:r>
              <a:rPr lang="fa-IR" sz="2800"/>
              <a:t>     </a:t>
            </a:r>
            <a:r>
              <a:rPr lang="fa-IR" sz="2800">
                <a:solidFill>
                  <a:srgbClr val="0070C0"/>
                </a:solidFill>
                <a:latin typeface="B Titr"/>
              </a:rPr>
              <a:t>مدیر</a:t>
            </a:r>
            <a:r>
              <a:rPr lang="fa-IR" sz="2800">
                <a:solidFill>
                  <a:srgbClr val="0070C0"/>
                </a:solidFill>
              </a:rPr>
              <a:t> </a:t>
            </a:r>
            <a:r>
              <a:rPr lang="fa-IR" sz="2800">
                <a:solidFill>
                  <a:srgbClr val="0070C0"/>
                </a:solidFill>
                <a:latin typeface="B Titr"/>
              </a:rPr>
              <a:t>عامل</a:t>
            </a:r>
          </a:p>
        </p:txBody>
      </p:sp>
      <p:sp>
        <p:nvSpPr>
          <p:cNvPr id="3" name="Rectangle 2"/>
          <p:cNvSpPr/>
          <p:nvPr/>
        </p:nvSpPr>
        <p:spPr>
          <a:xfrm>
            <a:off x="219227" y="865981"/>
            <a:ext cx="6336704" cy="2362185"/>
          </a:xfrm>
          <a:prstGeom prst="rect">
            <a:avLst/>
          </a:prstGeom>
          <a:gradFill rotWithShape="1"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</a:gradFill>
          <a:ln w="9525" cap="flat">
            <a:solidFill>
              <a:schemeClr val="accent1">
                <a:shade val="95000"/>
                <a:satMod val="105000"/>
              </a:schemeClr>
            </a:solidFill>
          </a:ln>
          <a:effectLst>
            <a:outerShdw blurRad="40000" dist="19999" dir="5400000">
              <a:srgbClr val="000000">
                <a:alpha val="38000"/>
              </a:srgbClr>
            </a:outerShdw>
          </a:effectLst>
        </p:spPr>
        <p:txBody>
          <a:bodyPr wrap="square"/>
          <a:lstStyle>
            <a:lvl1pPr lvl="0">
              <a:defRPr/>
            </a:lvl1pPr>
          </a:lstStyle>
          <a:p>
            <a:pPr lvl="0" algn="r">
              <a:lnSpc>
                <a:spcPct val="150000"/>
              </a:lnSpc>
            </a:pPr>
            <a:r>
              <a:rPr lang="fa-IR" sz="2000" b="1">
                <a:solidFill>
                  <a:srgbClr val="C00000"/>
                </a:solidFill>
                <a:latin typeface="Arial"/>
              </a:rPr>
              <a:t> ■ </a:t>
            </a:r>
            <a:r>
              <a:rPr lang="fa-IR" sz="2000" b="1">
                <a:solidFill>
                  <a:srgbClr val="C00000"/>
                </a:solidFill>
                <a:latin typeface="B Nazanin"/>
              </a:rPr>
              <a:t>نماینده</a:t>
            </a:r>
            <a:r>
              <a:rPr lang="fa-IR" sz="2000" b="1">
                <a:solidFill>
                  <a:srgbClr val="C00000"/>
                </a:solidFill>
              </a:rPr>
              <a:t> </a:t>
            </a:r>
            <a:r>
              <a:rPr lang="fa-IR" sz="2000" b="1">
                <a:solidFill>
                  <a:srgbClr val="C00000"/>
                </a:solidFill>
                <a:latin typeface="B Nazanin"/>
              </a:rPr>
              <a:t>قانونی</a:t>
            </a:r>
            <a:r>
              <a:rPr lang="fa-IR" sz="2000" b="1">
                <a:solidFill>
                  <a:srgbClr val="C00000"/>
                </a:solidFill>
              </a:rPr>
              <a:t> </a:t>
            </a:r>
            <a:r>
              <a:rPr lang="fa-IR" sz="2000" b="1">
                <a:solidFill>
                  <a:srgbClr val="C00000"/>
                </a:solidFill>
                <a:latin typeface="B Nazanin"/>
              </a:rPr>
              <a:t>شرکت</a:t>
            </a:r>
          </a:p>
          <a:p>
            <a:pPr lvl="0" algn="r">
              <a:lnSpc>
                <a:spcPct val="150000"/>
              </a:lnSpc>
            </a:pPr>
            <a:r>
              <a:rPr lang="fa-IR" sz="2000" b="1">
                <a:solidFill>
                  <a:srgbClr val="C00000"/>
                </a:solidFill>
              </a:rPr>
              <a:t> </a:t>
            </a:r>
            <a:r>
              <a:rPr lang="fa-IR" sz="2000" b="1">
                <a:solidFill>
                  <a:srgbClr val="C00000"/>
                </a:solidFill>
                <a:latin typeface="Arial"/>
              </a:rPr>
              <a:t>■ </a:t>
            </a:r>
            <a:r>
              <a:rPr lang="fa-IR" sz="2000" b="1">
                <a:solidFill>
                  <a:srgbClr val="C00000"/>
                </a:solidFill>
                <a:latin typeface="B Nazanin"/>
              </a:rPr>
              <a:t>ازبین</a:t>
            </a:r>
            <a:r>
              <a:rPr lang="fa-IR" sz="2000" b="1">
                <a:solidFill>
                  <a:srgbClr val="C00000"/>
                </a:solidFill>
              </a:rPr>
              <a:t> </a:t>
            </a:r>
            <a:r>
              <a:rPr lang="fa-IR" sz="2000" b="1">
                <a:solidFill>
                  <a:srgbClr val="C00000"/>
                </a:solidFill>
                <a:latin typeface="B Nazanin"/>
              </a:rPr>
              <a:t>صاحبان</a:t>
            </a:r>
            <a:r>
              <a:rPr lang="fa-IR" sz="2000" b="1">
                <a:solidFill>
                  <a:srgbClr val="C00000"/>
                </a:solidFill>
              </a:rPr>
              <a:t> </a:t>
            </a:r>
            <a:r>
              <a:rPr lang="fa-IR" sz="2000" b="1">
                <a:solidFill>
                  <a:srgbClr val="C00000"/>
                </a:solidFill>
                <a:latin typeface="B Nazanin"/>
              </a:rPr>
              <a:t>سهام</a:t>
            </a:r>
          </a:p>
          <a:p>
            <a:pPr lvl="0" algn="r">
              <a:lnSpc>
                <a:spcPct val="150000"/>
              </a:lnSpc>
            </a:pPr>
            <a:r>
              <a:rPr lang="fa-IR" sz="2000" b="1">
                <a:solidFill>
                  <a:srgbClr val="C00000"/>
                </a:solidFill>
                <a:latin typeface="Arial"/>
              </a:rPr>
              <a:t> ■ </a:t>
            </a:r>
            <a:r>
              <a:rPr lang="fa-IR" sz="2000" b="1">
                <a:solidFill>
                  <a:srgbClr val="C00000"/>
                </a:solidFill>
                <a:latin typeface="B Nazanin"/>
              </a:rPr>
              <a:t>انتخاب</a:t>
            </a:r>
            <a:r>
              <a:rPr lang="fa-IR" sz="2000" b="1">
                <a:solidFill>
                  <a:srgbClr val="C00000"/>
                </a:solidFill>
              </a:rPr>
              <a:t> </a:t>
            </a:r>
            <a:r>
              <a:rPr lang="fa-IR" sz="2000" b="1">
                <a:solidFill>
                  <a:srgbClr val="C00000"/>
                </a:solidFill>
                <a:latin typeface="B Nazanin"/>
              </a:rPr>
              <a:t>توسط</a:t>
            </a:r>
            <a:r>
              <a:rPr lang="fa-IR" sz="2000" b="1">
                <a:solidFill>
                  <a:srgbClr val="C00000"/>
                </a:solidFill>
              </a:rPr>
              <a:t> </a:t>
            </a:r>
            <a:r>
              <a:rPr lang="fa-IR" sz="2000" b="1">
                <a:solidFill>
                  <a:srgbClr val="C00000"/>
                </a:solidFill>
                <a:latin typeface="B Nazanin"/>
              </a:rPr>
              <a:t>مجمع</a:t>
            </a:r>
            <a:r>
              <a:rPr lang="fa-IR" sz="2000" b="1">
                <a:solidFill>
                  <a:srgbClr val="C00000"/>
                </a:solidFill>
              </a:rPr>
              <a:t> </a:t>
            </a:r>
            <a:r>
              <a:rPr lang="fa-IR" sz="2000" b="1">
                <a:solidFill>
                  <a:srgbClr val="C00000"/>
                </a:solidFill>
                <a:latin typeface="B Nazanin"/>
              </a:rPr>
              <a:t>عمومی</a:t>
            </a:r>
            <a:r>
              <a:rPr lang="fa-IR" sz="2000" b="1">
                <a:solidFill>
                  <a:srgbClr val="C00000"/>
                </a:solidFill>
              </a:rPr>
              <a:t> </a:t>
            </a:r>
            <a:r>
              <a:rPr lang="fa-IR" sz="2000" b="1">
                <a:solidFill>
                  <a:srgbClr val="C00000"/>
                </a:solidFill>
                <a:latin typeface="B Nazanin"/>
              </a:rPr>
              <a:t>مؤسسین</a:t>
            </a:r>
            <a:r>
              <a:rPr lang="fa-IR" sz="2000" b="1">
                <a:solidFill>
                  <a:srgbClr val="C00000"/>
                </a:solidFill>
              </a:rPr>
              <a:t> </a:t>
            </a:r>
            <a:r>
              <a:rPr lang="fa-IR" sz="2000" b="1">
                <a:solidFill>
                  <a:srgbClr val="C00000"/>
                </a:solidFill>
                <a:latin typeface="B Nazanin"/>
              </a:rPr>
              <a:t>یا</a:t>
            </a:r>
            <a:r>
              <a:rPr lang="fa-IR" sz="2000" b="1">
                <a:solidFill>
                  <a:srgbClr val="C00000"/>
                </a:solidFill>
              </a:rPr>
              <a:t> </a:t>
            </a:r>
            <a:r>
              <a:rPr lang="fa-IR" sz="2000" b="1">
                <a:solidFill>
                  <a:srgbClr val="C00000"/>
                </a:solidFill>
                <a:latin typeface="B Nazanin"/>
              </a:rPr>
              <a:t>مجمع</a:t>
            </a:r>
            <a:r>
              <a:rPr lang="fa-IR" sz="2000" b="1">
                <a:solidFill>
                  <a:srgbClr val="C00000"/>
                </a:solidFill>
              </a:rPr>
              <a:t> </a:t>
            </a:r>
            <a:r>
              <a:rPr lang="fa-IR" sz="2000" b="1">
                <a:solidFill>
                  <a:srgbClr val="C00000"/>
                </a:solidFill>
                <a:latin typeface="B Nazanin"/>
              </a:rPr>
              <a:t>عمومی</a:t>
            </a:r>
            <a:r>
              <a:rPr lang="fa-IR" sz="2000" b="1">
                <a:solidFill>
                  <a:srgbClr val="C00000"/>
                </a:solidFill>
              </a:rPr>
              <a:t> </a:t>
            </a:r>
            <a:r>
              <a:rPr lang="fa-IR" sz="2000" b="1">
                <a:solidFill>
                  <a:srgbClr val="C00000"/>
                </a:solidFill>
                <a:latin typeface="B Nazanin"/>
              </a:rPr>
              <a:t>عادی</a:t>
            </a:r>
            <a:r>
              <a:rPr lang="fa-IR" sz="2000" b="1">
                <a:solidFill>
                  <a:srgbClr val="C00000"/>
                </a:solidFill>
              </a:rPr>
              <a:t> </a:t>
            </a:r>
            <a:r>
              <a:rPr lang="fa-IR" sz="2000" b="1">
                <a:solidFill>
                  <a:srgbClr val="C00000"/>
                </a:solidFill>
                <a:latin typeface="B Nazanin"/>
              </a:rPr>
              <a:t>سالانه</a:t>
            </a:r>
          </a:p>
          <a:p>
            <a:pPr lvl="0" algn="r">
              <a:lnSpc>
                <a:spcPct val="150000"/>
              </a:lnSpc>
            </a:pPr>
            <a:r>
              <a:rPr lang="fa-IR" sz="2000" b="1">
                <a:solidFill>
                  <a:srgbClr val="C00000"/>
                </a:solidFill>
                <a:latin typeface="Arial"/>
              </a:rPr>
              <a:t> ■ </a:t>
            </a:r>
            <a:r>
              <a:rPr lang="fa-IR" sz="2000" b="1">
                <a:solidFill>
                  <a:srgbClr val="C00000"/>
                </a:solidFill>
                <a:latin typeface="B Nazanin"/>
              </a:rPr>
              <a:t>در</a:t>
            </a:r>
            <a:r>
              <a:rPr lang="fa-IR" sz="2000" b="1">
                <a:solidFill>
                  <a:srgbClr val="C00000"/>
                </a:solidFill>
              </a:rPr>
              <a:t> </a:t>
            </a:r>
            <a:r>
              <a:rPr lang="fa-IR" sz="2000" b="1">
                <a:solidFill>
                  <a:srgbClr val="C00000"/>
                </a:solidFill>
                <a:latin typeface="B Nazanin"/>
              </a:rPr>
              <a:t>شرکتهای</a:t>
            </a:r>
            <a:r>
              <a:rPr lang="fa-IR" sz="2000" b="1">
                <a:solidFill>
                  <a:srgbClr val="C00000"/>
                </a:solidFill>
              </a:rPr>
              <a:t> </a:t>
            </a:r>
            <a:r>
              <a:rPr lang="fa-IR" sz="2000" b="1">
                <a:solidFill>
                  <a:srgbClr val="C00000"/>
                </a:solidFill>
                <a:latin typeface="B Nazanin"/>
              </a:rPr>
              <a:t>سهامی</a:t>
            </a:r>
            <a:r>
              <a:rPr lang="fa-IR" sz="2000" b="1">
                <a:solidFill>
                  <a:srgbClr val="C00000"/>
                </a:solidFill>
              </a:rPr>
              <a:t> </a:t>
            </a:r>
            <a:r>
              <a:rPr lang="fa-IR" sz="2000" b="1">
                <a:solidFill>
                  <a:srgbClr val="C00000"/>
                </a:solidFill>
                <a:latin typeface="B Nazanin"/>
              </a:rPr>
              <a:t>نباید</a:t>
            </a:r>
            <a:r>
              <a:rPr lang="fa-IR" sz="2000" b="1">
                <a:solidFill>
                  <a:srgbClr val="C00000"/>
                </a:solidFill>
              </a:rPr>
              <a:t> </a:t>
            </a:r>
            <a:r>
              <a:rPr lang="fa-IR" sz="2000" b="1">
                <a:solidFill>
                  <a:srgbClr val="C00000"/>
                </a:solidFill>
                <a:latin typeface="B Nazanin"/>
              </a:rPr>
              <a:t>از</a:t>
            </a:r>
            <a:r>
              <a:rPr lang="fa-IR" sz="2000" b="1">
                <a:solidFill>
                  <a:srgbClr val="C00000"/>
                </a:solidFill>
              </a:rPr>
              <a:t> 5 </a:t>
            </a:r>
            <a:r>
              <a:rPr lang="fa-IR" sz="2000" b="1">
                <a:solidFill>
                  <a:srgbClr val="C00000"/>
                </a:solidFill>
                <a:latin typeface="B Nazanin"/>
              </a:rPr>
              <a:t>نفر</a:t>
            </a:r>
            <a:r>
              <a:rPr lang="fa-IR" sz="2000" b="1">
                <a:solidFill>
                  <a:srgbClr val="C00000"/>
                </a:solidFill>
              </a:rPr>
              <a:t> </a:t>
            </a:r>
            <a:r>
              <a:rPr lang="fa-IR" sz="2000" b="1">
                <a:solidFill>
                  <a:srgbClr val="C00000"/>
                </a:solidFill>
                <a:latin typeface="B Nazanin"/>
              </a:rPr>
              <a:t>کمتر</a:t>
            </a:r>
            <a:r>
              <a:rPr lang="fa-IR" sz="2000" b="1">
                <a:solidFill>
                  <a:srgbClr val="C00000"/>
                </a:solidFill>
              </a:rPr>
              <a:t> </a:t>
            </a:r>
            <a:r>
              <a:rPr lang="fa-IR" sz="2000" b="1">
                <a:solidFill>
                  <a:srgbClr val="C00000"/>
                </a:solidFill>
                <a:latin typeface="B Nazanin"/>
              </a:rPr>
              <a:t>باشند</a:t>
            </a:r>
          </a:p>
          <a:p>
            <a:pPr lvl="0" algn="r">
              <a:lnSpc>
                <a:spcPct val="150000"/>
              </a:lnSpc>
            </a:pPr>
            <a:r>
              <a:rPr lang="fa-IR" sz="2000" b="1">
                <a:solidFill>
                  <a:srgbClr val="C00000"/>
                </a:solidFill>
              </a:rPr>
              <a:t> </a:t>
            </a:r>
            <a:r>
              <a:rPr lang="fa-IR" sz="2000" b="1">
                <a:solidFill>
                  <a:srgbClr val="C00000"/>
                </a:solidFill>
                <a:latin typeface="Arial"/>
              </a:rPr>
              <a:t>■ </a:t>
            </a:r>
            <a:r>
              <a:rPr lang="fa-IR" sz="2000" b="1">
                <a:solidFill>
                  <a:srgbClr val="C00000"/>
                </a:solidFill>
                <a:latin typeface="B Nazanin"/>
              </a:rPr>
              <a:t>اعضای</a:t>
            </a:r>
            <a:r>
              <a:rPr lang="fa-IR" sz="2000" b="1">
                <a:solidFill>
                  <a:srgbClr val="C00000"/>
                </a:solidFill>
              </a:rPr>
              <a:t> </a:t>
            </a:r>
            <a:r>
              <a:rPr lang="fa-IR" sz="2000" b="1">
                <a:solidFill>
                  <a:srgbClr val="C00000"/>
                </a:solidFill>
                <a:latin typeface="B Nazanin"/>
              </a:rPr>
              <a:t>اصلی</a:t>
            </a:r>
            <a:r>
              <a:rPr lang="fa-IR" sz="2000" b="1">
                <a:solidFill>
                  <a:srgbClr val="C00000"/>
                </a:solidFill>
              </a:rPr>
              <a:t> </a:t>
            </a:r>
            <a:r>
              <a:rPr lang="fa-IR" sz="2000" b="1">
                <a:solidFill>
                  <a:srgbClr val="C00000"/>
                </a:solidFill>
                <a:latin typeface="B Nazanin"/>
              </a:rPr>
              <a:t>و</a:t>
            </a:r>
            <a:r>
              <a:rPr lang="fa-IR" sz="2000" b="1">
                <a:solidFill>
                  <a:srgbClr val="C00000"/>
                </a:solidFill>
              </a:rPr>
              <a:t> </a:t>
            </a:r>
            <a:r>
              <a:rPr lang="fa-IR" sz="2000" b="1">
                <a:solidFill>
                  <a:srgbClr val="C00000"/>
                </a:solidFill>
                <a:latin typeface="B Nazanin"/>
              </a:rPr>
              <a:t>علی</a:t>
            </a:r>
            <a:r>
              <a:rPr lang="fa-IR" sz="2000" b="1">
                <a:solidFill>
                  <a:srgbClr val="C00000"/>
                </a:solidFill>
              </a:rPr>
              <a:t> </a:t>
            </a:r>
            <a:r>
              <a:rPr lang="fa-IR" sz="2000" b="1">
                <a:solidFill>
                  <a:srgbClr val="C00000"/>
                </a:solidFill>
                <a:latin typeface="B Nazanin"/>
              </a:rPr>
              <a:t>البدل</a:t>
            </a:r>
          </a:p>
        </p:txBody>
      </p:sp>
      <p:sp>
        <p:nvSpPr>
          <p:cNvPr id="4" name="Rectangle 3"/>
          <p:cNvSpPr/>
          <p:nvPr/>
        </p:nvSpPr>
        <p:spPr>
          <a:xfrm>
            <a:off x="1763688" y="3573016"/>
            <a:ext cx="4824536" cy="1477328"/>
          </a:xfrm>
          <a:prstGeom prst="rect">
            <a:avLst/>
          </a:prstGeom>
          <a:gradFill rotWithShape="1"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</a:gradFill>
          <a:ln w="9525" cap="flat">
            <a:solidFill>
              <a:schemeClr val="accent1">
                <a:shade val="95000"/>
                <a:satMod val="105000"/>
              </a:schemeClr>
            </a:solidFill>
          </a:ln>
          <a:effectLst>
            <a:outerShdw blurRad="40000" dist="19999" dir="5400000">
              <a:srgbClr val="000000">
                <a:alpha val="38000"/>
              </a:srgbClr>
            </a:outerShdw>
          </a:effectLst>
        </p:spPr>
        <p:txBody>
          <a:bodyPr wrap="square"/>
          <a:lstStyle>
            <a:lvl1pPr lvl="0">
              <a:defRPr/>
            </a:lvl1pPr>
          </a:lstStyle>
          <a:p>
            <a:pPr lvl="0" algn="r">
              <a:lnSpc>
                <a:spcPct val="150000"/>
              </a:lnSpc>
            </a:pPr>
            <a:r>
              <a:rPr lang="fa-IR" sz="2000" b="1">
                <a:solidFill>
                  <a:srgbClr val="C00000"/>
                </a:solidFill>
                <a:latin typeface="Arial"/>
              </a:rPr>
              <a:t>■ </a:t>
            </a:r>
            <a:r>
              <a:rPr lang="fa-IR" sz="2000" b="1">
                <a:solidFill>
                  <a:srgbClr val="C00000"/>
                </a:solidFill>
                <a:latin typeface="B Nazanin"/>
              </a:rPr>
              <a:t>انتخاب</a:t>
            </a:r>
            <a:r>
              <a:rPr lang="fa-IR" sz="2000" b="1">
                <a:solidFill>
                  <a:srgbClr val="C00000"/>
                </a:solidFill>
              </a:rPr>
              <a:t> </a:t>
            </a:r>
            <a:r>
              <a:rPr lang="fa-IR" sz="2000" b="1">
                <a:solidFill>
                  <a:srgbClr val="C00000"/>
                </a:solidFill>
                <a:latin typeface="B Nazanin"/>
              </a:rPr>
              <a:t>توسط</a:t>
            </a:r>
            <a:r>
              <a:rPr lang="fa-IR" sz="2000" b="1">
                <a:solidFill>
                  <a:srgbClr val="C00000"/>
                </a:solidFill>
              </a:rPr>
              <a:t> </a:t>
            </a:r>
            <a:r>
              <a:rPr lang="fa-IR" sz="2000" b="1">
                <a:solidFill>
                  <a:srgbClr val="C00000"/>
                </a:solidFill>
                <a:latin typeface="B Nazanin"/>
              </a:rPr>
              <a:t>هیات</a:t>
            </a:r>
            <a:r>
              <a:rPr lang="fa-IR" sz="2000" b="1">
                <a:solidFill>
                  <a:srgbClr val="C00000"/>
                </a:solidFill>
              </a:rPr>
              <a:t> </a:t>
            </a:r>
            <a:r>
              <a:rPr lang="fa-IR" sz="2000" b="1">
                <a:solidFill>
                  <a:srgbClr val="C00000"/>
                </a:solidFill>
                <a:latin typeface="B Nazanin"/>
              </a:rPr>
              <a:t>مدیره</a:t>
            </a:r>
          </a:p>
          <a:p>
            <a:pPr lvl="0" algn="r">
              <a:lnSpc>
                <a:spcPct val="150000"/>
              </a:lnSpc>
            </a:pPr>
            <a:r>
              <a:rPr lang="fa-IR" sz="2000" b="1">
                <a:solidFill>
                  <a:srgbClr val="C00000"/>
                </a:solidFill>
                <a:latin typeface="Arial"/>
              </a:rPr>
              <a:t>■ </a:t>
            </a:r>
            <a:r>
              <a:rPr lang="fa-IR" sz="2000" b="1">
                <a:solidFill>
                  <a:srgbClr val="C00000"/>
                </a:solidFill>
                <a:latin typeface="B Nazanin"/>
              </a:rPr>
              <a:t>مجری</a:t>
            </a:r>
            <a:r>
              <a:rPr lang="fa-IR" sz="2000" b="1">
                <a:solidFill>
                  <a:srgbClr val="C00000"/>
                </a:solidFill>
              </a:rPr>
              <a:t> </a:t>
            </a:r>
            <a:r>
              <a:rPr lang="fa-IR" sz="2000" b="1">
                <a:solidFill>
                  <a:srgbClr val="C00000"/>
                </a:solidFill>
                <a:latin typeface="B Nazanin"/>
              </a:rPr>
              <a:t>مصوبات</a:t>
            </a:r>
            <a:r>
              <a:rPr lang="fa-IR" sz="2000" b="1">
                <a:solidFill>
                  <a:srgbClr val="C00000"/>
                </a:solidFill>
              </a:rPr>
              <a:t> </a:t>
            </a:r>
            <a:r>
              <a:rPr lang="fa-IR" sz="2000" b="1">
                <a:solidFill>
                  <a:srgbClr val="C00000"/>
                </a:solidFill>
                <a:latin typeface="B Nazanin"/>
              </a:rPr>
              <a:t>هیات</a:t>
            </a:r>
            <a:r>
              <a:rPr lang="fa-IR" sz="2000" b="1">
                <a:solidFill>
                  <a:srgbClr val="C00000"/>
                </a:solidFill>
              </a:rPr>
              <a:t> </a:t>
            </a:r>
            <a:r>
              <a:rPr lang="fa-IR" sz="2000" b="1">
                <a:solidFill>
                  <a:srgbClr val="C00000"/>
                </a:solidFill>
                <a:latin typeface="B Nazanin"/>
              </a:rPr>
              <a:t>مدیره</a:t>
            </a:r>
          </a:p>
          <a:p>
            <a:pPr lvl="0" algn="r">
              <a:lnSpc>
                <a:spcPct val="150000"/>
              </a:lnSpc>
            </a:pPr>
            <a:r>
              <a:rPr lang="fa-IR" sz="2000" b="1">
                <a:solidFill>
                  <a:srgbClr val="C00000"/>
                </a:solidFill>
                <a:latin typeface="Arial"/>
              </a:rPr>
              <a:t>■ </a:t>
            </a:r>
            <a:r>
              <a:rPr lang="fa-IR" sz="2000" b="1">
                <a:solidFill>
                  <a:srgbClr val="C00000"/>
                </a:solidFill>
                <a:latin typeface="B Nazanin"/>
              </a:rPr>
              <a:t>حدود</a:t>
            </a:r>
            <a:r>
              <a:rPr lang="fa-IR" sz="2000" b="1">
                <a:solidFill>
                  <a:srgbClr val="C00000"/>
                </a:solidFill>
              </a:rPr>
              <a:t> </a:t>
            </a:r>
            <a:r>
              <a:rPr lang="fa-IR" sz="2000" b="1">
                <a:solidFill>
                  <a:srgbClr val="C00000"/>
                </a:solidFill>
                <a:latin typeface="B Nazanin"/>
              </a:rPr>
              <a:t>اختیارات</a:t>
            </a:r>
            <a:r>
              <a:rPr lang="fa-IR" sz="2000" b="1">
                <a:solidFill>
                  <a:srgbClr val="C00000"/>
                </a:solidFill>
              </a:rPr>
              <a:t> </a:t>
            </a:r>
            <a:r>
              <a:rPr lang="fa-IR" sz="2000" b="1">
                <a:solidFill>
                  <a:srgbClr val="C00000"/>
                </a:solidFill>
                <a:latin typeface="B Nazanin"/>
              </a:rPr>
              <a:t>طبق</a:t>
            </a:r>
            <a:r>
              <a:rPr lang="fa-IR" sz="2000" b="1">
                <a:solidFill>
                  <a:srgbClr val="C00000"/>
                </a:solidFill>
              </a:rPr>
              <a:t> </a:t>
            </a:r>
            <a:r>
              <a:rPr lang="fa-IR" sz="2000" b="1">
                <a:solidFill>
                  <a:srgbClr val="C00000"/>
                </a:solidFill>
                <a:latin typeface="B Nazanin"/>
              </a:rPr>
              <a:t>اساسنامه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 txBox="1">
            <a:spLocks noGrp="1"/>
          </p:cNvSpPr>
          <p:nvPr>
            <p:ph type="body" idx="1"/>
          </p:nvPr>
        </p:nvSpPr>
        <p:spPr>
          <a:xfrm>
            <a:off x="457200" y="476672"/>
            <a:ext cx="8229600" cy="5649492"/>
          </a:xfrm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marL="0" lvl="0" indent="0" algn="r">
              <a:buNone/>
            </a:pPr>
            <a:endParaRPr/>
          </a:p>
          <a:p>
            <a:pPr marL="0" lvl="0" indent="0" algn="r">
              <a:buNone/>
            </a:pPr>
            <a:endParaRPr/>
          </a:p>
          <a:p>
            <a:pPr marL="0" lvl="0" indent="0" algn="r">
              <a:buNone/>
            </a:pPr>
            <a:r>
              <a:rPr lang="fa-IR" sz="2400" b="1">
                <a:solidFill>
                  <a:srgbClr val="C00000"/>
                </a:solidFill>
                <a:latin typeface="B Titr"/>
              </a:rPr>
              <a:t>وظایف</a:t>
            </a:r>
            <a:r>
              <a:rPr lang="fa-IR" sz="2400" b="1">
                <a:solidFill>
                  <a:srgbClr val="C00000"/>
                </a:solidFill>
              </a:rPr>
              <a:t> </a:t>
            </a:r>
            <a:r>
              <a:rPr lang="fa-IR" sz="2400" b="1">
                <a:solidFill>
                  <a:srgbClr val="C00000"/>
                </a:solidFill>
                <a:latin typeface="B Titr"/>
              </a:rPr>
              <a:t>هیأت</a:t>
            </a:r>
            <a:r>
              <a:rPr lang="fa-IR" sz="2400" b="1">
                <a:solidFill>
                  <a:srgbClr val="C00000"/>
                </a:solidFill>
              </a:rPr>
              <a:t> </a:t>
            </a:r>
            <a:r>
              <a:rPr lang="fa-IR" sz="2400" b="1">
                <a:solidFill>
                  <a:srgbClr val="C00000"/>
                </a:solidFill>
                <a:latin typeface="B Titr"/>
              </a:rPr>
              <a:t>مدیره</a:t>
            </a:r>
            <a:r>
              <a:rPr lang="fa-IR" sz="2400" b="1">
                <a:solidFill>
                  <a:srgbClr val="C00000"/>
                </a:solidFill>
              </a:rPr>
              <a:t> </a:t>
            </a:r>
          </a:p>
          <a:p>
            <a:pPr marL="0" lvl="0" indent="0" algn="r">
              <a:buNone/>
            </a:pPr>
            <a:endParaRPr lang="fa-IR" sz="2400" b="1">
              <a:solidFill>
                <a:srgbClr val="C00000"/>
              </a:solidFill>
            </a:endParaRPr>
          </a:p>
          <a:p>
            <a:pPr marL="0" lvl="0" indent="0" algn="r">
              <a:buNone/>
            </a:pPr>
            <a:endParaRPr lang="fa-IR" sz="2400" b="1">
              <a:solidFill>
                <a:srgbClr val="C00000"/>
              </a:solidFill>
            </a:endParaRPr>
          </a:p>
          <a:p>
            <a:pPr marL="0" lvl="0" indent="0" algn="r">
              <a:buNone/>
            </a:pPr>
            <a:endParaRPr lang="fa-IR" sz="2400" b="1">
              <a:solidFill>
                <a:srgbClr val="C00000"/>
              </a:solidFill>
            </a:endParaRPr>
          </a:p>
          <a:p>
            <a:pPr marL="0" lvl="0" indent="0" algn="r">
              <a:buNone/>
            </a:pPr>
            <a:r>
              <a:rPr lang="fa-IR" sz="2800"/>
              <a:t> </a:t>
            </a:r>
          </a:p>
          <a:p>
            <a:pPr marL="0" lvl="0" indent="0" algn="r">
              <a:buNone/>
            </a:pPr>
            <a:endParaRPr lang="fa-IR" sz="2800"/>
          </a:p>
          <a:p>
            <a:pPr marL="0" lvl="0" indent="0" algn="r">
              <a:buNone/>
            </a:pPr>
            <a:r>
              <a:rPr lang="fa-IR" sz="2800" b="1">
                <a:solidFill>
                  <a:srgbClr val="C00000"/>
                </a:solidFill>
                <a:latin typeface="B Titr"/>
              </a:rPr>
              <a:t>مسئولیت</a:t>
            </a:r>
            <a:r>
              <a:rPr lang="fa-IR" sz="2800" b="1">
                <a:solidFill>
                  <a:srgbClr val="C00000"/>
                </a:solidFill>
              </a:rPr>
              <a:t> </a:t>
            </a:r>
            <a:r>
              <a:rPr lang="fa-IR" sz="2800" b="1">
                <a:solidFill>
                  <a:srgbClr val="C00000"/>
                </a:solidFill>
                <a:latin typeface="B Titr"/>
              </a:rPr>
              <a:t>مدیران</a:t>
            </a:r>
            <a:r>
              <a:rPr lang="fa-IR" sz="2800">
                <a:solidFill>
                  <a:srgbClr val="C00000"/>
                </a:solidFill>
              </a:rPr>
              <a:t>             </a:t>
            </a:r>
            <a:r>
              <a:rPr lang="fa-IR" sz="2800">
                <a:latin typeface="B Nazanin"/>
              </a:rPr>
              <a:t>مسئولیت</a:t>
            </a:r>
            <a:r>
              <a:rPr lang="fa-IR" sz="2800"/>
              <a:t> </a:t>
            </a:r>
            <a:r>
              <a:rPr lang="fa-IR" sz="2800">
                <a:latin typeface="B Nazanin"/>
              </a:rPr>
              <a:t>مدنی</a:t>
            </a:r>
            <a:r>
              <a:rPr lang="fa-IR" sz="2800"/>
              <a:t>       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619672" y="404664"/>
            <a:ext cx="4752528" cy="2736304"/>
          </a:xfrm>
          <a:prstGeom prst="rect">
            <a:avLst/>
          </a:prstGeom>
          <a:gradFill rotWithShape="1">
            <a:gsLst>
              <a:gs pos="0">
                <a:schemeClr val="accent3">
                  <a:tint val="50000"/>
                  <a:satMod val="300000"/>
                </a:scheme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  <a:lin ang="16200000" scaled="1"/>
          </a:gradFill>
          <a:ln w="9525" cap="flat">
            <a:solidFill>
              <a:schemeClr val="accent3">
                <a:shade val="95000"/>
                <a:satMod val="105000"/>
              </a:schemeClr>
            </a:solidFill>
          </a:ln>
          <a:effectLst>
            <a:outerShdw blurRad="40000" dist="19999" dir="5400000">
              <a:srgbClr val="000000">
                <a:alpha val="38000"/>
              </a:srgbClr>
            </a:outerShdw>
          </a:effectLst>
        </p:spPr>
        <p:txBody>
          <a:bodyPr wrap="square" lIns="91440" tIns="45720" rIns="91440" bIns="45720" anchor="t"/>
          <a:lstStyle>
            <a:lvl1pPr lvl="0">
              <a:defRPr/>
            </a:lvl1pPr>
          </a:lstStyle>
          <a:p>
            <a:pPr marL="342900" lvl="0" indent="-342900" algn="just">
              <a:lnSpc>
                <a:spcPct val="100000"/>
              </a:lnSpc>
              <a:spcAft>
                <a:spcPts val="1000"/>
              </a:spcAft>
              <a:buFont typeface="Wingdings"/>
              <a:buChar char="v"/>
            </a:pPr>
            <a:r>
              <a:rPr lang="ar-SA" sz="2000" b="1" i="0" u="none" strike="noStrike" baseline="0">
                <a:solidFill>
                  <a:srgbClr val="0070C0"/>
                </a:solidFill>
                <a:latin typeface="B Nazanin"/>
              </a:rPr>
              <a:t>دعوت</a:t>
            </a:r>
            <a:r>
              <a:rPr lang="ar-SA" sz="2000" b="1" i="0" u="none" strike="noStrike" baseline="0">
                <a:solidFill>
                  <a:srgbClr val="0070C0"/>
                </a:solidFill>
                <a:latin typeface="Times New Roman"/>
              </a:rPr>
              <a:t> </a:t>
            </a:r>
            <a:r>
              <a:rPr lang="ar-SA" sz="2000" b="1" i="0" u="none" strike="noStrike" baseline="0">
                <a:solidFill>
                  <a:srgbClr val="0070C0"/>
                </a:solidFill>
                <a:latin typeface="B Nazanin"/>
              </a:rPr>
              <a:t>مجامع</a:t>
            </a:r>
            <a:r>
              <a:rPr lang="ar-SA" sz="2000" b="1" i="0" u="none" strike="noStrike" baseline="0">
                <a:solidFill>
                  <a:srgbClr val="0070C0"/>
                </a:solidFill>
                <a:latin typeface="Times New Roman"/>
              </a:rPr>
              <a:t> </a:t>
            </a:r>
            <a:r>
              <a:rPr lang="ar-SA" sz="2000" b="1" i="0" u="none" strike="noStrike" baseline="0">
                <a:solidFill>
                  <a:srgbClr val="0070C0"/>
                </a:solidFill>
                <a:latin typeface="B Nazanin"/>
              </a:rPr>
              <a:t>عمومی</a:t>
            </a:r>
          </a:p>
          <a:p>
            <a:pPr marL="342900" lvl="0" indent="-342900" algn="just">
              <a:lnSpc>
                <a:spcPct val="100000"/>
              </a:lnSpc>
              <a:spcAft>
                <a:spcPts val="1000"/>
              </a:spcAft>
              <a:buFont typeface="Wingdings"/>
              <a:buChar char="v"/>
            </a:pPr>
            <a:r>
              <a:rPr lang="ar-SA" sz="2000" b="1" i="0" u="none" strike="noStrike" baseline="0">
                <a:solidFill>
                  <a:srgbClr val="0070C0"/>
                </a:solidFill>
                <a:latin typeface="B Nazanin"/>
              </a:rPr>
              <a:t>تشکیل</a:t>
            </a:r>
            <a:r>
              <a:rPr lang="ar-SA" sz="2000" b="1" i="0" u="none" strike="noStrike" baseline="0">
                <a:solidFill>
                  <a:srgbClr val="0070C0"/>
                </a:solidFill>
                <a:latin typeface="Times New Roman"/>
              </a:rPr>
              <a:t> </a:t>
            </a:r>
            <a:r>
              <a:rPr lang="ar-SA" sz="2000" b="1" i="0" u="none" strike="noStrike" baseline="0">
                <a:solidFill>
                  <a:srgbClr val="0070C0"/>
                </a:solidFill>
                <a:latin typeface="B Nazanin"/>
              </a:rPr>
              <a:t>جلسات</a:t>
            </a:r>
            <a:r>
              <a:rPr lang="ar-SA" sz="2000" b="1" i="0" u="none" strike="noStrike" baseline="0">
                <a:solidFill>
                  <a:srgbClr val="0070C0"/>
                </a:solidFill>
                <a:latin typeface="Times New Roman"/>
              </a:rPr>
              <a:t> </a:t>
            </a:r>
            <a:r>
              <a:rPr lang="ar-SA" sz="2000" b="1" i="0" u="none" strike="noStrike" baseline="0">
                <a:solidFill>
                  <a:srgbClr val="0070C0"/>
                </a:solidFill>
                <a:latin typeface="B Nazanin"/>
              </a:rPr>
              <a:t>هیات</a:t>
            </a:r>
            <a:r>
              <a:rPr lang="ar-SA" sz="2000" b="1" i="0" u="none" strike="noStrike" baseline="0">
                <a:solidFill>
                  <a:srgbClr val="0070C0"/>
                </a:solidFill>
                <a:latin typeface="Times New Roman"/>
              </a:rPr>
              <a:t> </a:t>
            </a:r>
            <a:r>
              <a:rPr lang="ar-SA" sz="2000" b="1" i="0" u="none" strike="noStrike" baseline="0">
                <a:solidFill>
                  <a:srgbClr val="0070C0"/>
                </a:solidFill>
                <a:latin typeface="B Nazanin"/>
              </a:rPr>
              <a:t>مديره</a:t>
            </a:r>
          </a:p>
          <a:p>
            <a:pPr marL="342900" lvl="0" indent="-342900" algn="just">
              <a:lnSpc>
                <a:spcPct val="100000"/>
              </a:lnSpc>
              <a:spcAft>
                <a:spcPts val="1000"/>
              </a:spcAft>
              <a:buFont typeface="Wingdings"/>
              <a:buChar char="v"/>
            </a:pPr>
            <a:r>
              <a:rPr lang="ar-SA" sz="2000" b="1" i="0" u="none" strike="noStrike" baseline="0">
                <a:solidFill>
                  <a:srgbClr val="0070C0"/>
                </a:solidFill>
                <a:latin typeface="B Nazanin"/>
              </a:rPr>
              <a:t>انجام</a:t>
            </a:r>
            <a:r>
              <a:rPr lang="ar-SA" sz="2000" b="1" i="0" u="none" strike="noStrike" baseline="0">
                <a:solidFill>
                  <a:srgbClr val="0070C0"/>
                </a:solidFill>
                <a:latin typeface="Times New Roman"/>
              </a:rPr>
              <a:t> </a:t>
            </a:r>
            <a:r>
              <a:rPr lang="ar-SA" sz="2000" b="1" i="0" u="none" strike="noStrike" baseline="0">
                <a:solidFill>
                  <a:srgbClr val="0070C0"/>
                </a:solidFill>
                <a:latin typeface="B Nazanin"/>
              </a:rPr>
              <a:t>وظایف</a:t>
            </a:r>
            <a:r>
              <a:rPr lang="ar-SA" sz="2000" b="1" i="0" u="none" strike="noStrike" baseline="0">
                <a:solidFill>
                  <a:srgbClr val="0070C0"/>
                </a:solidFill>
                <a:latin typeface="Times New Roman"/>
              </a:rPr>
              <a:t> </a:t>
            </a:r>
            <a:r>
              <a:rPr lang="ar-SA" sz="2000" b="1" i="0" u="none" strike="noStrike" baseline="0">
                <a:solidFill>
                  <a:srgbClr val="0070C0"/>
                </a:solidFill>
                <a:latin typeface="B Nazanin"/>
              </a:rPr>
              <a:t>نمایندگی</a:t>
            </a:r>
            <a:r>
              <a:rPr lang="ar-SA" sz="2000" b="1" i="0" u="none" strike="noStrike" baseline="0">
                <a:solidFill>
                  <a:srgbClr val="0070C0"/>
                </a:solidFill>
                <a:latin typeface="Times New Roman"/>
              </a:rPr>
              <a:t> </a:t>
            </a:r>
            <a:r>
              <a:rPr lang="ar-SA" sz="2000" b="1" i="0" u="none" strike="noStrike" baseline="0">
                <a:solidFill>
                  <a:srgbClr val="0070C0"/>
                </a:solidFill>
                <a:latin typeface="B Nazanin"/>
              </a:rPr>
              <a:t>قانونی</a:t>
            </a:r>
          </a:p>
          <a:p>
            <a:pPr marL="342900" lvl="0" indent="-342900" algn="just">
              <a:lnSpc>
                <a:spcPct val="100000"/>
              </a:lnSpc>
              <a:spcAft>
                <a:spcPts val="1000"/>
              </a:spcAft>
              <a:buFont typeface="Wingdings"/>
              <a:buChar char="v"/>
            </a:pPr>
            <a:r>
              <a:rPr lang="ar-SA" sz="2000" b="1" i="0" u="none" strike="noStrike" baseline="0">
                <a:solidFill>
                  <a:srgbClr val="0070C0"/>
                </a:solidFill>
                <a:latin typeface="B Nazanin"/>
              </a:rPr>
              <a:t>تا</a:t>
            </a:r>
            <a:r>
              <a:rPr lang="fa-IR" sz="2000" b="1" i="0" u="none" strike="noStrike" baseline="0">
                <a:solidFill>
                  <a:srgbClr val="0070C0"/>
                </a:solidFill>
                <a:latin typeface="B Nazanin"/>
              </a:rPr>
              <a:t>م</a:t>
            </a:r>
            <a:r>
              <a:rPr lang="ar-SA" sz="2000" b="1" i="0" u="none" strike="noStrike" baseline="0">
                <a:solidFill>
                  <a:srgbClr val="0070C0"/>
                </a:solidFill>
                <a:latin typeface="B Nazanin"/>
              </a:rPr>
              <a:t>ین</a:t>
            </a:r>
            <a:r>
              <a:rPr lang="ar-SA" sz="2000" b="1" i="0" u="none" strike="noStrike" baseline="0">
                <a:solidFill>
                  <a:srgbClr val="0070C0"/>
                </a:solidFill>
                <a:latin typeface="Times New Roman"/>
              </a:rPr>
              <a:t> </a:t>
            </a:r>
            <a:r>
              <a:rPr lang="ar-SA" sz="2000" b="1" i="0" u="none" strike="noStrike" baseline="0">
                <a:solidFill>
                  <a:srgbClr val="0070C0"/>
                </a:solidFill>
                <a:latin typeface="B Nazanin"/>
              </a:rPr>
              <a:t>اندوخته</a:t>
            </a:r>
            <a:r>
              <a:rPr lang="ar-SA" sz="2000" b="1" i="0" u="none" strike="noStrike" baseline="0">
                <a:solidFill>
                  <a:srgbClr val="0070C0"/>
                </a:solidFill>
                <a:latin typeface="Times New Roman"/>
              </a:rPr>
              <a:t> </a:t>
            </a:r>
            <a:r>
              <a:rPr lang="ar-SA" sz="2000" b="1" i="0" u="none" strike="noStrike" baseline="0">
                <a:solidFill>
                  <a:srgbClr val="0070C0"/>
                </a:solidFill>
                <a:latin typeface="B Nazanin"/>
              </a:rPr>
              <a:t>یا</a:t>
            </a:r>
            <a:r>
              <a:rPr lang="ar-SA" sz="2000" b="1" i="0" u="none" strike="noStrike" baseline="0">
                <a:solidFill>
                  <a:srgbClr val="0070C0"/>
                </a:solidFill>
                <a:latin typeface="Times New Roman"/>
              </a:rPr>
              <a:t> </a:t>
            </a:r>
            <a:r>
              <a:rPr lang="ar-SA" sz="2000" b="1" i="0" u="none" strike="noStrike" baseline="0">
                <a:solidFill>
                  <a:srgbClr val="0070C0"/>
                </a:solidFill>
                <a:latin typeface="B Nazanin"/>
              </a:rPr>
              <a:t>سرمایه</a:t>
            </a:r>
            <a:r>
              <a:rPr lang="ar-SA" sz="2000" b="1" i="0" u="none" strike="noStrike" baseline="0">
                <a:solidFill>
                  <a:srgbClr val="0070C0"/>
                </a:solidFill>
                <a:latin typeface="Times New Roman"/>
              </a:rPr>
              <a:t> </a:t>
            </a:r>
            <a:r>
              <a:rPr lang="ar-SA" sz="2000" b="1" i="0" u="none" strike="noStrike" baseline="0">
                <a:solidFill>
                  <a:srgbClr val="0070C0"/>
                </a:solidFill>
                <a:latin typeface="B Nazanin"/>
              </a:rPr>
              <a:t>احتیاطی</a:t>
            </a:r>
          </a:p>
          <a:p>
            <a:pPr marL="342900" lvl="0" indent="-342900" algn="just">
              <a:lnSpc>
                <a:spcPct val="100000"/>
              </a:lnSpc>
              <a:spcAft>
                <a:spcPts val="1000"/>
              </a:spcAft>
              <a:buFont typeface="Wingdings"/>
              <a:buChar char="v"/>
            </a:pPr>
            <a:r>
              <a:rPr lang="ar-SA" sz="2000" b="1" i="0" u="none" strike="noStrike" baseline="0">
                <a:solidFill>
                  <a:srgbClr val="0070C0"/>
                </a:solidFill>
                <a:latin typeface="B Nazanin"/>
              </a:rPr>
              <a:t>تهیه</a:t>
            </a:r>
            <a:r>
              <a:rPr lang="fa-IR" sz="2000" b="1" i="0" u="none" strike="noStrike" baseline="0">
                <a:solidFill>
                  <a:srgbClr val="0070C0"/>
                </a:solidFill>
                <a:latin typeface="Times New Roman"/>
              </a:rPr>
              <a:t> </a:t>
            </a:r>
            <a:r>
              <a:rPr lang="fa-IR" sz="2000" b="1" i="0" u="none" strike="noStrike" baseline="0">
                <a:solidFill>
                  <a:srgbClr val="0070C0"/>
                </a:solidFill>
                <a:latin typeface="B Nazanin"/>
              </a:rPr>
              <a:t>صورتهای</a:t>
            </a:r>
            <a:r>
              <a:rPr lang="fa-IR" sz="2000" b="1" i="0" u="none" strike="noStrike" baseline="0">
                <a:solidFill>
                  <a:srgbClr val="0070C0"/>
                </a:solidFill>
                <a:latin typeface="Times New Roman"/>
              </a:rPr>
              <a:t> </a:t>
            </a:r>
            <a:r>
              <a:rPr lang="fa-IR" sz="2000" b="1" i="0" u="none" strike="noStrike" baseline="0">
                <a:solidFill>
                  <a:srgbClr val="0070C0"/>
                </a:solidFill>
                <a:latin typeface="B Nazanin"/>
              </a:rPr>
              <a:t>مالی</a:t>
            </a:r>
          </a:p>
          <a:p>
            <a:pPr marL="342900" lvl="0" indent="-342900" algn="just">
              <a:lnSpc>
                <a:spcPct val="100000"/>
              </a:lnSpc>
              <a:spcAft>
                <a:spcPts val="1000"/>
              </a:spcAft>
              <a:buFont typeface="Wingdings"/>
              <a:buChar char="v"/>
            </a:pPr>
            <a:r>
              <a:rPr lang="ar-SA" sz="2000" b="1" i="0" u="none" strike="noStrike" baseline="0">
                <a:solidFill>
                  <a:srgbClr val="0070C0"/>
                </a:solidFill>
                <a:latin typeface="B Nazanin"/>
              </a:rPr>
              <a:t>اجرای</a:t>
            </a:r>
            <a:r>
              <a:rPr lang="ar-SA" sz="2000" b="1" i="0" u="none" strike="noStrike" baseline="0">
                <a:solidFill>
                  <a:srgbClr val="0070C0"/>
                </a:solidFill>
                <a:latin typeface="Times New Roman"/>
              </a:rPr>
              <a:t> </a:t>
            </a:r>
            <a:r>
              <a:rPr lang="ar-SA" sz="2000" b="1" i="0" u="none" strike="noStrike" baseline="0">
                <a:solidFill>
                  <a:srgbClr val="0070C0"/>
                </a:solidFill>
                <a:latin typeface="B Nazanin"/>
              </a:rPr>
              <a:t>مصوبات</a:t>
            </a:r>
            <a:r>
              <a:rPr lang="ar-SA" sz="2000" b="1" i="0" u="none" strike="noStrike" baseline="0">
                <a:solidFill>
                  <a:srgbClr val="0070C0"/>
                </a:solidFill>
                <a:latin typeface="Times New Roman"/>
              </a:rPr>
              <a:t> </a:t>
            </a:r>
            <a:r>
              <a:rPr lang="ar-SA" sz="2000" b="1" i="0" u="none" strike="noStrike" baseline="0">
                <a:solidFill>
                  <a:srgbClr val="0070C0"/>
                </a:solidFill>
                <a:latin typeface="B Nazanin"/>
              </a:rPr>
              <a:t>مجامع</a:t>
            </a:r>
            <a:r>
              <a:rPr lang="ar-SA" sz="2000" b="1" i="0" u="none" strike="noStrike" baseline="0">
                <a:solidFill>
                  <a:srgbClr val="0070C0"/>
                </a:solidFill>
                <a:latin typeface="Times New Roman"/>
              </a:rPr>
              <a:t> </a:t>
            </a:r>
            <a:r>
              <a:rPr lang="ar-SA" sz="2000" b="1" i="0" u="none" strike="noStrike" baseline="0">
                <a:solidFill>
                  <a:srgbClr val="0070C0"/>
                </a:solidFill>
                <a:latin typeface="B Nazanin"/>
              </a:rPr>
              <a:t>عمومی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1315007" y="3789040"/>
            <a:ext cx="2088232" cy="648072"/>
          </a:xfrm>
          <a:prstGeom prst="roundRect">
            <a:avLst/>
          </a:prstGeom>
          <a:solidFill>
            <a:schemeClr val="accent3"/>
          </a:solidFill>
          <a:ln w="25400" cap="flat">
            <a:solidFill>
              <a:schemeClr val="accent3">
                <a:shade val="50000"/>
              </a:schemeClr>
            </a:solidFill>
          </a:ln>
        </p:spPr>
        <p:txBody>
          <a:bodyPr anchor="ctr"/>
          <a:lstStyle>
            <a:lvl1pPr lvl="0">
              <a:defRPr/>
            </a:lvl1pPr>
          </a:lstStyle>
          <a:p>
            <a:pPr lvl="0" algn="ctr"/>
            <a:r>
              <a:rPr lang="fa-IR" sz="2400" b="1">
                <a:solidFill>
                  <a:schemeClr val="bg1"/>
                </a:solidFill>
                <a:latin typeface="B Nazanin"/>
              </a:rPr>
              <a:t>در</a:t>
            </a:r>
            <a:r>
              <a:rPr lang="fa-IR" sz="2400" b="1">
                <a:solidFill>
                  <a:schemeClr val="bg1"/>
                </a:solidFill>
              </a:rPr>
              <a:t> </a:t>
            </a:r>
            <a:r>
              <a:rPr lang="fa-IR" sz="2400" b="1">
                <a:solidFill>
                  <a:schemeClr val="bg1"/>
                </a:solidFill>
                <a:latin typeface="B Nazanin"/>
              </a:rPr>
              <a:t>مقابل</a:t>
            </a:r>
            <a:r>
              <a:rPr lang="fa-IR" sz="2400" b="1">
                <a:solidFill>
                  <a:schemeClr val="bg1"/>
                </a:solidFill>
              </a:rPr>
              <a:t> </a:t>
            </a:r>
            <a:r>
              <a:rPr lang="fa-IR" sz="2400" b="1">
                <a:solidFill>
                  <a:schemeClr val="bg1"/>
                </a:solidFill>
                <a:latin typeface="B Nazanin"/>
              </a:rPr>
              <a:t>شرکت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827584" y="5085184"/>
            <a:ext cx="2571282" cy="648072"/>
          </a:xfrm>
          <a:prstGeom prst="roundRect">
            <a:avLst/>
          </a:prstGeom>
          <a:solidFill>
            <a:schemeClr val="accent3"/>
          </a:solidFill>
          <a:ln w="25400" cap="flat">
            <a:solidFill>
              <a:schemeClr val="accent3">
                <a:shade val="50000"/>
              </a:schemeClr>
            </a:solidFill>
          </a:ln>
        </p:spPr>
        <p:txBody>
          <a:bodyPr anchor="ctr"/>
          <a:lstStyle>
            <a:lvl1pPr lvl="0">
              <a:defRPr/>
            </a:lvl1pPr>
          </a:lstStyle>
          <a:p>
            <a:pPr lvl="0" algn="ctr"/>
            <a:r>
              <a:rPr lang="fa-IR" sz="2400" b="1">
                <a:solidFill>
                  <a:schemeClr val="bg1"/>
                </a:solidFill>
                <a:latin typeface="B Nazanin"/>
              </a:rPr>
              <a:t>در</a:t>
            </a:r>
            <a:r>
              <a:rPr lang="fa-IR" sz="2400" b="1">
                <a:solidFill>
                  <a:schemeClr val="bg1"/>
                </a:solidFill>
              </a:rPr>
              <a:t> </a:t>
            </a:r>
            <a:r>
              <a:rPr lang="fa-IR" sz="2400" b="1">
                <a:solidFill>
                  <a:schemeClr val="bg1"/>
                </a:solidFill>
                <a:latin typeface="B Nazanin"/>
              </a:rPr>
              <a:t>مقابل</a:t>
            </a:r>
            <a:r>
              <a:rPr lang="fa-IR" sz="2400" b="1">
                <a:solidFill>
                  <a:schemeClr val="bg1"/>
                </a:solidFill>
              </a:rPr>
              <a:t> </a:t>
            </a:r>
            <a:r>
              <a:rPr lang="fa-IR" sz="2400" b="1">
                <a:solidFill>
                  <a:schemeClr val="bg1"/>
                </a:solidFill>
                <a:latin typeface="B Nazanin"/>
              </a:rPr>
              <a:t>اشخاص</a:t>
            </a:r>
            <a:r>
              <a:rPr lang="fa-IR" sz="2400" b="1">
                <a:solidFill>
                  <a:schemeClr val="bg1"/>
                </a:solidFill>
              </a:rPr>
              <a:t> </a:t>
            </a:r>
            <a:r>
              <a:rPr lang="fa-IR" sz="2400" b="1">
                <a:solidFill>
                  <a:schemeClr val="bg1"/>
                </a:solidFill>
                <a:latin typeface="B Nazanin"/>
              </a:rPr>
              <a:t>ثالث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5796136" y="4782818"/>
            <a:ext cx="576064" cy="0"/>
          </a:xfrm>
          <a:prstGeom prst="straightConnector1">
            <a:avLst/>
          </a:prstGeom>
          <a:noFill/>
          <a:ln w="31750" cap="flat">
            <a:solidFill>
              <a:schemeClr val="tx1"/>
            </a:solidFill>
            <a:tailEnd type="arrow"/>
          </a:ln>
        </p:spPr>
      </p:cxnSp>
      <p:cxnSp>
        <p:nvCxnSpPr>
          <p:cNvPr id="7" name="Straight Arrow Connector 6"/>
          <p:cNvCxnSpPr/>
          <p:nvPr/>
        </p:nvCxnSpPr>
        <p:spPr>
          <a:xfrm flipH="1" flipV="1">
            <a:off x="3429738" y="4231392"/>
            <a:ext cx="566198" cy="306565"/>
          </a:xfrm>
          <a:prstGeom prst="straightConnector1">
            <a:avLst/>
          </a:prstGeom>
          <a:noFill/>
          <a:ln w="31750" cap="flat">
            <a:solidFill>
              <a:schemeClr val="tx1"/>
            </a:solidFill>
            <a:tailEnd type="arrow"/>
          </a:ln>
        </p:spPr>
      </p:cxnSp>
      <p:cxnSp>
        <p:nvCxnSpPr>
          <p:cNvPr id="8" name="Straight Arrow Connector 7"/>
          <p:cNvCxnSpPr/>
          <p:nvPr/>
        </p:nvCxnSpPr>
        <p:spPr>
          <a:xfrm flipH="1">
            <a:off x="3429738" y="5116036"/>
            <a:ext cx="566198" cy="293184"/>
          </a:xfrm>
          <a:prstGeom prst="straightConnector1">
            <a:avLst/>
          </a:prstGeom>
          <a:noFill/>
          <a:ln w="31750" cap="flat">
            <a:solidFill>
              <a:schemeClr val="tx1"/>
            </a:solidFill>
            <a:tailEnd type="arrow"/>
          </a:ln>
        </p:spPr>
      </p:cxn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 txBox="1">
            <a:spLocks noGrp="1"/>
          </p:cNvSpPr>
          <p:nvPr>
            <p:ph type="body" idx="1"/>
          </p:nvPr>
        </p:nvSpPr>
        <p:spPr>
          <a:xfrm>
            <a:off x="251520" y="476672"/>
            <a:ext cx="8435282" cy="5649492"/>
          </a:xfrm>
          <a:prstGeom prst="rect">
            <a:avLst/>
          </a:prstGeom>
        </p:spPr>
        <p:txBody>
          <a:bodyPr>
            <a:normAutofit fontScale="92000" lnSpcReduction="10000"/>
          </a:bodyPr>
          <a:lstStyle>
            <a:lvl1pPr lvl="0">
              <a:defRPr/>
            </a:lvl1pPr>
          </a:lstStyle>
          <a:p>
            <a:pPr marL="0" lvl="0" indent="0" algn="r">
              <a:lnSpc>
                <a:spcPct val="200000"/>
              </a:lnSpc>
              <a:buNone/>
            </a:pPr>
            <a:r>
              <a:rPr lang="fa-IR" b="1" u="sng">
                <a:solidFill>
                  <a:srgbClr val="0070C0"/>
                </a:solidFill>
                <a:latin typeface="B Titr"/>
              </a:rPr>
              <a:t>بازرسان</a:t>
            </a:r>
            <a:r>
              <a:rPr lang="fa-IR" b="1" u="sng">
                <a:solidFill>
                  <a:srgbClr val="0070C0"/>
                </a:solidFill>
              </a:rPr>
              <a:t> </a:t>
            </a:r>
          </a:p>
          <a:p>
            <a:pPr lvl="0" algn="just">
              <a:lnSpc>
                <a:spcPct val="200000"/>
              </a:lnSpc>
              <a:buClr>
                <a:schemeClr val="accent6">
                  <a:lumMod val="75000"/>
                </a:schemeClr>
              </a:buClr>
              <a:buFont typeface="Wingdings"/>
              <a:buChar char="v"/>
            </a:pPr>
            <a:r>
              <a:rPr lang="fa-IR">
                <a:latin typeface="B Nazanin"/>
              </a:rPr>
              <a:t>در</a:t>
            </a:r>
            <a:r>
              <a:rPr lang="fa-IR"/>
              <a:t> </a:t>
            </a:r>
            <a:r>
              <a:rPr lang="fa-IR">
                <a:latin typeface="B Nazanin"/>
              </a:rPr>
              <a:t>شرکتهای</a:t>
            </a:r>
            <a:r>
              <a:rPr lang="fa-IR"/>
              <a:t> </a:t>
            </a:r>
            <a:r>
              <a:rPr lang="fa-IR">
                <a:latin typeface="B Nazanin"/>
              </a:rPr>
              <a:t>سهامی</a:t>
            </a:r>
            <a:r>
              <a:rPr lang="fa-IR"/>
              <a:t> </a:t>
            </a:r>
            <a:r>
              <a:rPr lang="fa-IR">
                <a:latin typeface="B Nazanin"/>
              </a:rPr>
              <a:t>خاص</a:t>
            </a:r>
            <a:r>
              <a:rPr lang="fa-IR"/>
              <a:t> </a:t>
            </a:r>
            <a:r>
              <a:rPr lang="fa-IR">
                <a:latin typeface="B Nazanin"/>
              </a:rPr>
              <a:t>می</a:t>
            </a:r>
            <a:r>
              <a:rPr lang="fa-IR"/>
              <a:t> </a:t>
            </a:r>
            <a:r>
              <a:rPr lang="fa-IR">
                <a:latin typeface="B Nazanin"/>
              </a:rPr>
              <a:t>تواند</a:t>
            </a:r>
            <a:r>
              <a:rPr lang="fa-IR"/>
              <a:t> </a:t>
            </a:r>
            <a:r>
              <a:rPr lang="fa-IR">
                <a:latin typeface="B Nazanin"/>
              </a:rPr>
              <a:t>از</a:t>
            </a:r>
            <a:r>
              <a:rPr lang="fa-IR"/>
              <a:t> </a:t>
            </a:r>
            <a:r>
              <a:rPr lang="fa-IR">
                <a:latin typeface="B Nazanin"/>
              </a:rPr>
              <a:t>اعضاء</a:t>
            </a:r>
            <a:r>
              <a:rPr lang="fa-IR"/>
              <a:t> </a:t>
            </a:r>
            <a:r>
              <a:rPr lang="fa-IR">
                <a:latin typeface="B Nazanin"/>
              </a:rPr>
              <a:t>شرکت</a:t>
            </a:r>
            <a:r>
              <a:rPr lang="fa-IR"/>
              <a:t> </a:t>
            </a:r>
            <a:r>
              <a:rPr lang="fa-IR">
                <a:latin typeface="B Nazanin"/>
              </a:rPr>
              <a:t>باشد</a:t>
            </a:r>
            <a:r>
              <a:rPr lang="fa-IR"/>
              <a:t> </a:t>
            </a:r>
            <a:r>
              <a:rPr lang="fa-IR">
                <a:latin typeface="B Nazanin"/>
              </a:rPr>
              <a:t>اما</a:t>
            </a:r>
            <a:r>
              <a:rPr lang="fa-IR"/>
              <a:t> </a:t>
            </a:r>
            <a:r>
              <a:rPr lang="fa-IR">
                <a:latin typeface="B Nazanin"/>
              </a:rPr>
              <a:t>در</a:t>
            </a:r>
            <a:r>
              <a:rPr lang="fa-IR"/>
              <a:t> </a:t>
            </a:r>
            <a:r>
              <a:rPr lang="fa-IR">
                <a:latin typeface="B Nazanin"/>
              </a:rPr>
              <a:t>سهامی</a:t>
            </a:r>
            <a:r>
              <a:rPr lang="fa-IR"/>
              <a:t> </a:t>
            </a:r>
            <a:r>
              <a:rPr lang="fa-IR">
                <a:latin typeface="B Nazanin"/>
              </a:rPr>
              <a:t>عام</a:t>
            </a:r>
            <a:r>
              <a:rPr lang="fa-IR"/>
              <a:t> </a:t>
            </a:r>
            <a:r>
              <a:rPr lang="fa-IR">
                <a:latin typeface="B Nazanin"/>
              </a:rPr>
              <a:t>خارج</a:t>
            </a:r>
            <a:r>
              <a:rPr lang="fa-IR"/>
              <a:t> </a:t>
            </a:r>
            <a:r>
              <a:rPr lang="fa-IR">
                <a:latin typeface="B Nazanin"/>
              </a:rPr>
              <a:t>از</a:t>
            </a:r>
            <a:r>
              <a:rPr lang="fa-IR"/>
              <a:t> </a:t>
            </a:r>
            <a:r>
              <a:rPr lang="fa-IR">
                <a:latin typeface="B Nazanin"/>
              </a:rPr>
              <a:t>شرکت</a:t>
            </a:r>
          </a:p>
          <a:p>
            <a:pPr lvl="0" algn="just">
              <a:lnSpc>
                <a:spcPct val="200000"/>
              </a:lnSpc>
              <a:buClr>
                <a:schemeClr val="accent6">
                  <a:lumMod val="75000"/>
                </a:schemeClr>
              </a:buClr>
              <a:buFont typeface="Wingdings"/>
              <a:buChar char="v"/>
            </a:pPr>
            <a:r>
              <a:rPr lang="fa-IR">
                <a:latin typeface="B Nazanin"/>
              </a:rPr>
              <a:t>انتخاب</a:t>
            </a:r>
            <a:r>
              <a:rPr lang="fa-IR"/>
              <a:t> </a:t>
            </a:r>
            <a:r>
              <a:rPr lang="fa-IR">
                <a:latin typeface="B Nazanin"/>
              </a:rPr>
              <a:t>توسط</a:t>
            </a:r>
            <a:r>
              <a:rPr lang="fa-IR"/>
              <a:t> </a:t>
            </a:r>
            <a:r>
              <a:rPr lang="fa-IR">
                <a:latin typeface="B Nazanin"/>
              </a:rPr>
              <a:t>مجمع</a:t>
            </a:r>
            <a:r>
              <a:rPr lang="fa-IR"/>
              <a:t> </a:t>
            </a:r>
            <a:r>
              <a:rPr lang="fa-IR">
                <a:latin typeface="B Nazanin"/>
              </a:rPr>
              <a:t>عمومی</a:t>
            </a:r>
            <a:r>
              <a:rPr lang="fa-IR"/>
              <a:t> </a:t>
            </a:r>
            <a:r>
              <a:rPr lang="fa-IR">
                <a:latin typeface="B Nazanin"/>
              </a:rPr>
              <a:t>عادی</a:t>
            </a:r>
          </a:p>
          <a:p>
            <a:pPr lvl="0" algn="just">
              <a:lnSpc>
                <a:spcPct val="200000"/>
              </a:lnSpc>
              <a:buClr>
                <a:schemeClr val="accent6">
                  <a:lumMod val="75000"/>
                </a:schemeClr>
              </a:buClr>
              <a:buFont typeface="Wingdings"/>
              <a:buChar char="v"/>
            </a:pPr>
            <a:r>
              <a:rPr lang="fa-IR">
                <a:latin typeface="B Nazanin"/>
              </a:rPr>
              <a:t>نظارت</a:t>
            </a:r>
            <a:r>
              <a:rPr lang="fa-IR"/>
              <a:t> </a:t>
            </a:r>
            <a:r>
              <a:rPr lang="fa-IR">
                <a:latin typeface="B Nazanin"/>
              </a:rPr>
              <a:t>بر</a:t>
            </a:r>
            <a:r>
              <a:rPr lang="fa-IR"/>
              <a:t> </a:t>
            </a:r>
            <a:r>
              <a:rPr lang="fa-IR">
                <a:latin typeface="B Nazanin"/>
              </a:rPr>
              <a:t>عملکرد</a:t>
            </a:r>
            <a:r>
              <a:rPr lang="fa-IR"/>
              <a:t> </a:t>
            </a:r>
            <a:r>
              <a:rPr lang="fa-IR">
                <a:latin typeface="B Nazanin"/>
              </a:rPr>
              <a:t>هیات</a:t>
            </a:r>
            <a:r>
              <a:rPr lang="fa-IR"/>
              <a:t> </a:t>
            </a:r>
            <a:r>
              <a:rPr lang="fa-IR">
                <a:latin typeface="B Nazanin"/>
              </a:rPr>
              <a:t>مدیره</a:t>
            </a:r>
            <a:r>
              <a:rPr lang="fa-IR"/>
              <a:t> </a:t>
            </a:r>
            <a:r>
              <a:rPr lang="fa-IR">
                <a:latin typeface="B Nazanin"/>
              </a:rPr>
              <a:t>و</a:t>
            </a:r>
            <a:r>
              <a:rPr lang="fa-IR"/>
              <a:t> </a:t>
            </a:r>
            <a:r>
              <a:rPr lang="fa-IR">
                <a:latin typeface="B Nazanin"/>
              </a:rPr>
              <a:t>کنترل</a:t>
            </a:r>
            <a:r>
              <a:rPr lang="fa-IR"/>
              <a:t> </a:t>
            </a:r>
            <a:r>
              <a:rPr lang="fa-IR">
                <a:latin typeface="B Nazanin"/>
              </a:rPr>
              <a:t>دفاتر</a:t>
            </a:r>
            <a:r>
              <a:rPr lang="fa-IR"/>
              <a:t> </a:t>
            </a:r>
            <a:r>
              <a:rPr lang="fa-IR">
                <a:latin typeface="B Nazanin"/>
              </a:rPr>
              <a:t>و</a:t>
            </a:r>
            <a:r>
              <a:rPr lang="fa-IR"/>
              <a:t> </a:t>
            </a:r>
            <a:r>
              <a:rPr lang="fa-IR">
                <a:latin typeface="B Nazanin"/>
              </a:rPr>
              <a:t>ارائه</a:t>
            </a:r>
            <a:r>
              <a:rPr lang="fa-IR"/>
              <a:t> </a:t>
            </a:r>
            <a:r>
              <a:rPr lang="fa-IR">
                <a:latin typeface="B Nazanin"/>
              </a:rPr>
              <a:t>اظهار</a:t>
            </a:r>
            <a:r>
              <a:rPr lang="fa-IR"/>
              <a:t> </a:t>
            </a:r>
            <a:r>
              <a:rPr lang="fa-IR">
                <a:latin typeface="B Nazanin"/>
              </a:rPr>
              <a:t>نظر</a:t>
            </a:r>
            <a:r>
              <a:rPr lang="fa-IR"/>
              <a:t> </a:t>
            </a:r>
            <a:r>
              <a:rPr lang="fa-IR">
                <a:latin typeface="B Nazanin"/>
              </a:rPr>
              <a:t>و</a:t>
            </a:r>
            <a:r>
              <a:rPr lang="fa-IR"/>
              <a:t> </a:t>
            </a:r>
            <a:r>
              <a:rPr lang="fa-IR">
                <a:latin typeface="B Nazanin"/>
              </a:rPr>
              <a:t>گزارش</a:t>
            </a:r>
            <a:r>
              <a:rPr lang="fa-IR"/>
              <a:t> </a:t>
            </a:r>
            <a:r>
              <a:rPr lang="fa-IR">
                <a:latin typeface="B Nazanin"/>
              </a:rPr>
              <a:t>برای</a:t>
            </a:r>
            <a:r>
              <a:rPr lang="fa-IR"/>
              <a:t> </a:t>
            </a:r>
            <a:r>
              <a:rPr lang="fa-IR">
                <a:latin typeface="B Nazanin"/>
              </a:rPr>
              <a:t>صاحبان</a:t>
            </a:r>
            <a:r>
              <a:rPr lang="fa-IR"/>
              <a:t> </a:t>
            </a:r>
            <a:r>
              <a:rPr lang="fa-IR">
                <a:latin typeface="B Nazanin"/>
              </a:rPr>
              <a:t>سهام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 txBox="1">
            <a:spLocks noGrp="1"/>
          </p:cNvSpPr>
          <p:nvPr>
            <p:ph type="body" idx="1"/>
          </p:nvPr>
        </p:nvSpPr>
        <p:spPr>
          <a:xfrm>
            <a:off x="467544" y="980728"/>
            <a:ext cx="8229600" cy="4525963"/>
          </a:xfrm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marL="0" lvl="0" indent="0" algn="r">
              <a:buNone/>
            </a:pPr>
            <a:r>
              <a:rPr lang="fa-IR"/>
              <a:t>سهام</a:t>
            </a:r>
          </a:p>
        </p:txBody>
      </p:sp>
      <p:cxnSp>
        <p:nvCxnSpPr>
          <p:cNvPr id="3" name="Straight Arrow Connector 2"/>
          <p:cNvCxnSpPr/>
          <p:nvPr/>
        </p:nvCxnSpPr>
        <p:spPr>
          <a:xfrm flipH="1" flipV="1">
            <a:off x="5796136" y="656692"/>
            <a:ext cx="2016225" cy="684076"/>
          </a:xfrm>
          <a:prstGeom prst="straightConnector1">
            <a:avLst/>
          </a:prstGeom>
          <a:noFill/>
          <a:ln w="38100" cap="flat">
            <a:solidFill>
              <a:schemeClr val="dk1"/>
            </a:solidFill>
            <a:tailEnd type="triangle"/>
          </a:ln>
          <a:effectLst>
            <a:outerShdw blurRad="40000" dist="22999" dir="5400000">
              <a:srgbClr val="000000">
                <a:alpha val="35000"/>
              </a:srgbClr>
            </a:outerShdw>
          </a:effectLst>
        </p:spPr>
      </p:cxnSp>
      <p:sp>
        <p:nvSpPr>
          <p:cNvPr id="4" name="Rounded Rectangle 3"/>
          <p:cNvSpPr/>
          <p:nvPr/>
        </p:nvSpPr>
        <p:spPr>
          <a:xfrm>
            <a:off x="1229052" y="404664"/>
            <a:ext cx="4464496" cy="432048"/>
          </a:xfrm>
          <a:prstGeom prst="roundRect">
            <a:avLst/>
          </a:prstGeom>
          <a:gradFill rotWithShape="1">
            <a:gsLst>
              <a:gs pos="0">
                <a:schemeClr val="accent3">
                  <a:tint val="50000"/>
                  <a:satMod val="300000"/>
                </a:scheme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  <a:lin ang="16200000" scaled="1"/>
          </a:gradFill>
          <a:ln w="9525" cap="flat">
            <a:solidFill>
              <a:schemeClr val="accent3">
                <a:shade val="95000"/>
                <a:satMod val="105000"/>
              </a:schemeClr>
            </a:solidFill>
          </a:ln>
          <a:effectLst>
            <a:outerShdw blurRad="40000" dist="19999" dir="5400000">
              <a:srgbClr val="000000">
                <a:alpha val="38000"/>
              </a:srgbClr>
            </a:outerShdw>
          </a:effectLst>
        </p:spPr>
        <p:txBody>
          <a:bodyPr anchor="ctr"/>
          <a:lstStyle>
            <a:lvl1pPr lvl="0">
              <a:defRPr/>
            </a:lvl1pPr>
          </a:lstStyle>
          <a:p>
            <a:pPr lvl="0" algn="ctr"/>
            <a:r>
              <a:rPr lang="fa-IR"/>
              <a:t>سهم قسمتی از سرمایه شرکت سهامی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6012160" y="1412776"/>
            <a:ext cx="1800201" cy="0"/>
          </a:xfrm>
          <a:prstGeom prst="straightConnector1">
            <a:avLst/>
          </a:prstGeom>
          <a:noFill/>
          <a:ln w="38100" cap="flat">
            <a:solidFill>
              <a:schemeClr val="dk1"/>
            </a:solidFill>
            <a:tailEnd type="triangle"/>
          </a:ln>
          <a:effectLst>
            <a:outerShdw blurRad="40000" dist="22999" dir="5400000">
              <a:srgbClr val="000000">
                <a:alpha val="35000"/>
              </a:srgbClr>
            </a:outerShdw>
          </a:effectLst>
        </p:spPr>
      </p:cxnSp>
      <p:sp>
        <p:nvSpPr>
          <p:cNvPr id="6" name="Rounded Rectangle 5"/>
          <p:cNvSpPr/>
          <p:nvPr/>
        </p:nvSpPr>
        <p:spPr>
          <a:xfrm>
            <a:off x="3368578" y="1124744"/>
            <a:ext cx="2592289" cy="432048"/>
          </a:xfrm>
          <a:prstGeom prst="roundRect">
            <a:avLst/>
          </a:prstGeom>
          <a:gradFill rotWithShape="1">
            <a:gsLst>
              <a:gs pos="0">
                <a:schemeClr val="accent3">
                  <a:tint val="50000"/>
                  <a:satMod val="300000"/>
                </a:scheme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  <a:lin ang="16200000" scaled="1"/>
          </a:gradFill>
          <a:ln w="9525" cap="flat">
            <a:solidFill>
              <a:schemeClr val="accent3">
                <a:shade val="95000"/>
                <a:satMod val="105000"/>
              </a:schemeClr>
            </a:solidFill>
          </a:ln>
          <a:effectLst>
            <a:outerShdw blurRad="40000" dist="19999" dir="5400000">
              <a:srgbClr val="000000">
                <a:alpha val="38000"/>
              </a:srgbClr>
            </a:outerShdw>
          </a:effectLst>
        </p:spPr>
        <p:txBody>
          <a:bodyPr anchor="ctr"/>
          <a:lstStyle>
            <a:lvl1pPr lvl="0">
              <a:defRPr/>
            </a:lvl1pPr>
          </a:lstStyle>
          <a:p>
            <a:pPr lvl="0" algn="ctr"/>
            <a:r>
              <a:rPr lang="fa-IR"/>
              <a:t>میزان مشارکت وتعهدات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H="1" flipV="1">
            <a:off x="2555776" y="1160748"/>
            <a:ext cx="648072" cy="180020"/>
          </a:xfrm>
          <a:prstGeom prst="straightConnector1">
            <a:avLst/>
          </a:prstGeom>
          <a:noFill/>
          <a:ln w="38100" cap="flat">
            <a:solidFill>
              <a:schemeClr val="dk1"/>
            </a:solidFill>
            <a:tailEnd type="triangle"/>
          </a:ln>
          <a:effectLst>
            <a:outerShdw blurRad="40000" dist="22999" dir="5400000">
              <a:srgbClr val="000000">
                <a:alpha val="35000"/>
              </a:srgbClr>
            </a:outerShdw>
          </a:effectLst>
        </p:spPr>
      </p:cxnSp>
      <p:cxnSp>
        <p:nvCxnSpPr>
          <p:cNvPr id="8" name="Straight Arrow Connector 7"/>
          <p:cNvCxnSpPr/>
          <p:nvPr/>
        </p:nvCxnSpPr>
        <p:spPr>
          <a:xfrm flipH="1">
            <a:off x="2541468" y="1448780"/>
            <a:ext cx="648072" cy="144016"/>
          </a:xfrm>
          <a:prstGeom prst="straightConnector1">
            <a:avLst/>
          </a:prstGeom>
          <a:noFill/>
          <a:ln w="38100" cap="flat">
            <a:solidFill>
              <a:schemeClr val="dk1"/>
            </a:solidFill>
            <a:tailEnd type="triangle"/>
          </a:ln>
          <a:effectLst>
            <a:outerShdw blurRad="40000" dist="22999" dir="5400000">
              <a:srgbClr val="000000">
                <a:alpha val="35000"/>
              </a:srgbClr>
            </a:outerShdw>
          </a:effectLst>
        </p:spPr>
      </p:cxnSp>
      <p:sp>
        <p:nvSpPr>
          <p:cNvPr id="9" name="Rounded Rectangle 8"/>
          <p:cNvSpPr/>
          <p:nvPr/>
        </p:nvSpPr>
        <p:spPr>
          <a:xfrm>
            <a:off x="323528" y="908720"/>
            <a:ext cx="2191324" cy="342038"/>
          </a:xfrm>
          <a:prstGeom prst="roundRect">
            <a:avLst/>
          </a:prstGeom>
          <a:gradFill rotWithShape="1">
            <a:gsLst>
              <a:gs pos="0">
                <a:schemeClr val="accent5">
                  <a:tint val="50000"/>
                  <a:satMod val="300000"/>
                </a:schemeClr>
              </a:gs>
              <a:gs pos="35000">
                <a:schemeClr val="accent5">
                  <a:tint val="37000"/>
                  <a:satMod val="300000"/>
                </a:schemeClr>
              </a:gs>
              <a:gs pos="100000">
                <a:schemeClr val="accent5">
                  <a:tint val="15000"/>
                  <a:satMod val="350000"/>
                </a:schemeClr>
              </a:gs>
            </a:gsLst>
            <a:lin ang="16200000" scaled="1"/>
          </a:gradFill>
          <a:ln w="9525" cap="flat">
            <a:solidFill>
              <a:schemeClr val="accent5">
                <a:shade val="95000"/>
                <a:satMod val="105000"/>
              </a:schemeClr>
            </a:solidFill>
          </a:ln>
          <a:effectLst>
            <a:outerShdw blurRad="40000" dist="19999" dir="5400000">
              <a:srgbClr val="000000">
                <a:alpha val="38000"/>
              </a:srgbClr>
            </a:outerShdw>
          </a:effectLst>
        </p:spPr>
        <p:txBody>
          <a:bodyPr anchor="ctr"/>
          <a:lstStyle>
            <a:lvl1pPr lvl="0">
              <a:defRPr/>
            </a:lvl1pPr>
          </a:lstStyle>
          <a:p>
            <a:pPr lvl="0" algn="ctr"/>
            <a:r>
              <a:rPr lang="fa-IR"/>
              <a:t>شریک  در منافع شرکت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323528" y="1430778"/>
            <a:ext cx="2191324" cy="324036"/>
          </a:xfrm>
          <a:prstGeom prst="roundRect">
            <a:avLst/>
          </a:prstGeom>
          <a:gradFill rotWithShape="1">
            <a:gsLst>
              <a:gs pos="0">
                <a:schemeClr val="accent5">
                  <a:tint val="50000"/>
                  <a:satMod val="300000"/>
                </a:schemeClr>
              </a:gs>
              <a:gs pos="35000">
                <a:schemeClr val="accent5">
                  <a:tint val="37000"/>
                  <a:satMod val="300000"/>
                </a:schemeClr>
              </a:gs>
              <a:gs pos="100000">
                <a:schemeClr val="accent5">
                  <a:tint val="15000"/>
                  <a:satMod val="350000"/>
                </a:schemeClr>
              </a:gs>
            </a:gsLst>
            <a:lin ang="16200000" scaled="1"/>
          </a:gradFill>
          <a:ln w="9525" cap="flat">
            <a:solidFill>
              <a:schemeClr val="accent5">
                <a:shade val="95000"/>
                <a:satMod val="105000"/>
              </a:schemeClr>
            </a:solidFill>
          </a:ln>
          <a:effectLst>
            <a:outerShdw blurRad="40000" dist="19999" dir="5400000">
              <a:srgbClr val="000000">
                <a:alpha val="38000"/>
              </a:srgbClr>
            </a:outerShdw>
          </a:effectLst>
        </p:spPr>
        <p:txBody>
          <a:bodyPr anchor="ctr"/>
          <a:lstStyle>
            <a:lvl1pPr lvl="0">
              <a:defRPr/>
            </a:lvl1pPr>
          </a:lstStyle>
          <a:p>
            <a:pPr lvl="0" algn="ctr"/>
            <a:r>
              <a:rPr lang="fa-IR"/>
              <a:t>حضور در مجامع عمومی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6224234" y="1466777"/>
            <a:ext cx="1588127" cy="666079"/>
          </a:xfrm>
          <a:prstGeom prst="straightConnector1">
            <a:avLst/>
          </a:prstGeom>
          <a:noFill/>
          <a:ln w="38100" cap="flat">
            <a:solidFill>
              <a:schemeClr val="dk1"/>
            </a:solidFill>
            <a:tailEnd type="triangle"/>
          </a:ln>
          <a:effectLst>
            <a:outerShdw blurRad="40000" dist="22999" dir="5400000">
              <a:srgbClr val="000000">
                <a:alpha val="35000"/>
              </a:srgbClr>
            </a:outerShdw>
          </a:effectLst>
        </p:spPr>
      </p:cxnSp>
      <p:sp>
        <p:nvSpPr>
          <p:cNvPr id="12" name="Rounded Rectangle 11"/>
          <p:cNvSpPr/>
          <p:nvPr/>
        </p:nvSpPr>
        <p:spPr>
          <a:xfrm>
            <a:off x="2496114" y="1952836"/>
            <a:ext cx="3667475" cy="360040"/>
          </a:xfrm>
          <a:prstGeom prst="roundRect">
            <a:avLst/>
          </a:prstGeom>
          <a:gradFill rotWithShape="1">
            <a:gsLst>
              <a:gs pos="0">
                <a:schemeClr val="accent3">
                  <a:tint val="50000"/>
                  <a:satMod val="300000"/>
                </a:scheme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  <a:lin ang="16200000" scaled="1"/>
          </a:gradFill>
          <a:ln w="9525" cap="flat">
            <a:solidFill>
              <a:schemeClr val="accent3">
                <a:shade val="95000"/>
                <a:satMod val="105000"/>
              </a:schemeClr>
            </a:solidFill>
          </a:ln>
          <a:effectLst>
            <a:outerShdw blurRad="40000" dist="19999" dir="5400000">
              <a:srgbClr val="000000">
                <a:alpha val="38000"/>
              </a:srgbClr>
            </a:outerShdw>
          </a:effectLst>
        </p:spPr>
        <p:txBody>
          <a:bodyPr anchor="ctr"/>
          <a:lstStyle>
            <a:lvl1pPr lvl="0">
              <a:defRPr/>
            </a:lvl1pPr>
          </a:lstStyle>
          <a:p>
            <a:pPr lvl="0" algn="ctr"/>
            <a:r>
              <a:rPr lang="fa-IR"/>
              <a:t>منافع صاحب آن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6516216" y="1592796"/>
            <a:ext cx="1296145" cy="1110853"/>
          </a:xfrm>
          <a:prstGeom prst="straightConnector1">
            <a:avLst/>
          </a:prstGeom>
          <a:noFill/>
          <a:ln w="38100" cap="flat">
            <a:solidFill>
              <a:schemeClr val="dk1"/>
            </a:solidFill>
            <a:tailEnd type="triangle"/>
          </a:ln>
          <a:effectLst>
            <a:outerShdw blurRad="40000" dist="22999" dir="5400000">
              <a:srgbClr val="000000">
                <a:alpha val="35000"/>
              </a:srgbClr>
            </a:outerShdw>
          </a:effectLst>
        </p:spPr>
      </p:cxnSp>
      <p:sp>
        <p:nvSpPr>
          <p:cNvPr id="14" name="Rounded Rectangle 13"/>
          <p:cNvSpPr/>
          <p:nvPr/>
        </p:nvSpPr>
        <p:spPr>
          <a:xfrm>
            <a:off x="2496114" y="2588360"/>
            <a:ext cx="3724696" cy="360040"/>
          </a:xfrm>
          <a:prstGeom prst="roundRect">
            <a:avLst/>
          </a:prstGeom>
          <a:gradFill rotWithShape="1">
            <a:gsLst>
              <a:gs pos="0">
                <a:schemeClr val="accent3">
                  <a:tint val="50000"/>
                  <a:satMod val="300000"/>
                </a:scheme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  <a:lin ang="16200000" scaled="1"/>
          </a:gradFill>
          <a:ln w="9525" cap="flat">
            <a:solidFill>
              <a:schemeClr val="accent3">
                <a:shade val="95000"/>
                <a:satMod val="105000"/>
              </a:schemeClr>
            </a:solidFill>
          </a:ln>
          <a:effectLst>
            <a:outerShdw blurRad="40000" dist="19999" dir="5400000">
              <a:srgbClr val="000000">
                <a:alpha val="38000"/>
              </a:srgbClr>
            </a:outerShdw>
          </a:effectLst>
        </p:spPr>
        <p:txBody>
          <a:bodyPr anchor="ctr"/>
          <a:lstStyle>
            <a:lvl1pPr lvl="0">
              <a:defRPr/>
            </a:lvl1pPr>
          </a:lstStyle>
          <a:p>
            <a:pPr lvl="0" algn="ctr"/>
            <a:r>
              <a:rPr lang="fa-IR"/>
              <a:t>مبلغ اسمی سهام باید مساوی باشد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608692" y="4748861"/>
            <a:ext cx="2407336" cy="523220"/>
          </a:xfrm>
          <a:prstGeom prst="rect">
            <a:avLst/>
          </a:prstGeom>
          <a:noFill/>
        </p:spPr>
        <p:txBody>
          <a:bodyPr wrap="square"/>
          <a:lstStyle>
            <a:lvl1pPr lvl="0">
              <a:defRPr/>
            </a:lvl1pPr>
          </a:lstStyle>
          <a:p>
            <a:pPr lvl="0" algn="r"/>
            <a:r>
              <a:rPr lang="fa-IR" sz="2800"/>
              <a:t>مشخصات سهام</a:t>
            </a:r>
          </a:p>
        </p:txBody>
      </p:sp>
      <p:sp>
        <p:nvSpPr>
          <p:cNvPr id="16" name="Right Brace 15"/>
          <p:cNvSpPr/>
          <p:nvPr/>
        </p:nvSpPr>
        <p:spPr>
          <a:xfrm>
            <a:off x="6082192" y="3319912"/>
            <a:ext cx="936104" cy="3384377"/>
          </a:xfrm>
          <a:prstGeom prst="rightBrace">
            <a:avLst/>
          </a:prstGeom>
          <a:noFill/>
          <a:ln w="38100" cap="flat">
            <a:solidFill>
              <a:schemeClr val="accent6"/>
            </a:solidFill>
          </a:ln>
          <a:effectLst>
            <a:outerShdw blurRad="40000" dist="22999" dir="5400000">
              <a:srgbClr val="000000">
                <a:alpha val="35000"/>
              </a:srgbClr>
            </a:outerShdw>
          </a:effectLst>
        </p:spPr>
        <p:txBody>
          <a:bodyPr anchor="ctr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17" name="TextBox 16"/>
          <p:cNvSpPr txBox="1"/>
          <p:nvPr/>
        </p:nvSpPr>
        <p:spPr>
          <a:xfrm>
            <a:off x="57192" y="3631126"/>
            <a:ext cx="6264696" cy="3046988"/>
          </a:xfrm>
          <a:prstGeom prst="rect">
            <a:avLst/>
          </a:prstGeom>
          <a:noFill/>
        </p:spPr>
        <p:txBody>
          <a:bodyPr wrap="square"/>
          <a:lstStyle>
            <a:lvl1pPr lvl="0">
              <a:defRPr/>
            </a:lvl1pPr>
          </a:lstStyle>
          <a:p>
            <a:pPr lvl="0" algn="r"/>
            <a:r>
              <a:rPr lang="fa-IR" sz="2400"/>
              <a:t>نام شرکت و شماره ثبت</a:t>
            </a:r>
          </a:p>
          <a:p>
            <a:pPr lvl="0" algn="r"/>
            <a:r>
              <a:rPr lang="fa-IR" sz="2400"/>
              <a:t>مبلغ سرمایه ثبت شده و پرداخت شده</a:t>
            </a:r>
          </a:p>
          <a:p>
            <a:pPr lvl="0" algn="r"/>
            <a:r>
              <a:rPr lang="fa-IR" sz="2400"/>
              <a:t>نوع سهم</a:t>
            </a:r>
          </a:p>
          <a:p>
            <a:pPr lvl="0" algn="r"/>
            <a:r>
              <a:rPr lang="fa-IR" sz="2400"/>
              <a:t>مبلغ اسمی سهام</a:t>
            </a:r>
          </a:p>
          <a:p>
            <a:pPr lvl="0" algn="r"/>
            <a:r>
              <a:rPr lang="fa-IR" sz="2400"/>
              <a:t>تعداد سهام که هر ورقه نماینده آن است</a:t>
            </a:r>
          </a:p>
          <a:p>
            <a:pPr lvl="0" algn="r"/>
            <a:r>
              <a:rPr lang="fa-IR" sz="2400"/>
              <a:t>اوراق سهام باید متحد الشکل باشد</a:t>
            </a:r>
          </a:p>
          <a:p>
            <a:pPr lvl="0" algn="r"/>
            <a:r>
              <a:rPr lang="fa-IR" sz="2400"/>
              <a:t>چاپی و دارای شماره ترتیب </a:t>
            </a:r>
          </a:p>
          <a:p>
            <a:pPr lvl="0" algn="r"/>
            <a:r>
              <a:rPr lang="fa-IR" sz="2400"/>
              <a:t>با امضاء حداقل دو نفر مسئولین شرکت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 txBox="1">
            <a:spLocks noGrp="1"/>
          </p:cNvSpPr>
          <p:nvPr>
            <p:ph type="body" idx="1"/>
          </p:nvPr>
        </p:nvSpPr>
        <p:spPr>
          <a:xfrm>
            <a:off x="611560" y="476672"/>
            <a:ext cx="8229600" cy="4525963"/>
          </a:xfrm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marL="0" lvl="0" indent="0" algn="r">
              <a:buNone/>
            </a:pPr>
            <a:r>
              <a:rPr lang="fa-IR" sz="2800"/>
              <a:t>-ارزش اسمی سهم</a:t>
            </a:r>
          </a:p>
        </p:txBody>
      </p:sp>
      <p:cxnSp>
        <p:nvCxnSpPr>
          <p:cNvPr id="3" name="Straight Arrow Connector 2"/>
          <p:cNvCxnSpPr/>
          <p:nvPr/>
        </p:nvCxnSpPr>
        <p:spPr>
          <a:xfrm flipH="1" flipV="1">
            <a:off x="4788024" y="514394"/>
            <a:ext cx="1719316" cy="216024"/>
          </a:xfrm>
          <a:prstGeom prst="straightConnector1">
            <a:avLst/>
          </a:prstGeom>
          <a:noFill/>
          <a:ln w="38100" cap="flat">
            <a:solidFill>
              <a:schemeClr val="dk1"/>
            </a:solidFill>
            <a:tailEnd type="triangle"/>
          </a:ln>
          <a:effectLst>
            <a:outerShdw blurRad="40000" dist="22999" dir="5400000">
              <a:srgbClr val="000000">
                <a:alpha val="35000"/>
              </a:srgbClr>
            </a:outerShdw>
          </a:effectLst>
        </p:spPr>
      </p:cxnSp>
      <p:cxnSp>
        <p:nvCxnSpPr>
          <p:cNvPr id="4" name="Straight Arrow Connector 3"/>
          <p:cNvCxnSpPr/>
          <p:nvPr/>
        </p:nvCxnSpPr>
        <p:spPr>
          <a:xfrm flipH="1">
            <a:off x="4788024" y="908720"/>
            <a:ext cx="1728192" cy="216024"/>
          </a:xfrm>
          <a:prstGeom prst="straightConnector1">
            <a:avLst/>
          </a:prstGeom>
          <a:noFill/>
          <a:ln w="38100" cap="flat">
            <a:solidFill>
              <a:schemeClr val="dk1"/>
            </a:solidFill>
            <a:tailEnd type="triangle"/>
          </a:ln>
          <a:effectLst>
            <a:outerShdw blurRad="40000" dist="22999" dir="5400000">
              <a:srgbClr val="000000">
                <a:alpha val="35000"/>
              </a:srgbClr>
            </a:outerShdw>
          </a:effectLst>
        </p:spPr>
      </p:cxnSp>
      <p:sp>
        <p:nvSpPr>
          <p:cNvPr id="5" name="TextBox 4"/>
          <p:cNvSpPr txBox="1"/>
          <p:nvPr/>
        </p:nvSpPr>
        <p:spPr>
          <a:xfrm>
            <a:off x="395536" y="300571"/>
            <a:ext cx="4330824" cy="400110"/>
          </a:xfrm>
          <a:prstGeom prst="rect">
            <a:avLst/>
          </a:prstGeom>
          <a:noFill/>
        </p:spPr>
        <p:txBody>
          <a:bodyPr wrap="square"/>
          <a:lstStyle>
            <a:lvl1pPr lvl="0">
              <a:defRPr/>
            </a:lvl1pPr>
          </a:lstStyle>
          <a:p>
            <a:pPr lvl="0" algn="r"/>
            <a:r>
              <a:rPr lang="fa-IR" sz="2000" b="1"/>
              <a:t>نشان دهنده ی سرمایه قانونی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84391" y="924689"/>
            <a:ext cx="3903633" cy="400110"/>
          </a:xfrm>
          <a:prstGeom prst="rect">
            <a:avLst/>
          </a:prstGeom>
          <a:noFill/>
        </p:spPr>
        <p:txBody>
          <a:bodyPr wrap="none"/>
          <a:lstStyle>
            <a:lvl1pPr lvl="0">
              <a:defRPr/>
            </a:lvl1pPr>
          </a:lstStyle>
          <a:p>
            <a:pPr lvl="0"/>
            <a:r>
              <a:rPr lang="fa-IR" sz="2000" b="1"/>
              <a:t>ثبت در حساب سرمایه سهام(سرمایه قانونی)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404643" y="1987816"/>
            <a:ext cx="7437513" cy="523220"/>
          </a:xfrm>
          <a:prstGeom prst="rect">
            <a:avLst/>
          </a:prstGeom>
          <a:noFill/>
        </p:spPr>
        <p:txBody>
          <a:bodyPr wrap="square"/>
          <a:lstStyle>
            <a:lvl1pPr lvl="0">
              <a:defRPr/>
            </a:lvl1pPr>
          </a:lstStyle>
          <a:p>
            <a:pPr lvl="0" algn="r"/>
            <a:r>
              <a:rPr lang="fa-IR" sz="2800"/>
              <a:t>-سرمایه سهام:</a:t>
            </a:r>
            <a:r>
              <a:rPr lang="fa-IR" sz="2400" b="1"/>
              <a:t>حاصلضرب تعداد سهام در ارزش اسمی  هر سهم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100415" y="2656010"/>
            <a:ext cx="7956769" cy="830997"/>
          </a:xfrm>
          <a:prstGeom prst="rect">
            <a:avLst/>
          </a:prstGeom>
          <a:noFill/>
        </p:spPr>
        <p:txBody>
          <a:bodyPr wrap="square"/>
          <a:lstStyle>
            <a:lvl1pPr lvl="0">
              <a:defRPr/>
            </a:lvl1pPr>
          </a:lstStyle>
          <a:p>
            <a:pPr lvl="0" algn="r"/>
            <a:r>
              <a:rPr lang="fa-IR" sz="2400"/>
              <a:t>-ارزش بازار سهام</a:t>
            </a:r>
            <a:r>
              <a:rPr lang="fa-IR" sz="2800"/>
              <a:t>:</a:t>
            </a:r>
            <a:r>
              <a:rPr lang="fa-IR" sz="2000" b="1"/>
              <a:t>ارتباطی به ارزش اسمی سهام ندارد بلکه به عواملی </a:t>
            </a:r>
          </a:p>
          <a:p>
            <a:pPr lvl="0" algn="r"/>
            <a:r>
              <a:rPr lang="fa-IR" sz="2000" b="1"/>
              <a:t>از جمله </a:t>
            </a:r>
          </a:p>
        </p:txBody>
      </p:sp>
      <p:sp>
        <p:nvSpPr>
          <p:cNvPr id="9" name="Right Brace 8"/>
          <p:cNvSpPr/>
          <p:nvPr/>
        </p:nvSpPr>
        <p:spPr>
          <a:xfrm>
            <a:off x="8028385" y="3174054"/>
            <a:ext cx="360040" cy="2691654"/>
          </a:xfrm>
          <a:prstGeom prst="rightBrace">
            <a:avLst/>
          </a:prstGeom>
          <a:noFill/>
          <a:ln w="38100" cap="flat">
            <a:solidFill>
              <a:srgbClr val="00B050"/>
            </a:solidFill>
          </a:ln>
          <a:effectLst>
            <a:outerShdw blurRad="40000" dist="22999" dir="5400000">
              <a:srgbClr val="000000">
                <a:alpha val="35000"/>
              </a:srgbClr>
            </a:outerShdw>
          </a:effectLst>
        </p:spPr>
        <p:txBody>
          <a:bodyPr anchor="ctr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1187624" y="3284984"/>
            <a:ext cx="6840761" cy="2308324"/>
          </a:xfrm>
          <a:prstGeom prst="rect">
            <a:avLst/>
          </a:prstGeom>
          <a:noFill/>
        </p:spPr>
        <p:txBody>
          <a:bodyPr wrap="square"/>
          <a:lstStyle>
            <a:lvl1pPr lvl="0">
              <a:defRPr/>
            </a:lvl1pPr>
          </a:lstStyle>
          <a:p>
            <a:pPr lvl="0" algn="r"/>
            <a:r>
              <a:rPr lang="fa-IR" sz="2400"/>
              <a:t>توانایی بالقوه سودآوری شرکت</a:t>
            </a:r>
          </a:p>
          <a:p>
            <a:pPr lvl="0" algn="r"/>
            <a:r>
              <a:rPr lang="fa-IR" sz="2400"/>
              <a:t>شرایط عمومی صنعت</a:t>
            </a:r>
          </a:p>
          <a:p>
            <a:pPr lvl="0" algn="r"/>
            <a:r>
              <a:rPr lang="fa-IR" sz="2400"/>
              <a:t>سابقه سودآوری </a:t>
            </a:r>
          </a:p>
          <a:p>
            <a:pPr lvl="0" algn="r"/>
            <a:r>
              <a:rPr lang="fa-IR" sz="2400"/>
              <a:t>سابقه توزیع سود سهام</a:t>
            </a:r>
          </a:p>
          <a:p>
            <a:pPr lvl="0" algn="r"/>
            <a:r>
              <a:rPr lang="fa-IR" sz="2400"/>
              <a:t>مدیریت شرکت</a:t>
            </a:r>
          </a:p>
          <a:p>
            <a:pPr lvl="0" algn="r"/>
            <a:r>
              <a:rPr lang="fa-IR" sz="2400"/>
              <a:t>فعالیتهای توسعه آتی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267744" y="5993428"/>
            <a:ext cx="6429400" cy="461665"/>
          </a:xfrm>
          <a:prstGeom prst="rect">
            <a:avLst/>
          </a:prstGeom>
          <a:noFill/>
        </p:spPr>
        <p:txBody>
          <a:bodyPr wrap="square"/>
          <a:lstStyle>
            <a:lvl1pPr lvl="0">
              <a:defRPr/>
            </a:lvl1pPr>
          </a:lstStyle>
          <a:p>
            <a:pPr lvl="0" algn="r"/>
            <a:r>
              <a:rPr lang="fa-IR" sz="2400" b="1"/>
              <a:t>دارد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 txBox="1">
            <a:spLocks noGrp="1"/>
          </p:cNvSpPr>
          <p:nvPr>
            <p:ph type="body" idx="1"/>
          </p:nvPr>
        </p:nvSpPr>
        <p:spPr>
          <a:xfrm>
            <a:off x="107504" y="332656"/>
            <a:ext cx="8805664" cy="6120681"/>
          </a:xfrm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marL="0" lvl="0" indent="0" algn="r">
              <a:buNone/>
            </a:pPr>
            <a:r>
              <a:rPr lang="fa-IR" sz="2800"/>
              <a:t>-گواهینامه موقت سهام:</a:t>
            </a:r>
            <a:r>
              <a:rPr lang="fa-IR" sz="2400" b="1"/>
              <a:t>برگه ی گواهی صادره توسط شرکت قبل از صدور سهام</a:t>
            </a:r>
          </a:p>
          <a:p>
            <a:pPr marL="0" lvl="0" indent="0" algn="r">
              <a:buNone/>
            </a:pPr>
            <a:r>
              <a:rPr lang="fa-IR" sz="2800"/>
              <a:t>-سرمایه سهام(سرمایه قانونی):</a:t>
            </a:r>
            <a:r>
              <a:rPr lang="fa-IR" sz="2400" b="1"/>
              <a:t>مبلغ سرمایه گذاری شده به وسیله سهام داران شرکت</a:t>
            </a:r>
          </a:p>
        </p:txBody>
      </p:sp>
      <p:cxnSp>
        <p:nvCxnSpPr>
          <p:cNvPr id="3" name="Straight Arrow Connector 2"/>
          <p:cNvCxnSpPr/>
          <p:nvPr/>
        </p:nvCxnSpPr>
        <p:spPr>
          <a:xfrm flipH="1" flipV="1">
            <a:off x="7542104" y="1556792"/>
            <a:ext cx="576064" cy="72008"/>
          </a:xfrm>
          <a:prstGeom prst="straightConnector1">
            <a:avLst/>
          </a:prstGeom>
          <a:noFill/>
          <a:ln w="38100" cap="flat">
            <a:solidFill>
              <a:srgbClr val="FF0000"/>
            </a:solidFill>
            <a:tailEnd type="triangle"/>
          </a:ln>
          <a:effectLst>
            <a:outerShdw blurRad="40000" dist="22999" dir="5400000">
              <a:srgbClr val="000000">
                <a:alpha val="35000"/>
              </a:srgbClr>
            </a:outerShdw>
          </a:effectLst>
        </p:spPr>
      </p:cxnSp>
      <p:cxnSp>
        <p:nvCxnSpPr>
          <p:cNvPr id="4" name="Straight Arrow Connector 3"/>
          <p:cNvCxnSpPr/>
          <p:nvPr/>
        </p:nvCxnSpPr>
        <p:spPr>
          <a:xfrm flipH="1">
            <a:off x="7559891" y="1772816"/>
            <a:ext cx="576064" cy="144016"/>
          </a:xfrm>
          <a:prstGeom prst="straightConnector1">
            <a:avLst/>
          </a:prstGeom>
          <a:noFill/>
          <a:ln w="38100" cap="flat">
            <a:solidFill>
              <a:srgbClr val="FF0000"/>
            </a:solidFill>
            <a:tailEnd type="triangle"/>
          </a:ln>
          <a:effectLst>
            <a:outerShdw blurRad="40000" dist="22999" dir="5400000">
              <a:srgbClr val="000000">
                <a:alpha val="35000"/>
              </a:srgbClr>
            </a:outerShdw>
          </a:effectLst>
        </p:spPr>
      </p:cxnSp>
      <p:sp>
        <p:nvSpPr>
          <p:cNvPr id="5" name="TextBox 4"/>
          <p:cNvSpPr txBox="1"/>
          <p:nvPr/>
        </p:nvSpPr>
        <p:spPr>
          <a:xfrm>
            <a:off x="7019831" y="1383159"/>
            <a:ext cx="2232249" cy="400110"/>
          </a:xfrm>
          <a:prstGeom prst="rect">
            <a:avLst/>
          </a:prstGeom>
          <a:noFill/>
        </p:spPr>
        <p:txBody>
          <a:bodyPr wrap="square"/>
          <a:lstStyle>
            <a:lvl1pPr lvl="0">
              <a:defRPr/>
            </a:lvl1pPr>
          </a:lstStyle>
          <a:p>
            <a:pPr lvl="0"/>
            <a:r>
              <a:rPr lang="fa-IR" sz="2000"/>
              <a:t>نقد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852147" y="1732166"/>
            <a:ext cx="2232249" cy="400110"/>
          </a:xfrm>
          <a:prstGeom prst="rect">
            <a:avLst/>
          </a:prstGeom>
          <a:noFill/>
        </p:spPr>
        <p:txBody>
          <a:bodyPr wrap="square"/>
          <a:lstStyle>
            <a:lvl1pPr lvl="0">
              <a:defRPr/>
            </a:lvl1pPr>
          </a:lstStyle>
          <a:p>
            <a:pPr lvl="0"/>
            <a:r>
              <a:rPr lang="fa-IR" sz="2000"/>
              <a:t>غیرنقد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25166" y="3096832"/>
            <a:ext cx="8373616" cy="461665"/>
          </a:xfrm>
          <a:prstGeom prst="rect">
            <a:avLst/>
          </a:prstGeom>
          <a:noFill/>
        </p:spPr>
        <p:txBody>
          <a:bodyPr wrap="square"/>
          <a:lstStyle>
            <a:lvl1pPr lvl="0">
              <a:defRPr/>
            </a:lvl1pPr>
          </a:lstStyle>
          <a:p>
            <a:pPr lvl="0" algn="r"/>
            <a:r>
              <a:rPr lang="fa-IR" sz="2400"/>
              <a:t>-حقوق سهام داران</a:t>
            </a:r>
          </a:p>
        </p:txBody>
      </p:sp>
      <p:sp>
        <p:nvSpPr>
          <p:cNvPr id="8" name="Right Brace 7"/>
          <p:cNvSpPr/>
          <p:nvPr/>
        </p:nvSpPr>
        <p:spPr>
          <a:xfrm>
            <a:off x="6587783" y="2476045"/>
            <a:ext cx="432048" cy="1695837"/>
          </a:xfrm>
          <a:prstGeom prst="rightBrace">
            <a:avLst/>
          </a:prstGeom>
          <a:noFill/>
          <a:ln w="38100" cap="flat">
            <a:solidFill>
              <a:srgbClr val="33CC33"/>
            </a:solidFill>
          </a:ln>
          <a:effectLst>
            <a:outerShdw blurRad="40000" dist="22999" dir="5400000">
              <a:srgbClr val="000000">
                <a:alpha val="35000"/>
              </a:srgbClr>
            </a:outerShdw>
          </a:effectLst>
        </p:spPr>
        <p:txBody>
          <a:bodyPr anchor="ctr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1115174" y="2608166"/>
            <a:ext cx="5472609" cy="1569660"/>
          </a:xfrm>
          <a:prstGeom prst="rect">
            <a:avLst/>
          </a:prstGeom>
          <a:noFill/>
        </p:spPr>
        <p:txBody>
          <a:bodyPr wrap="square"/>
          <a:lstStyle>
            <a:lvl1pPr lvl="0">
              <a:defRPr/>
            </a:lvl1pPr>
          </a:lstStyle>
          <a:p>
            <a:pPr lvl="0" algn="r"/>
            <a:r>
              <a:rPr lang="fa-IR" sz="2400"/>
              <a:t>حق رای در مجامع</a:t>
            </a:r>
          </a:p>
          <a:p>
            <a:pPr lvl="0" algn="r"/>
            <a:r>
              <a:rPr lang="fa-IR" sz="2400"/>
              <a:t>سود سهام</a:t>
            </a:r>
          </a:p>
          <a:p>
            <a:pPr lvl="0" algn="r"/>
            <a:r>
              <a:rPr lang="fa-IR" sz="2400"/>
              <a:t>سهیم بودن در داراییهای شرکت د رزمان انحلال</a:t>
            </a:r>
          </a:p>
          <a:p>
            <a:pPr lvl="0" algn="r"/>
            <a:r>
              <a:rPr lang="fa-IR" sz="2400"/>
              <a:t>حق تقدم خرید سهام در زمان افزایش سرمایه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012160" y="5265788"/>
            <a:ext cx="2482566" cy="461665"/>
          </a:xfrm>
          <a:prstGeom prst="rect">
            <a:avLst/>
          </a:prstGeom>
          <a:noFill/>
        </p:spPr>
        <p:txBody>
          <a:bodyPr wrap="square"/>
          <a:lstStyle>
            <a:lvl1pPr lvl="0">
              <a:defRPr/>
            </a:lvl1pPr>
          </a:lstStyle>
          <a:p>
            <a:pPr lvl="0" algn="r"/>
            <a:r>
              <a:rPr lang="fa-IR" sz="2400"/>
              <a:t>-انواع سهام</a:t>
            </a:r>
          </a:p>
        </p:txBody>
      </p:sp>
      <p:sp>
        <p:nvSpPr>
          <p:cNvPr id="11" name="Right Brace 10"/>
          <p:cNvSpPr/>
          <p:nvPr/>
        </p:nvSpPr>
        <p:spPr>
          <a:xfrm>
            <a:off x="6660232" y="4407786"/>
            <a:ext cx="359599" cy="2177671"/>
          </a:xfrm>
          <a:prstGeom prst="rightBrace">
            <a:avLst/>
          </a:prstGeom>
          <a:noFill/>
          <a:ln w="38100" cap="flat">
            <a:solidFill>
              <a:srgbClr val="FFC000"/>
            </a:solidFill>
          </a:ln>
          <a:effectLst>
            <a:outerShdw blurRad="40000" dist="22999" dir="5400000">
              <a:srgbClr val="000000">
                <a:alpha val="35000"/>
              </a:srgbClr>
            </a:outerShdw>
          </a:effectLst>
        </p:spPr>
        <p:txBody>
          <a:bodyPr anchor="ctr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683568" y="4653136"/>
            <a:ext cx="6120239" cy="1323439"/>
          </a:xfrm>
          <a:prstGeom prst="rect">
            <a:avLst/>
          </a:prstGeom>
          <a:noFill/>
        </p:spPr>
        <p:txBody>
          <a:bodyPr wrap="square"/>
          <a:lstStyle>
            <a:lvl1pPr lvl="0">
              <a:defRPr/>
            </a:lvl1pPr>
          </a:lstStyle>
          <a:p>
            <a:pPr lvl="0" algn="r"/>
            <a:r>
              <a:rPr lang="fa-IR" sz="2000"/>
              <a:t>سهام عادی(بی نام یا بانام)</a:t>
            </a:r>
          </a:p>
          <a:p>
            <a:pPr lvl="0" algn="r"/>
            <a:r>
              <a:rPr lang="fa-IR" sz="2000"/>
              <a:t>سهام ممتاز</a:t>
            </a:r>
          </a:p>
          <a:p>
            <a:pPr lvl="0" algn="r"/>
            <a:r>
              <a:rPr lang="fa-IR" sz="2000"/>
              <a:t>سهام انتفاعی و موسس </a:t>
            </a:r>
          </a:p>
          <a:p>
            <a:pPr lvl="0" algn="r"/>
            <a:r>
              <a:rPr lang="fa-IR" sz="2000"/>
              <a:t>سهام وثیقه مدیران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 txBox="1">
            <a:spLocks noGrp="1"/>
          </p:cNvSpPr>
          <p:nvPr>
            <p:ph type="body" idx="1"/>
          </p:nvPr>
        </p:nvSpPr>
        <p:spPr>
          <a:xfrm>
            <a:off x="0" y="404664"/>
            <a:ext cx="8686800" cy="5721500"/>
          </a:xfrm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marL="0" lvl="0" indent="0" algn="r">
              <a:buNone/>
            </a:pPr>
            <a:r>
              <a:rPr lang="fa-IR" b="1">
                <a:solidFill>
                  <a:srgbClr val="0070C0"/>
                </a:solidFill>
                <a:latin typeface="B Titr"/>
              </a:rPr>
              <a:t>طبقه</a:t>
            </a:r>
            <a:r>
              <a:rPr lang="fa-IR" b="1">
                <a:solidFill>
                  <a:srgbClr val="0070C0"/>
                </a:solidFill>
              </a:rPr>
              <a:t> </a:t>
            </a:r>
            <a:r>
              <a:rPr lang="fa-IR" b="1">
                <a:solidFill>
                  <a:srgbClr val="0070C0"/>
                </a:solidFill>
                <a:latin typeface="B Titr"/>
              </a:rPr>
              <a:t>بندی</a:t>
            </a:r>
            <a:r>
              <a:rPr lang="fa-IR" b="1">
                <a:solidFill>
                  <a:srgbClr val="0070C0"/>
                </a:solidFill>
              </a:rPr>
              <a:t> </a:t>
            </a:r>
            <a:r>
              <a:rPr lang="fa-IR" b="1">
                <a:solidFill>
                  <a:srgbClr val="0070C0"/>
                </a:solidFill>
                <a:latin typeface="B Titr"/>
              </a:rPr>
              <a:t>واحدهای</a:t>
            </a:r>
            <a:r>
              <a:rPr lang="fa-IR" b="1">
                <a:solidFill>
                  <a:srgbClr val="0070C0"/>
                </a:solidFill>
              </a:rPr>
              <a:t> </a:t>
            </a:r>
            <a:r>
              <a:rPr lang="fa-IR" b="1">
                <a:solidFill>
                  <a:srgbClr val="0070C0"/>
                </a:solidFill>
                <a:latin typeface="B Titr"/>
              </a:rPr>
              <a:t>اقتصادی</a:t>
            </a:r>
            <a:r>
              <a:rPr lang="fa-IR" b="1">
                <a:solidFill>
                  <a:srgbClr val="0070C0"/>
                </a:solidFill>
              </a:rPr>
              <a:t>: </a:t>
            </a:r>
          </a:p>
          <a:p>
            <a:pPr lvl="0" algn="r">
              <a:buFont typeface="Wingdings"/>
              <a:buChar char="ü"/>
            </a:pPr>
            <a:r>
              <a:rPr lang="fa-IR">
                <a:latin typeface="B Nazanin"/>
              </a:rPr>
              <a:t>واحد</a:t>
            </a:r>
            <a:r>
              <a:rPr lang="fa-IR"/>
              <a:t> </a:t>
            </a:r>
            <a:r>
              <a:rPr lang="fa-IR">
                <a:latin typeface="B Nazanin"/>
              </a:rPr>
              <a:t>های</a:t>
            </a:r>
            <a:r>
              <a:rPr lang="fa-IR"/>
              <a:t> </a:t>
            </a:r>
            <a:r>
              <a:rPr lang="fa-IR">
                <a:latin typeface="B Nazanin"/>
              </a:rPr>
              <a:t>انتفاعی</a:t>
            </a:r>
            <a:r>
              <a:rPr lang="fa-IR"/>
              <a:t>                 </a:t>
            </a:r>
            <a:r>
              <a:rPr lang="fa-IR">
                <a:solidFill>
                  <a:srgbClr val="FF0000"/>
                </a:solidFill>
                <a:latin typeface="B Nazanin"/>
              </a:rPr>
              <a:t>به</a:t>
            </a:r>
            <a:r>
              <a:rPr lang="fa-IR">
                <a:solidFill>
                  <a:srgbClr val="FF0000"/>
                </a:solidFill>
              </a:rPr>
              <a:t> </a:t>
            </a:r>
            <a:r>
              <a:rPr lang="fa-IR">
                <a:solidFill>
                  <a:srgbClr val="FF0000"/>
                </a:solidFill>
                <a:latin typeface="B Nazanin"/>
              </a:rPr>
              <a:t>قصد</a:t>
            </a:r>
            <a:r>
              <a:rPr lang="fa-IR">
                <a:solidFill>
                  <a:srgbClr val="FF0000"/>
                </a:solidFill>
              </a:rPr>
              <a:t> </a:t>
            </a:r>
            <a:r>
              <a:rPr lang="fa-IR">
                <a:solidFill>
                  <a:srgbClr val="FF0000"/>
                </a:solidFill>
                <a:latin typeface="B Nazanin"/>
              </a:rPr>
              <a:t>انتفاع</a:t>
            </a:r>
            <a:r>
              <a:rPr lang="fa-IR">
                <a:solidFill>
                  <a:srgbClr val="FF0000"/>
                </a:solidFill>
              </a:rPr>
              <a:t> </a:t>
            </a:r>
            <a:r>
              <a:rPr lang="fa-IR">
                <a:solidFill>
                  <a:srgbClr val="FF0000"/>
                </a:solidFill>
                <a:latin typeface="B Nazanin"/>
              </a:rPr>
              <a:t>و</a:t>
            </a:r>
            <a:r>
              <a:rPr lang="fa-IR">
                <a:solidFill>
                  <a:srgbClr val="FF0000"/>
                </a:solidFill>
              </a:rPr>
              <a:t> </a:t>
            </a:r>
            <a:r>
              <a:rPr lang="fa-IR">
                <a:solidFill>
                  <a:srgbClr val="FF0000"/>
                </a:solidFill>
                <a:latin typeface="B Nazanin"/>
              </a:rPr>
              <a:t>سود</a:t>
            </a:r>
          </a:p>
          <a:p>
            <a:pPr lvl="0" algn="r">
              <a:buFont typeface="Wingdings"/>
              <a:buChar char="ü"/>
            </a:pPr>
            <a:r>
              <a:rPr lang="fa-IR">
                <a:latin typeface="B Nazanin"/>
              </a:rPr>
              <a:t>واحدهای</a:t>
            </a:r>
            <a:r>
              <a:rPr lang="fa-IR"/>
              <a:t> </a:t>
            </a:r>
            <a:r>
              <a:rPr lang="fa-IR">
                <a:latin typeface="B Nazanin"/>
              </a:rPr>
              <a:t>غیر</a:t>
            </a:r>
            <a:r>
              <a:rPr lang="fa-IR"/>
              <a:t> </a:t>
            </a:r>
            <a:r>
              <a:rPr lang="fa-IR">
                <a:latin typeface="B Nazanin"/>
              </a:rPr>
              <a:t>انتفاعی</a:t>
            </a:r>
            <a:r>
              <a:rPr lang="fa-IR"/>
              <a:t>             </a:t>
            </a:r>
            <a:r>
              <a:rPr lang="fa-IR">
                <a:solidFill>
                  <a:srgbClr val="FF0000"/>
                </a:solidFill>
                <a:latin typeface="B Nazanin"/>
              </a:rPr>
              <a:t>بدون</a:t>
            </a:r>
            <a:r>
              <a:rPr lang="fa-IR">
                <a:solidFill>
                  <a:srgbClr val="FF0000"/>
                </a:solidFill>
              </a:rPr>
              <a:t> </a:t>
            </a:r>
            <a:r>
              <a:rPr lang="fa-IR">
                <a:solidFill>
                  <a:srgbClr val="FF0000"/>
                </a:solidFill>
                <a:latin typeface="B Nazanin"/>
              </a:rPr>
              <a:t>قصد</a:t>
            </a:r>
            <a:r>
              <a:rPr lang="fa-IR">
                <a:solidFill>
                  <a:srgbClr val="FF0000"/>
                </a:solidFill>
              </a:rPr>
              <a:t> </a:t>
            </a:r>
            <a:r>
              <a:rPr lang="fa-IR">
                <a:solidFill>
                  <a:srgbClr val="FF0000"/>
                </a:solidFill>
                <a:latin typeface="B Nazanin"/>
              </a:rPr>
              <a:t>انتفاع</a:t>
            </a:r>
            <a:r>
              <a:rPr lang="fa-IR">
                <a:solidFill>
                  <a:srgbClr val="FF0000"/>
                </a:solidFill>
              </a:rPr>
              <a:t> </a:t>
            </a:r>
            <a:r>
              <a:rPr lang="fa-IR">
                <a:solidFill>
                  <a:srgbClr val="FF0000"/>
                </a:solidFill>
                <a:latin typeface="B Nazanin"/>
              </a:rPr>
              <a:t>و</a:t>
            </a:r>
            <a:r>
              <a:rPr lang="fa-IR">
                <a:solidFill>
                  <a:srgbClr val="FF0000"/>
                </a:solidFill>
              </a:rPr>
              <a:t> </a:t>
            </a:r>
            <a:r>
              <a:rPr lang="fa-IR">
                <a:solidFill>
                  <a:srgbClr val="FF0000"/>
                </a:solidFill>
                <a:latin typeface="B Nazanin"/>
              </a:rPr>
              <a:t>درراستای</a:t>
            </a:r>
            <a:r>
              <a:rPr lang="fa-IR">
                <a:solidFill>
                  <a:srgbClr val="FF0000"/>
                </a:solidFill>
              </a:rPr>
              <a:t> </a:t>
            </a:r>
          </a:p>
          <a:p>
            <a:pPr marL="3657600" lvl="8" indent="0" algn="r">
              <a:buNone/>
            </a:pPr>
            <a:r>
              <a:rPr lang="fa-IR">
                <a:solidFill>
                  <a:srgbClr val="FF0000"/>
                </a:solidFill>
              </a:rPr>
              <a:t>         </a:t>
            </a:r>
            <a:r>
              <a:rPr lang="fa-IR" sz="2800">
                <a:solidFill>
                  <a:srgbClr val="FF0000"/>
                </a:solidFill>
                <a:latin typeface="B Nazanin"/>
              </a:rPr>
              <a:t>منافع</a:t>
            </a:r>
            <a:r>
              <a:rPr lang="fa-IR" sz="2800">
                <a:solidFill>
                  <a:srgbClr val="FF0000"/>
                </a:solidFill>
              </a:rPr>
              <a:t> </a:t>
            </a:r>
            <a:r>
              <a:rPr lang="fa-IR" sz="2800">
                <a:solidFill>
                  <a:srgbClr val="FF0000"/>
                </a:solidFill>
                <a:latin typeface="B Nazanin"/>
              </a:rPr>
              <a:t>جامعه</a:t>
            </a:r>
          </a:p>
          <a:p>
            <a:pPr marL="0" lvl="0" indent="0" algn="r">
              <a:buNone/>
            </a:pPr>
            <a:endParaRPr lang="fa-IR" sz="2800">
              <a:solidFill>
                <a:srgbClr val="FF0000"/>
              </a:solidFill>
              <a:latin typeface="B Nazanin"/>
            </a:endParaRPr>
          </a:p>
          <a:p>
            <a:pPr marL="0" lvl="0" indent="0" algn="r">
              <a:buNone/>
            </a:pPr>
            <a:endParaRPr lang="fa-IR" sz="2800">
              <a:solidFill>
                <a:srgbClr val="FF0000"/>
              </a:solidFill>
              <a:latin typeface="B Nazanin"/>
            </a:endParaRPr>
          </a:p>
          <a:p>
            <a:pPr marL="0" lvl="0" indent="0" algn="r">
              <a:buNone/>
            </a:pPr>
            <a:r>
              <a:rPr lang="fa-IR" sz="2800"/>
              <a:t>                                </a:t>
            </a:r>
            <a:r>
              <a:rPr lang="fa-IR" sz="2800">
                <a:latin typeface="B Nazanin"/>
              </a:rPr>
              <a:t>واحدهای</a:t>
            </a:r>
            <a:r>
              <a:rPr lang="fa-IR" sz="2800"/>
              <a:t> </a:t>
            </a:r>
            <a:r>
              <a:rPr lang="fa-IR" sz="2800">
                <a:latin typeface="B Nazanin"/>
              </a:rPr>
              <a:t>تجاری</a:t>
            </a:r>
            <a:r>
              <a:rPr lang="fa-IR" sz="2800"/>
              <a:t> </a:t>
            </a:r>
            <a:r>
              <a:rPr lang="fa-IR" sz="2800">
                <a:latin typeface="B Nazanin"/>
              </a:rPr>
              <a:t>انتفاعی</a:t>
            </a:r>
            <a:r>
              <a:rPr lang="fa-IR" sz="2800"/>
              <a:t> : </a:t>
            </a:r>
            <a:r>
              <a:rPr lang="fa-IR" sz="2800">
                <a:latin typeface="B Nazanin"/>
              </a:rPr>
              <a:t>انواع</a:t>
            </a:r>
            <a:r>
              <a:rPr lang="fa-IR" sz="2800"/>
              <a:t> </a:t>
            </a:r>
            <a:r>
              <a:rPr lang="fa-IR" sz="2800">
                <a:latin typeface="B Nazanin"/>
              </a:rPr>
              <a:t>شرکتهای</a:t>
            </a:r>
            <a:r>
              <a:rPr lang="fa-IR" sz="2800"/>
              <a:t> </a:t>
            </a:r>
            <a:r>
              <a:rPr lang="fa-IR" sz="2800">
                <a:latin typeface="B Nazanin"/>
              </a:rPr>
              <a:t>تجاری</a:t>
            </a:r>
          </a:p>
          <a:p>
            <a:pPr marL="0" lvl="0" indent="0" algn="r">
              <a:buNone/>
            </a:pPr>
            <a:r>
              <a:rPr lang="fa-IR" sz="2800">
                <a:solidFill>
                  <a:schemeClr val="accent6">
                    <a:lumMod val="50000"/>
                  </a:schemeClr>
                </a:solidFill>
                <a:latin typeface="B Nazanin"/>
              </a:rPr>
              <a:t>واحدهای</a:t>
            </a:r>
            <a:r>
              <a:rPr lang="fa-IR" sz="280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fa-IR" sz="2800">
                <a:solidFill>
                  <a:schemeClr val="accent6">
                    <a:lumMod val="50000"/>
                  </a:schemeClr>
                </a:solidFill>
                <a:latin typeface="B Nazanin"/>
              </a:rPr>
              <a:t>انتفاعی</a:t>
            </a:r>
          </a:p>
          <a:p>
            <a:pPr marL="0" lvl="0" indent="0" algn="r">
              <a:buNone/>
            </a:pPr>
            <a:r>
              <a:rPr lang="fa-IR" sz="2800"/>
              <a:t>                                </a:t>
            </a:r>
            <a:r>
              <a:rPr lang="fa-IR" sz="2000" b="1">
                <a:latin typeface="B Nazanin"/>
              </a:rPr>
              <a:t>واحدهای</a:t>
            </a:r>
            <a:r>
              <a:rPr lang="fa-IR" sz="2000" b="1"/>
              <a:t> </a:t>
            </a:r>
            <a:r>
              <a:rPr lang="fa-IR" sz="2000" b="1">
                <a:latin typeface="B Nazanin"/>
              </a:rPr>
              <a:t>غیر</a:t>
            </a:r>
            <a:r>
              <a:rPr lang="fa-IR" sz="2000" b="1"/>
              <a:t> </a:t>
            </a:r>
            <a:r>
              <a:rPr lang="fa-IR" sz="2000" b="1">
                <a:latin typeface="B Nazanin"/>
              </a:rPr>
              <a:t>تجاری</a:t>
            </a:r>
            <a:r>
              <a:rPr lang="fa-IR" sz="2000" b="1"/>
              <a:t> </a:t>
            </a:r>
            <a:r>
              <a:rPr lang="fa-IR" sz="2000" b="1">
                <a:latin typeface="B Nazanin"/>
              </a:rPr>
              <a:t>انتفاعی</a:t>
            </a:r>
            <a:r>
              <a:rPr lang="fa-IR" sz="2000" b="1"/>
              <a:t> </a:t>
            </a:r>
            <a:r>
              <a:rPr lang="fa-IR" sz="2000"/>
              <a:t>: </a:t>
            </a:r>
            <a:r>
              <a:rPr lang="fa-IR" sz="2000">
                <a:latin typeface="B Nazanin"/>
              </a:rPr>
              <a:t>انواع</a:t>
            </a:r>
            <a:r>
              <a:rPr lang="fa-IR" sz="2000"/>
              <a:t> </a:t>
            </a:r>
            <a:r>
              <a:rPr lang="fa-IR" sz="2000">
                <a:latin typeface="B Nazanin"/>
              </a:rPr>
              <a:t>مؤسسات</a:t>
            </a:r>
            <a:r>
              <a:rPr lang="fa-IR" sz="2000"/>
              <a:t> </a:t>
            </a:r>
            <a:r>
              <a:rPr lang="fa-IR" sz="2000">
                <a:latin typeface="B Nazanin"/>
              </a:rPr>
              <a:t>مانند</a:t>
            </a:r>
            <a:r>
              <a:rPr lang="fa-IR" sz="2000"/>
              <a:t> </a:t>
            </a:r>
            <a:r>
              <a:rPr lang="fa-IR" sz="2000">
                <a:latin typeface="B Nazanin"/>
              </a:rPr>
              <a:t>موسسات</a:t>
            </a:r>
            <a:r>
              <a:rPr lang="fa-IR" sz="2000"/>
              <a:t> </a:t>
            </a:r>
            <a:r>
              <a:rPr lang="fa-IR" sz="2000">
                <a:latin typeface="B Nazanin"/>
              </a:rPr>
              <a:t>حسابرسی</a:t>
            </a:r>
            <a:r>
              <a:rPr lang="fa-IR" sz="2000"/>
              <a:t> </a:t>
            </a:r>
          </a:p>
        </p:txBody>
      </p:sp>
      <p:cxnSp>
        <p:nvCxnSpPr>
          <p:cNvPr id="3" name="Straight Arrow Connector 2"/>
          <p:cNvCxnSpPr/>
          <p:nvPr/>
        </p:nvCxnSpPr>
        <p:spPr>
          <a:xfrm flipH="1">
            <a:off x="4934791" y="1196752"/>
            <a:ext cx="720080" cy="0"/>
          </a:xfrm>
          <a:prstGeom prst="straightConnector1">
            <a:avLst/>
          </a:prstGeom>
          <a:noFill/>
          <a:ln w="38100" cap="flat">
            <a:solidFill>
              <a:schemeClr val="tx1"/>
            </a:solidFill>
            <a:tailEnd type="arrow"/>
          </a:ln>
        </p:spPr>
      </p:cxnSp>
      <p:cxnSp>
        <p:nvCxnSpPr>
          <p:cNvPr id="4" name="Straight Arrow Connector 3"/>
          <p:cNvCxnSpPr/>
          <p:nvPr/>
        </p:nvCxnSpPr>
        <p:spPr>
          <a:xfrm flipH="1">
            <a:off x="4788024" y="1772816"/>
            <a:ext cx="720080" cy="0"/>
          </a:xfrm>
          <a:prstGeom prst="straightConnector1">
            <a:avLst/>
          </a:prstGeom>
          <a:noFill/>
          <a:ln w="38100" cap="flat">
            <a:solidFill>
              <a:schemeClr val="tx1"/>
            </a:solidFill>
            <a:tailEnd type="arrow"/>
          </a:ln>
        </p:spPr>
      </p:cxnSp>
      <p:pic>
        <p:nvPicPr>
          <p:cNvPr id="5" name="Picture 4"/>
          <p:cNvPicPr/>
          <p:nvPr/>
        </p:nvPicPr>
        <p:blipFill>
          <a:blip r:embed="rId2"/>
          <a:srcRect/>
          <a:stretch>
            <a:fillRect/>
          </a:stretch>
        </p:blipFill>
        <p:spPr>
          <a:xfrm rot="1735938">
            <a:off x="5821773" y="3962469"/>
            <a:ext cx="1004487" cy="425569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/>
          <p:cNvPicPr/>
          <p:nvPr/>
        </p:nvPicPr>
        <p:blipFill>
          <a:blip r:embed="rId2"/>
          <a:srcRect/>
          <a:stretch>
            <a:fillRect/>
          </a:stretch>
        </p:blipFill>
        <p:spPr>
          <a:xfrm rot="20197796" flipV="1">
            <a:off x="5831054" y="4768832"/>
            <a:ext cx="919795" cy="44000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wheel spokes="1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 txBox="1">
            <a:spLocks noGrp="1"/>
          </p:cNvSpPr>
          <p:nvPr>
            <p:ph type="body" idx="1"/>
          </p:nvPr>
        </p:nvSpPr>
        <p:spPr>
          <a:xfrm>
            <a:off x="683568" y="863715"/>
            <a:ext cx="8229600" cy="432048"/>
          </a:xfrm>
          <a:prstGeom prst="rect">
            <a:avLst/>
          </a:prstGeom>
        </p:spPr>
        <p:txBody>
          <a:bodyPr>
            <a:normAutofit fontScale="85000" lnSpcReduction="20000"/>
          </a:bodyPr>
          <a:lstStyle>
            <a:lvl1pPr lvl="0">
              <a:defRPr/>
            </a:lvl1pPr>
          </a:lstStyle>
          <a:p>
            <a:pPr marL="0" lvl="0" indent="0" algn="r">
              <a:buNone/>
            </a:pPr>
            <a:r>
              <a:rPr lang="fa-IR"/>
              <a:t>-</a:t>
            </a:r>
            <a:r>
              <a:rPr lang="fa-IR" sz="2800"/>
              <a:t>حسابداری فروش سهام</a:t>
            </a:r>
          </a:p>
        </p:txBody>
      </p:sp>
      <p:sp>
        <p:nvSpPr>
          <p:cNvPr id="3" name="Right Brace 2"/>
          <p:cNvSpPr/>
          <p:nvPr/>
        </p:nvSpPr>
        <p:spPr>
          <a:xfrm>
            <a:off x="5868144" y="377661"/>
            <a:ext cx="360040" cy="1404156"/>
          </a:xfrm>
          <a:prstGeom prst="rightBrace">
            <a:avLst/>
          </a:prstGeom>
          <a:noFill/>
          <a:ln w="38100" cap="flat">
            <a:solidFill>
              <a:srgbClr val="FF0000"/>
            </a:solidFill>
          </a:ln>
          <a:effectLst>
            <a:outerShdw blurRad="40000" dist="22999" dir="5400000">
              <a:srgbClr val="000000">
                <a:alpha val="35000"/>
              </a:srgbClr>
            </a:outerShdw>
          </a:effectLst>
        </p:spPr>
        <p:txBody>
          <a:bodyPr anchor="ctr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4" name="TextBox 3"/>
          <p:cNvSpPr txBox="1"/>
          <p:nvPr/>
        </p:nvSpPr>
        <p:spPr>
          <a:xfrm>
            <a:off x="109479" y="479574"/>
            <a:ext cx="5760640" cy="1200329"/>
          </a:xfrm>
          <a:prstGeom prst="rect">
            <a:avLst/>
          </a:prstGeom>
          <a:noFill/>
        </p:spPr>
        <p:txBody>
          <a:bodyPr wrap="square"/>
          <a:lstStyle>
            <a:lvl1pPr lvl="0">
              <a:defRPr/>
            </a:lvl1pPr>
          </a:lstStyle>
          <a:p>
            <a:pPr lvl="0" algn="r"/>
            <a:r>
              <a:rPr lang="fa-IR" sz="2400"/>
              <a:t>فروش سهام به ارزش اسمی</a:t>
            </a:r>
          </a:p>
          <a:p>
            <a:pPr lvl="0" algn="r"/>
            <a:r>
              <a:rPr lang="fa-IR" sz="2400"/>
              <a:t>فروش سهام بیشتر از ارزش اسمی</a:t>
            </a:r>
          </a:p>
          <a:p>
            <a:pPr lvl="0" algn="r"/>
            <a:r>
              <a:rPr lang="fa-IR" sz="2400"/>
              <a:t>فروش سهام کمتر از ارزش اسمی</a:t>
            </a:r>
          </a:p>
        </p:txBody>
      </p:sp>
      <p:graphicFrame>
        <p:nvGraphicFramePr>
          <p:cNvPr id="5" name="Table 4"/>
          <p:cNvGraphicFramePr/>
          <p:nvPr>
            <p:extLst>
              <p:ext uri="{D42A27DB-BD31-4B8C-83A1-F6EECF244321}">
                <p14:modId xmlns:p14="http://schemas.microsoft.com/office/powerpoint/2010/main" val="3282558840"/>
              </p:ext>
            </p:extLst>
          </p:nvPr>
        </p:nvGraphicFramePr>
        <p:xfrm>
          <a:off x="323528" y="3212976"/>
          <a:ext cx="8493123" cy="2747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9337"/>
                <a:gridCol w="3808412"/>
                <a:gridCol w="2024062"/>
                <a:gridCol w="1611312"/>
              </a:tblGrid>
              <a:tr h="413380">
                <a:tc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pPr lvl="0" algn="r"/>
                      <a:r>
                        <a:rPr lang="fa-IR"/>
                        <a:t>ردیف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pPr lvl="0" algn="r"/>
                      <a:r>
                        <a:rPr lang="fa-IR"/>
                        <a:t>شرح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pPr lvl="0" algn="r"/>
                      <a:r>
                        <a:rPr lang="fa-IR"/>
                        <a:t>بدهکار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pPr lvl="0" algn="r"/>
                      <a:r>
                        <a:rPr lang="fa-IR"/>
                        <a:t>بستانکار</a:t>
                      </a:r>
                    </a:p>
                  </a:txBody>
                  <a:tcPr/>
                </a:tc>
              </a:tr>
              <a:tr h="413380">
                <a:tc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pPr lvl="0" algn="r"/>
                      <a:r>
                        <a:rPr lang="fa-IR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pPr lvl="0" algn="r"/>
                      <a:r>
                        <a:rPr lang="fa-IR"/>
                        <a:t>فروش سهام معادل ارزش اسمی به صورت نقد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pPr lvl="0" algn="r"/>
                      <a:r>
                        <a:rPr lang="fa-IR"/>
                        <a:t>بانک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pPr lvl="0" algn="r"/>
                      <a:r>
                        <a:rPr lang="fa-IR"/>
                        <a:t>سرمایه-سهام</a:t>
                      </a:r>
                      <a:r>
                        <a:rPr lang="fa-IR" baseline="0"/>
                        <a:t> عادی</a:t>
                      </a:r>
                    </a:p>
                  </a:txBody>
                  <a:tcPr/>
                </a:tc>
              </a:tr>
              <a:tr h="588509">
                <a:tc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pPr lvl="0" algn="r"/>
                      <a:r>
                        <a:rPr lang="fa-IR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pPr lvl="0" algn="r"/>
                      <a:r>
                        <a:rPr lang="fa-IR"/>
                        <a:t>فروش</a:t>
                      </a:r>
                      <a:r>
                        <a:rPr lang="fa-IR" baseline="0"/>
                        <a:t> سهام بیشتر از ارزش اسمی به صورت نقد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pPr lvl="0" algn="r"/>
                      <a:r>
                        <a:rPr lang="fa-IR"/>
                        <a:t>بانک 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pPr lvl="0"/>
                      <a:r>
                        <a:rPr lang="fa-IR"/>
                        <a:t>سرمایه-سهام عادی</a:t>
                      </a:r>
                    </a:p>
                    <a:p>
                      <a:pPr lvl="0" algn="r"/>
                      <a:r>
                        <a:rPr lang="fa-IR"/>
                        <a:t>صرف سهام عادی</a:t>
                      </a:r>
                    </a:p>
                  </a:txBody>
                  <a:tcPr/>
                </a:tc>
              </a:tr>
              <a:tr h="588509">
                <a:tc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pPr lvl="0" algn="r"/>
                      <a:r>
                        <a:rPr lang="fa-IR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pPr lvl="0" algn="r"/>
                      <a:r>
                        <a:rPr lang="fa-IR"/>
                        <a:t>ارزش سهام کمتر از ارزش اسمی به صورت نقد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pPr lvl="0" algn="r"/>
                      <a:r>
                        <a:rPr lang="fa-IR"/>
                        <a:t>بانک</a:t>
                      </a:r>
                    </a:p>
                    <a:p>
                      <a:pPr lvl="0" algn="r"/>
                      <a:r>
                        <a:rPr lang="fa-IR"/>
                        <a:t>کسر سهام عادی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pPr lvl="0" algn="r"/>
                      <a:r>
                        <a:rPr lang="fa-IR"/>
                        <a:t>سرمایه سهام عادی</a:t>
                      </a:r>
                    </a:p>
                  </a:txBody>
                  <a:tcPr/>
                </a:tc>
              </a:tr>
              <a:tr h="588509">
                <a:tc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pPr lvl="0" algn="r"/>
                      <a:r>
                        <a:rPr lang="fa-IR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pPr lvl="0" algn="r"/>
                      <a:r>
                        <a:rPr lang="fa-IR"/>
                        <a:t>فروش</a:t>
                      </a:r>
                      <a:r>
                        <a:rPr lang="fa-IR" baseline="0"/>
                        <a:t> سهام معادل ارزش اسمی به صورت نقد و غیر نقد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pPr lvl="0"/>
                      <a:r>
                        <a:rPr lang="fa-IR"/>
                        <a:t>بانک</a:t>
                      </a:r>
                    </a:p>
                    <a:p>
                      <a:pPr lvl="0"/>
                      <a:r>
                        <a:rPr lang="fa-IR"/>
                        <a:t>داراییها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pPr lvl="0"/>
                      <a:r>
                        <a:rPr lang="fa-IR"/>
                        <a:t>سرمایه سهام عادی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260648"/>
            <a:ext cx="8856984" cy="6432531"/>
          </a:xfrm>
          <a:prstGeom prst="rect">
            <a:avLst/>
          </a:prstGeom>
          <a:noFill/>
        </p:spPr>
        <p:txBody>
          <a:bodyPr wrap="square"/>
          <a:lstStyle>
            <a:lvl1pPr lvl="0">
              <a:defRPr/>
            </a:lvl1pPr>
          </a:lstStyle>
          <a:p>
            <a:pPr lvl="0" algn="r"/>
            <a:r>
              <a:rPr lang="fa-IR" sz="2800"/>
              <a:t>-نحوه نمایش در ترازنامه:</a:t>
            </a:r>
          </a:p>
          <a:p>
            <a:pPr lvl="8" algn="r"/>
            <a:r>
              <a:rPr lang="fa-IR" sz="2400" b="1"/>
              <a:t>حقوق صاحبان سهام:</a:t>
            </a:r>
          </a:p>
          <a:p>
            <a:pPr lvl="8" algn="r"/>
            <a:r>
              <a:rPr lang="fa-IR" sz="2400"/>
              <a:t>سرمایه-سهام عادی........سهم........ريال              </a:t>
            </a:r>
          </a:p>
          <a:p>
            <a:pPr lvl="8" algn="r"/>
            <a:r>
              <a:rPr lang="fa-IR" sz="2400"/>
              <a:t> اضافه می شود:صرف سهام عادی </a:t>
            </a:r>
          </a:p>
          <a:p>
            <a:pPr lvl="8" algn="r"/>
            <a:r>
              <a:rPr lang="fa-IR" sz="2400"/>
              <a:t>جمع سرمایه پرداخت شده</a:t>
            </a:r>
          </a:p>
          <a:p>
            <a:pPr lvl="8" algn="r"/>
            <a:r>
              <a:rPr lang="fa-IR" sz="2400" b="1"/>
              <a:t> حقوق صاحبان سهام:</a:t>
            </a:r>
          </a:p>
          <a:p>
            <a:pPr lvl="8" algn="r"/>
            <a:r>
              <a:rPr lang="fa-IR" sz="2400"/>
              <a:t>سرمایه-سهام عادی........سهم........ريال              </a:t>
            </a:r>
          </a:p>
          <a:p>
            <a:pPr lvl="8" algn="r"/>
            <a:r>
              <a:rPr lang="fa-IR" sz="2400"/>
              <a:t>کسرمی شود:کسر سهام عادی </a:t>
            </a:r>
          </a:p>
          <a:p>
            <a:pPr lvl="8" algn="r"/>
            <a:r>
              <a:rPr lang="fa-IR" sz="2400"/>
              <a:t>جمع سرمایه پرداخت شده</a:t>
            </a:r>
          </a:p>
          <a:p>
            <a:pPr lvl="0" algn="r"/>
            <a:endParaRPr lang="fa-IR" sz="2400"/>
          </a:p>
          <a:p>
            <a:pPr lvl="8" algn="r"/>
            <a:r>
              <a:rPr lang="fa-IR" sz="2400"/>
              <a:t>مبنای ثبت و ارزش گذاری دارائی های غیرنقد:طبق  نظر کارشناسی رسمی دادگستری</a:t>
            </a:r>
          </a:p>
          <a:p>
            <a:pPr lvl="0" algn="r"/>
            <a:endParaRPr lang="fa-IR" sz="2400"/>
          </a:p>
          <a:p>
            <a:pPr lvl="0" algn="r"/>
            <a:endParaRPr lang="fa-IR" sz="240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r>
              <a:rPr lang="fa-IR" sz="3600"/>
              <a:t>-حسابداری پذیره نویسی سهام:</a:t>
            </a:r>
          </a:p>
        </p:txBody>
      </p:sp>
      <p:graphicFrame>
        <p:nvGraphicFramePr>
          <p:cNvPr id="3" name="Table 2"/>
          <p:cNvGraphicFramePr/>
          <p:nvPr>
            <p:extLst>
              <p:ext uri="{D42A27DB-BD31-4B8C-83A1-F6EECF244321}">
                <p14:modId xmlns:p14="http://schemas.microsoft.com/office/powerpoint/2010/main" val="3282558840"/>
              </p:ext>
            </p:extLst>
          </p:nvPr>
        </p:nvGraphicFramePr>
        <p:xfrm>
          <a:off x="179512" y="1556792"/>
          <a:ext cx="8709024" cy="202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9175"/>
                <a:gridCol w="2674937"/>
                <a:gridCol w="1847850"/>
                <a:gridCol w="3167062"/>
              </a:tblGrid>
              <a:tr h="370840">
                <a:tc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pPr lvl="0" algn="r"/>
                      <a:r>
                        <a:rPr lang="fa-IR"/>
                        <a:t>ردیف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pPr lvl="0" algn="r"/>
                      <a:r>
                        <a:rPr lang="fa-IR"/>
                        <a:t>شرح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pPr lvl="0" algn="r"/>
                      <a:r>
                        <a:rPr lang="fa-IR"/>
                        <a:t>بدهکار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pPr lvl="0" algn="r"/>
                      <a:r>
                        <a:rPr lang="fa-IR"/>
                        <a:t>بستانکار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pPr lvl="0"/>
                      <a:r>
                        <a:rPr lang="fa-IR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pPr lvl="0" algn="r"/>
                      <a:r>
                        <a:rPr lang="fa-IR"/>
                        <a:t>امضای قرداد پذیره نویسی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pPr lvl="0" algn="r"/>
                      <a:r>
                        <a:rPr lang="fa-IR"/>
                        <a:t>تعهد صاحبان سهام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pPr marL="0" lvl="0" indent="0" algn="r">
                        <a:lnSpc>
                          <a:spcPct val="100000"/>
                        </a:lnSpc>
                        <a:buNone/>
                      </a:pPr>
                      <a:r>
                        <a:rPr lang="fa-IR"/>
                        <a:t>سرمایه-سهام پذیره نویسی شده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pPr lvl="0"/>
                      <a:r>
                        <a:rPr lang="fa-IR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pPr lvl="0" algn="r"/>
                      <a:r>
                        <a:rPr lang="fa-IR"/>
                        <a:t>پرداخت اقساط تعهد صاحبان</a:t>
                      </a:r>
                      <a:r>
                        <a:rPr lang="fa-IR" baseline="0"/>
                        <a:t> سهام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pPr lvl="0" algn="r"/>
                      <a:r>
                        <a:rPr lang="fa-IR"/>
                        <a:t>بانک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pPr lvl="0" algn="r"/>
                      <a:r>
                        <a:rPr lang="fa-IR"/>
                        <a:t>تعهد صاحبان سهام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pPr lvl="0"/>
                      <a:r>
                        <a:rPr lang="fa-IR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pPr lvl="0" algn="r"/>
                      <a:r>
                        <a:rPr lang="fa-IR"/>
                        <a:t>انتشار اوراق سهام و تسویه تعهد صاحبان سهام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pPr lvl="0" algn="r"/>
                      <a:r>
                        <a:rPr lang="fa-IR"/>
                        <a:t>سرمایه-سهام پذیره نویسی شده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pPr lvl="0" algn="r"/>
                      <a:r>
                        <a:rPr lang="fa-IR"/>
                        <a:t>سرمایه-سهام عادی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471114" y="2348880"/>
            <a:ext cx="8229600" cy="1143000"/>
          </a:xfrm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r>
              <a:rPr lang="fa-IR" sz="6000">
                <a:solidFill>
                  <a:srgbClr val="0070C0"/>
                </a:solidFill>
                <a:latin typeface="B Davat"/>
              </a:rPr>
              <a:t>با</a:t>
            </a:r>
            <a:r>
              <a:rPr lang="fa-IR" sz="6000">
                <a:solidFill>
                  <a:srgbClr val="0070C0"/>
                </a:solidFill>
              </a:rPr>
              <a:t> </a:t>
            </a:r>
            <a:r>
              <a:rPr lang="fa-IR" sz="6000">
                <a:solidFill>
                  <a:srgbClr val="0070C0"/>
                </a:solidFill>
                <a:latin typeface="B Davat"/>
              </a:rPr>
              <a:t>تشکر</a:t>
            </a:r>
            <a:r>
              <a:rPr lang="fa-IR" sz="6000">
                <a:solidFill>
                  <a:srgbClr val="0070C0"/>
                </a:solidFill>
              </a:rPr>
              <a:t> </a:t>
            </a:r>
            <a:r>
              <a:rPr lang="fa-IR" sz="6000">
                <a:solidFill>
                  <a:srgbClr val="0070C0"/>
                </a:solidFill>
                <a:latin typeface="B Davat"/>
              </a:rPr>
              <a:t>از</a:t>
            </a:r>
            <a:r>
              <a:rPr lang="fa-IR" sz="6000">
                <a:solidFill>
                  <a:srgbClr val="0070C0"/>
                </a:solidFill>
              </a:rPr>
              <a:t> </a:t>
            </a:r>
            <a:r>
              <a:rPr lang="fa-IR" sz="6000">
                <a:solidFill>
                  <a:srgbClr val="0070C0"/>
                </a:solidFill>
                <a:latin typeface="B Davat"/>
              </a:rPr>
              <a:t>حسن</a:t>
            </a:r>
            <a:r>
              <a:rPr lang="fa-IR" sz="6000">
                <a:solidFill>
                  <a:srgbClr val="0070C0"/>
                </a:solidFill>
              </a:rPr>
              <a:t> </a:t>
            </a:r>
            <a:r>
              <a:rPr lang="fa-IR" sz="6000">
                <a:solidFill>
                  <a:srgbClr val="0070C0"/>
                </a:solidFill>
                <a:latin typeface="B Davat"/>
              </a:rPr>
              <a:t>توجه</a:t>
            </a:r>
            <a:r>
              <a:rPr lang="fa-IR" sz="6000">
                <a:solidFill>
                  <a:srgbClr val="0070C0"/>
                </a:solidFill>
              </a:rPr>
              <a:t> </a:t>
            </a:r>
            <a:r>
              <a:rPr lang="fa-IR" sz="6000">
                <a:solidFill>
                  <a:srgbClr val="0070C0"/>
                </a:solidFill>
                <a:latin typeface="B Davat"/>
              </a:rPr>
              <a:t>شما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 txBox="1">
            <a:spLocks noGrp="1"/>
          </p:cNvSpPr>
          <p:nvPr>
            <p:ph type="body" idx="1"/>
          </p:nvPr>
        </p:nvSpPr>
        <p:spPr>
          <a:xfrm>
            <a:off x="457200" y="404664"/>
            <a:ext cx="8229600" cy="5721500"/>
          </a:xfrm>
          <a:prstGeom prst="rect">
            <a:avLst/>
          </a:prstGeom>
        </p:spPr>
        <p:txBody>
          <a:bodyPr>
            <a:normAutofit fontScale="92000" lnSpcReduction="10000"/>
          </a:bodyPr>
          <a:lstStyle>
            <a:lvl1pPr lvl="0">
              <a:defRPr/>
            </a:lvl1pPr>
          </a:lstStyle>
          <a:p>
            <a:pPr marL="0" lvl="0" indent="0" algn="r">
              <a:buNone/>
            </a:pPr>
            <a:r>
              <a:rPr lang="fa-IR" b="1" u="sng">
                <a:solidFill>
                  <a:srgbClr val="0070C0"/>
                </a:solidFill>
                <a:latin typeface="B Titr"/>
              </a:rPr>
              <a:t>اشخاص</a:t>
            </a:r>
            <a:r>
              <a:rPr lang="fa-IR">
                <a:solidFill>
                  <a:srgbClr val="0070C0"/>
                </a:solidFill>
              </a:rPr>
              <a:t> </a:t>
            </a:r>
            <a:r>
              <a:rPr lang="fa-IR"/>
              <a:t>: </a:t>
            </a:r>
            <a:r>
              <a:rPr/>
              <a:t>         </a:t>
            </a:r>
            <a:r>
              <a:rPr lang="fa-IR"/>
              <a:t>◄</a:t>
            </a:r>
            <a:r>
              <a:rPr lang="fa-IR">
                <a:latin typeface="B Nazanin"/>
              </a:rPr>
              <a:t>حقیقی</a:t>
            </a:r>
            <a:r>
              <a:rPr lang="fa-IR"/>
              <a:t>   </a:t>
            </a:r>
            <a:r>
              <a:rPr/>
              <a:t>      </a:t>
            </a:r>
            <a:r>
              <a:rPr lang="fa-IR"/>
              <a:t>   ◄</a:t>
            </a:r>
            <a:r>
              <a:rPr lang="fa-IR">
                <a:latin typeface="B Nazanin"/>
              </a:rPr>
              <a:t>حقوقی</a:t>
            </a:r>
            <a:r>
              <a:rPr lang="fa-IR"/>
              <a:t> </a:t>
            </a:r>
          </a:p>
          <a:p>
            <a:pPr marL="0" lvl="0" indent="0" algn="r">
              <a:buNone/>
            </a:pPr>
            <a:r>
              <a:rPr lang="fa-IR" b="1" u="sng">
                <a:solidFill>
                  <a:srgbClr val="0070C0"/>
                </a:solidFill>
                <a:latin typeface="B Titr"/>
              </a:rPr>
              <a:t>تعریف</a:t>
            </a:r>
            <a:r>
              <a:rPr lang="fa-IR" b="1" u="sng">
                <a:solidFill>
                  <a:srgbClr val="0070C0"/>
                </a:solidFill>
              </a:rPr>
              <a:t> </a:t>
            </a:r>
            <a:r>
              <a:rPr lang="fa-IR" b="1" u="sng">
                <a:solidFill>
                  <a:srgbClr val="0070C0"/>
                </a:solidFill>
                <a:latin typeface="B Titr"/>
              </a:rPr>
              <a:t>شرکت</a:t>
            </a:r>
            <a:r>
              <a:rPr lang="fa-IR" b="1" u="sng">
                <a:solidFill>
                  <a:srgbClr val="0070C0"/>
                </a:solidFill>
              </a:rPr>
              <a:t> </a:t>
            </a:r>
            <a:r>
              <a:rPr lang="fa-IR">
                <a:solidFill>
                  <a:srgbClr val="0070C0"/>
                </a:solidFill>
              </a:rPr>
              <a:t>:</a:t>
            </a:r>
          </a:p>
          <a:p>
            <a:pPr marL="0" lvl="0" indent="0" algn="r">
              <a:buNone/>
            </a:pPr>
            <a:r>
              <a:rPr lang="fa-IR">
                <a:latin typeface="B Nazanin"/>
              </a:rPr>
              <a:t>اجتماعی</a:t>
            </a:r>
            <a:r>
              <a:rPr lang="fa-IR"/>
              <a:t> </a:t>
            </a:r>
            <a:r>
              <a:rPr lang="fa-IR">
                <a:latin typeface="B Nazanin"/>
              </a:rPr>
              <a:t>دو</a:t>
            </a:r>
            <a:r>
              <a:rPr lang="fa-IR"/>
              <a:t> </a:t>
            </a:r>
            <a:r>
              <a:rPr lang="fa-IR">
                <a:latin typeface="B Nazanin"/>
              </a:rPr>
              <a:t>یا</a:t>
            </a:r>
            <a:r>
              <a:rPr lang="fa-IR"/>
              <a:t> </a:t>
            </a:r>
            <a:r>
              <a:rPr lang="fa-IR">
                <a:latin typeface="B Nazanin"/>
              </a:rPr>
              <a:t>چند</a:t>
            </a:r>
            <a:r>
              <a:rPr lang="fa-IR"/>
              <a:t> </a:t>
            </a:r>
            <a:r>
              <a:rPr lang="fa-IR">
                <a:latin typeface="B Nazanin"/>
              </a:rPr>
              <a:t>نفر</a:t>
            </a:r>
            <a:r>
              <a:rPr lang="fa-IR"/>
              <a:t> </a:t>
            </a:r>
            <a:r>
              <a:rPr lang="fa-IR">
                <a:latin typeface="B Nazanin"/>
              </a:rPr>
              <a:t>با</a:t>
            </a:r>
            <a:r>
              <a:rPr lang="fa-IR"/>
              <a:t> </a:t>
            </a:r>
            <a:r>
              <a:rPr lang="fa-IR">
                <a:latin typeface="B Nazanin"/>
              </a:rPr>
              <a:t>فعالیت</a:t>
            </a:r>
            <a:r>
              <a:rPr lang="fa-IR"/>
              <a:t> </a:t>
            </a:r>
            <a:r>
              <a:rPr lang="fa-IR">
                <a:latin typeface="B Nazanin"/>
              </a:rPr>
              <a:t>مشترک</a:t>
            </a:r>
            <a:r>
              <a:rPr lang="fa-IR"/>
              <a:t> </a:t>
            </a:r>
            <a:r>
              <a:rPr lang="fa-IR">
                <a:latin typeface="B Nazanin"/>
              </a:rPr>
              <a:t>،</a:t>
            </a:r>
            <a:r>
              <a:rPr lang="fa-IR"/>
              <a:t> </a:t>
            </a:r>
            <a:r>
              <a:rPr lang="fa-IR">
                <a:latin typeface="B Nazanin"/>
              </a:rPr>
              <a:t>امکانات</a:t>
            </a:r>
            <a:r>
              <a:rPr lang="fa-IR"/>
              <a:t> </a:t>
            </a:r>
            <a:r>
              <a:rPr lang="fa-IR">
                <a:latin typeface="B Nazanin"/>
              </a:rPr>
              <a:t>مشخص</a:t>
            </a:r>
            <a:r>
              <a:rPr lang="fa-IR"/>
              <a:t> </a:t>
            </a:r>
            <a:r>
              <a:rPr lang="fa-IR">
                <a:latin typeface="B Nazanin"/>
              </a:rPr>
              <a:t>،</a:t>
            </a:r>
            <a:r>
              <a:rPr lang="fa-IR"/>
              <a:t> </a:t>
            </a:r>
            <a:r>
              <a:rPr lang="fa-IR">
                <a:latin typeface="B Nazanin"/>
              </a:rPr>
              <a:t>به</a:t>
            </a:r>
            <a:r>
              <a:rPr lang="fa-IR"/>
              <a:t> </a:t>
            </a:r>
            <a:r>
              <a:rPr lang="fa-IR">
                <a:latin typeface="B Nazanin"/>
              </a:rPr>
              <a:t>منظور</a:t>
            </a:r>
            <a:r>
              <a:rPr lang="fa-IR"/>
              <a:t> </a:t>
            </a:r>
            <a:r>
              <a:rPr lang="fa-IR">
                <a:latin typeface="B Nazanin"/>
              </a:rPr>
              <a:t>کسب</a:t>
            </a:r>
            <a:r>
              <a:rPr lang="fa-IR"/>
              <a:t> </a:t>
            </a:r>
            <a:r>
              <a:rPr lang="fa-IR">
                <a:latin typeface="B Nazanin"/>
              </a:rPr>
              <a:t>سود</a:t>
            </a:r>
            <a:r>
              <a:rPr lang="fa-IR"/>
              <a:t> </a:t>
            </a:r>
            <a:r>
              <a:rPr lang="fa-IR">
                <a:latin typeface="B Nazanin"/>
              </a:rPr>
              <a:t>و</a:t>
            </a:r>
            <a:r>
              <a:rPr lang="fa-IR"/>
              <a:t> </a:t>
            </a:r>
            <a:r>
              <a:rPr lang="fa-IR">
                <a:latin typeface="B Nazanin"/>
              </a:rPr>
              <a:t>تقسیم</a:t>
            </a:r>
            <a:r>
              <a:rPr lang="fa-IR"/>
              <a:t> </a:t>
            </a:r>
            <a:r>
              <a:rPr lang="fa-IR">
                <a:latin typeface="B Nazanin"/>
              </a:rPr>
              <a:t>منافع</a:t>
            </a:r>
          </a:p>
          <a:p>
            <a:pPr marL="0" lvl="0" indent="0" algn="r">
              <a:buNone/>
            </a:pPr>
            <a:endParaRPr lang="fa-IR">
              <a:latin typeface="B Nazanin"/>
            </a:endParaRPr>
          </a:p>
          <a:p>
            <a:pPr marL="0" lvl="0" indent="0" algn="r">
              <a:buNone/>
            </a:pPr>
            <a:r>
              <a:rPr lang="fa-IR" sz="2000"/>
              <a:t>        </a:t>
            </a:r>
            <a:r>
              <a:rPr lang="fa-IR" sz="2600"/>
              <a:t>     </a:t>
            </a:r>
            <a:r>
              <a:rPr lang="fa-IR" sz="3000"/>
              <a:t>                                               </a:t>
            </a:r>
            <a:r>
              <a:rPr lang="fa-IR" sz="3000">
                <a:solidFill>
                  <a:srgbClr val="FF0000"/>
                </a:solidFill>
                <a:latin typeface="B Nazanin"/>
              </a:rPr>
              <a:t>تضامنی</a:t>
            </a:r>
          </a:p>
          <a:p>
            <a:pPr marL="0" lvl="0" indent="0" algn="r">
              <a:buNone/>
            </a:pPr>
            <a:r>
              <a:rPr lang="fa-IR" sz="3000">
                <a:solidFill>
                  <a:srgbClr val="FF0000"/>
                </a:solidFill>
              </a:rPr>
              <a:t>                                                         </a:t>
            </a:r>
            <a:r>
              <a:rPr lang="fa-IR" sz="3000">
                <a:solidFill>
                  <a:srgbClr val="FF0000"/>
                </a:solidFill>
                <a:latin typeface="B Nazanin"/>
              </a:rPr>
              <a:t>سهامی</a:t>
            </a:r>
          </a:p>
          <a:p>
            <a:pPr marL="0" lvl="0" indent="0" algn="r">
              <a:buNone/>
            </a:pPr>
            <a:r>
              <a:rPr lang="fa-IR" sz="3000">
                <a:solidFill>
                  <a:srgbClr val="FF0000"/>
                </a:solidFill>
              </a:rPr>
              <a:t>                                                         </a:t>
            </a:r>
            <a:r>
              <a:rPr lang="fa-IR" sz="3000">
                <a:solidFill>
                  <a:srgbClr val="FF0000"/>
                </a:solidFill>
                <a:latin typeface="B Nazanin"/>
              </a:rPr>
              <a:t>تعاونی</a:t>
            </a:r>
          </a:p>
          <a:p>
            <a:pPr marL="0" lvl="0" indent="0" algn="r">
              <a:buNone/>
            </a:pPr>
            <a:r>
              <a:rPr lang="fa-IR" sz="3000">
                <a:solidFill>
                  <a:srgbClr val="FF0000"/>
                </a:solidFill>
              </a:rPr>
              <a:t>                                                       </a:t>
            </a:r>
            <a:r>
              <a:rPr sz="3000">
                <a:solidFill>
                  <a:srgbClr val="FF0000"/>
                </a:solidFill>
              </a:rPr>
              <a:t> </a:t>
            </a:r>
            <a:r>
              <a:rPr lang="fa-IR" sz="3000">
                <a:solidFill>
                  <a:srgbClr val="FF0000"/>
                </a:solidFill>
              </a:rPr>
              <a:t>  </a:t>
            </a:r>
            <a:r>
              <a:rPr lang="fa-IR" sz="3000">
                <a:solidFill>
                  <a:srgbClr val="FF0000"/>
                </a:solidFill>
                <a:latin typeface="B Nazanin"/>
              </a:rPr>
              <a:t>با</a:t>
            </a:r>
            <a:r>
              <a:rPr lang="fa-IR" sz="3000">
                <a:solidFill>
                  <a:srgbClr val="FF0000"/>
                </a:solidFill>
              </a:rPr>
              <a:t> </a:t>
            </a:r>
            <a:r>
              <a:rPr lang="fa-IR" sz="3000">
                <a:solidFill>
                  <a:srgbClr val="FF0000"/>
                </a:solidFill>
                <a:latin typeface="B Nazanin"/>
              </a:rPr>
              <a:t>مسئولیت</a:t>
            </a:r>
            <a:r>
              <a:rPr lang="fa-IR" sz="3000">
                <a:solidFill>
                  <a:srgbClr val="FF0000"/>
                </a:solidFill>
              </a:rPr>
              <a:t> </a:t>
            </a:r>
            <a:r>
              <a:rPr lang="fa-IR" sz="3000">
                <a:solidFill>
                  <a:srgbClr val="FF0000"/>
                </a:solidFill>
                <a:latin typeface="B Nazanin"/>
              </a:rPr>
              <a:t>محدود</a:t>
            </a:r>
          </a:p>
          <a:p>
            <a:pPr marL="0" lvl="0" indent="0" algn="r">
              <a:buNone/>
            </a:pPr>
            <a:r>
              <a:rPr lang="fa-IR" sz="3000">
                <a:solidFill>
                  <a:srgbClr val="FF0000"/>
                </a:solidFill>
              </a:rPr>
              <a:t>                                                          </a:t>
            </a:r>
            <a:r>
              <a:rPr lang="fa-IR" sz="3000">
                <a:solidFill>
                  <a:srgbClr val="FF0000"/>
                </a:solidFill>
                <a:latin typeface="B Nazanin"/>
              </a:rPr>
              <a:t>مختلط</a:t>
            </a:r>
            <a:r>
              <a:rPr lang="fa-IR" sz="3000">
                <a:solidFill>
                  <a:srgbClr val="FF0000"/>
                </a:solidFill>
              </a:rPr>
              <a:t> </a:t>
            </a:r>
            <a:r>
              <a:rPr lang="fa-IR" sz="3000">
                <a:solidFill>
                  <a:srgbClr val="FF0000"/>
                </a:solidFill>
                <a:latin typeface="B Nazanin"/>
              </a:rPr>
              <a:t>سهامی</a:t>
            </a:r>
          </a:p>
          <a:p>
            <a:pPr marL="0" lvl="0" indent="0" algn="r">
              <a:buNone/>
            </a:pPr>
            <a:r>
              <a:rPr lang="fa-IR" sz="3000">
                <a:solidFill>
                  <a:srgbClr val="FF0000"/>
                </a:solidFill>
              </a:rPr>
              <a:t>                                                          </a:t>
            </a:r>
            <a:r>
              <a:rPr lang="fa-IR" sz="3000">
                <a:solidFill>
                  <a:srgbClr val="FF0000"/>
                </a:solidFill>
                <a:latin typeface="B Nazanin"/>
              </a:rPr>
              <a:t>نسبی</a:t>
            </a:r>
          </a:p>
          <a:p>
            <a:pPr marL="0" lvl="0" indent="0" algn="r">
              <a:buNone/>
            </a:pPr>
            <a:r>
              <a:rPr lang="fa-IR" sz="3000">
                <a:solidFill>
                  <a:srgbClr val="FF0000"/>
                </a:solidFill>
              </a:rPr>
              <a:t>                                                          </a:t>
            </a:r>
            <a:r>
              <a:rPr lang="fa-IR" sz="3000">
                <a:solidFill>
                  <a:srgbClr val="FF0000"/>
                </a:solidFill>
                <a:latin typeface="B Nazanin"/>
              </a:rPr>
              <a:t>مختلط</a:t>
            </a:r>
            <a:r>
              <a:rPr lang="fa-IR" sz="3000">
                <a:solidFill>
                  <a:srgbClr val="FF0000"/>
                </a:solidFill>
              </a:rPr>
              <a:t> </a:t>
            </a:r>
            <a:r>
              <a:rPr lang="fa-IR" sz="3000">
                <a:solidFill>
                  <a:srgbClr val="FF0000"/>
                </a:solidFill>
                <a:latin typeface="B Nazanin"/>
              </a:rPr>
              <a:t>غیر</a:t>
            </a:r>
            <a:r>
              <a:rPr lang="fa-IR" sz="3000">
                <a:solidFill>
                  <a:srgbClr val="FF0000"/>
                </a:solidFill>
              </a:rPr>
              <a:t> </a:t>
            </a:r>
            <a:r>
              <a:rPr lang="fa-IR" sz="3000">
                <a:solidFill>
                  <a:srgbClr val="FF0000"/>
                </a:solidFill>
                <a:latin typeface="B Nazanin"/>
              </a:rPr>
              <a:t>سهامی</a:t>
            </a:r>
          </a:p>
          <a:p>
            <a:pPr marL="0" lvl="0" indent="0" algn="r">
              <a:buNone/>
            </a:pPr>
            <a:endParaRPr lang="fa-IR" sz="3000">
              <a:solidFill>
                <a:srgbClr val="FF0000"/>
              </a:solidFill>
              <a:latin typeface="B Nazanin"/>
            </a:endParaRPr>
          </a:p>
          <a:p>
            <a:pPr marL="0" lvl="0" indent="0" algn="r">
              <a:buNone/>
            </a:pPr>
            <a:endParaRPr lang="fa-IR" sz="3000">
              <a:solidFill>
                <a:srgbClr val="FF0000"/>
              </a:solidFill>
              <a:latin typeface="B Nazanin"/>
            </a:endParaRPr>
          </a:p>
          <a:p>
            <a:pPr marL="0" lvl="0" indent="0" algn="r">
              <a:buNone/>
            </a:pPr>
            <a:endParaRPr lang="fa-IR" sz="3000">
              <a:solidFill>
                <a:srgbClr val="FF0000"/>
              </a:solidFill>
              <a:latin typeface="B Nazanin"/>
            </a:endParaRPr>
          </a:p>
          <a:p>
            <a:pPr marL="0" lvl="0" indent="0" algn="r">
              <a:buNone/>
            </a:pPr>
            <a:endParaRPr lang="fa-IR" sz="3000">
              <a:solidFill>
                <a:srgbClr val="FF0000"/>
              </a:solidFill>
              <a:latin typeface="B Nazanin"/>
            </a:endParaRPr>
          </a:p>
          <a:p>
            <a:pPr marL="0" lvl="0" indent="0" algn="r">
              <a:buNone/>
            </a:pPr>
            <a:endParaRPr lang="fa-IR" sz="3000">
              <a:solidFill>
                <a:srgbClr val="FF0000"/>
              </a:solidFill>
              <a:latin typeface="B Nazanin"/>
            </a:endParaRPr>
          </a:p>
          <a:p>
            <a:pPr marL="0" lvl="0" indent="0" algn="r">
              <a:buNone/>
            </a:pPr>
            <a:endParaRPr lang="fa-IR" sz="3000">
              <a:solidFill>
                <a:srgbClr val="FF0000"/>
              </a:solidFill>
              <a:latin typeface="B Nazanin"/>
            </a:endParaRPr>
          </a:p>
          <a:p>
            <a:pPr marL="0" lvl="0" indent="0" algn="r">
              <a:buNone/>
            </a:pPr>
            <a:endParaRPr lang="fa-IR" sz="3000">
              <a:solidFill>
                <a:srgbClr val="FF0000"/>
              </a:solidFill>
              <a:latin typeface="B Nazanin"/>
            </a:endParaRPr>
          </a:p>
          <a:p>
            <a:pPr marL="0" lvl="0" indent="0" algn="r">
              <a:buNone/>
            </a:pPr>
            <a:endParaRPr lang="fa-IR" sz="3000">
              <a:solidFill>
                <a:srgbClr val="FF0000"/>
              </a:solidFill>
              <a:latin typeface="B Nazanin"/>
            </a:endParaRPr>
          </a:p>
          <a:p>
            <a:pPr marL="0" lvl="0" indent="0" algn="r">
              <a:buNone/>
            </a:pPr>
            <a:endParaRPr lang="fa-IR" sz="3000">
              <a:solidFill>
                <a:srgbClr val="FF0000"/>
              </a:solidFill>
              <a:latin typeface="B Nazanin"/>
            </a:endParaRPr>
          </a:p>
          <a:p>
            <a:pPr marL="0" lvl="0" indent="0" algn="r">
              <a:buNone/>
            </a:pPr>
            <a:endParaRPr lang="fa-IR" sz="3000">
              <a:solidFill>
                <a:srgbClr val="FF0000"/>
              </a:solidFill>
              <a:latin typeface="B Nazanin"/>
            </a:endParaRPr>
          </a:p>
          <a:p>
            <a:pPr marL="0" lvl="0" indent="0" algn="r">
              <a:buNone/>
            </a:pPr>
            <a:endParaRPr lang="fa-IR" sz="3000">
              <a:solidFill>
                <a:srgbClr val="FF0000"/>
              </a:solidFill>
              <a:latin typeface="B Nazanin"/>
            </a:endParaRPr>
          </a:p>
          <a:p>
            <a:pPr marL="0" lvl="0" indent="0" algn="r">
              <a:buNone/>
            </a:pPr>
            <a:endParaRPr lang="fa-IR" sz="3000">
              <a:solidFill>
                <a:srgbClr val="FF0000"/>
              </a:solidFill>
              <a:latin typeface="B Nazanin"/>
            </a:endParaRPr>
          </a:p>
          <a:p>
            <a:pPr marL="0" lvl="0" indent="0" algn="r">
              <a:buNone/>
            </a:pPr>
            <a:endParaRPr lang="fa-IR" sz="3000">
              <a:solidFill>
                <a:srgbClr val="FF0000"/>
              </a:solidFill>
              <a:latin typeface="B Nazanin"/>
            </a:endParaRPr>
          </a:p>
          <a:p>
            <a:pPr marL="0" lvl="0" indent="0" algn="r">
              <a:buNone/>
            </a:pPr>
            <a:endParaRPr lang="fa-IR" sz="3000">
              <a:solidFill>
                <a:srgbClr val="FF0000"/>
              </a:solidFill>
              <a:latin typeface="B Nazanin"/>
            </a:endParaRPr>
          </a:p>
          <a:p>
            <a:pPr marL="0" lvl="0" indent="0" algn="r">
              <a:buNone/>
            </a:pPr>
            <a:endParaRPr lang="fa-IR" sz="3000">
              <a:solidFill>
                <a:srgbClr val="FF0000"/>
              </a:solidFill>
              <a:latin typeface="B Nazanin"/>
            </a:endParaRPr>
          </a:p>
          <a:p>
            <a:pPr marL="0" lvl="0" indent="0" algn="r">
              <a:buNone/>
            </a:pPr>
            <a:endParaRPr lang="fa-IR" sz="3000">
              <a:solidFill>
                <a:srgbClr val="FF0000"/>
              </a:solidFill>
              <a:latin typeface="B Nazanin"/>
            </a:endParaRPr>
          </a:p>
        </p:txBody>
      </p:sp>
      <p:cxnSp>
        <p:nvCxnSpPr>
          <p:cNvPr id="3" name="Straight Arrow Connector 2"/>
          <p:cNvCxnSpPr/>
          <p:nvPr/>
        </p:nvCxnSpPr>
        <p:spPr>
          <a:xfrm flipH="1" flipV="1">
            <a:off x="3995230" y="3066191"/>
            <a:ext cx="2016930" cy="1154897"/>
          </a:xfrm>
          <a:prstGeom prst="straightConnector1">
            <a:avLst/>
          </a:prstGeom>
          <a:noFill/>
          <a:ln w="9525" cap="flat">
            <a:solidFill>
              <a:schemeClr val="accent1">
                <a:lumMod val="75000"/>
              </a:schemeClr>
            </a:solidFill>
            <a:tailEnd type="arrow"/>
          </a:ln>
        </p:spPr>
      </p:cxn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>
          <a:xfrm rot="20839234">
            <a:off x="4033215" y="3114537"/>
            <a:ext cx="1932886" cy="1317876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5" name="Straight Arrow Connector 4"/>
          <p:cNvCxnSpPr/>
          <p:nvPr/>
        </p:nvCxnSpPr>
        <p:spPr>
          <a:xfrm flipH="1" flipV="1">
            <a:off x="3995230" y="3938289"/>
            <a:ext cx="2016934" cy="282801"/>
          </a:xfrm>
          <a:prstGeom prst="straightConnector1">
            <a:avLst/>
          </a:prstGeom>
          <a:noFill/>
          <a:ln w="9525" cap="flat">
            <a:solidFill>
              <a:schemeClr val="accent1">
                <a:lumMod val="75000"/>
              </a:schemeClr>
            </a:solidFill>
            <a:tailEnd type="arrow"/>
          </a:ln>
        </p:spPr>
      </p:cxnSp>
      <p:cxnSp>
        <p:nvCxnSpPr>
          <p:cNvPr id="6" name="Straight Arrow Connector 5"/>
          <p:cNvCxnSpPr/>
          <p:nvPr/>
        </p:nvCxnSpPr>
        <p:spPr>
          <a:xfrm flipH="1">
            <a:off x="3995230" y="4259188"/>
            <a:ext cx="2016933" cy="249932"/>
          </a:xfrm>
          <a:prstGeom prst="straightConnector1">
            <a:avLst/>
          </a:prstGeom>
          <a:noFill/>
          <a:ln w="9525" cap="flat">
            <a:solidFill>
              <a:schemeClr val="accent1">
                <a:lumMod val="75000"/>
              </a:schemeClr>
            </a:solidFill>
            <a:tailEnd type="arrow"/>
          </a:ln>
        </p:spPr>
      </p:cxnSp>
      <p:cxnSp>
        <p:nvCxnSpPr>
          <p:cNvPr id="7" name="Straight Arrow Connector 6"/>
          <p:cNvCxnSpPr/>
          <p:nvPr/>
        </p:nvCxnSpPr>
        <p:spPr>
          <a:xfrm flipH="1">
            <a:off x="3995230" y="4259188"/>
            <a:ext cx="2064912" cy="681980"/>
          </a:xfrm>
          <a:prstGeom prst="straightConnector1">
            <a:avLst/>
          </a:prstGeom>
          <a:noFill/>
          <a:ln w="9525" cap="flat">
            <a:solidFill>
              <a:schemeClr val="accent1">
                <a:lumMod val="75000"/>
              </a:schemeClr>
            </a:solidFill>
            <a:tailEnd type="arrow"/>
          </a:ln>
        </p:spPr>
      </p:cxnSp>
      <p:cxnSp>
        <p:nvCxnSpPr>
          <p:cNvPr id="8" name="Straight Arrow Connector 7"/>
          <p:cNvCxnSpPr/>
          <p:nvPr/>
        </p:nvCxnSpPr>
        <p:spPr>
          <a:xfrm flipH="1">
            <a:off x="3995936" y="4259188"/>
            <a:ext cx="2064206" cy="1546077"/>
          </a:xfrm>
          <a:prstGeom prst="straightConnector1">
            <a:avLst/>
          </a:prstGeom>
          <a:noFill/>
          <a:ln w="9525" cap="flat">
            <a:solidFill>
              <a:schemeClr val="accent1">
                <a:lumMod val="75000"/>
              </a:schemeClr>
            </a:solidFill>
            <a:tailEnd type="arrow"/>
          </a:ln>
        </p:spPr>
      </p:cxnSp>
      <p:cxnSp>
        <p:nvCxnSpPr>
          <p:cNvPr id="9" name="Straight Arrow Connector 8"/>
          <p:cNvCxnSpPr/>
          <p:nvPr/>
        </p:nvCxnSpPr>
        <p:spPr>
          <a:xfrm flipH="1">
            <a:off x="3995936" y="4259188"/>
            <a:ext cx="2016224" cy="1042020"/>
          </a:xfrm>
          <a:prstGeom prst="straightConnector1">
            <a:avLst/>
          </a:prstGeom>
          <a:noFill/>
          <a:ln w="9525" cap="flat">
            <a:solidFill>
              <a:schemeClr val="accent1">
                <a:lumMod val="75000"/>
              </a:schemeClr>
            </a:solidFill>
            <a:tailEnd type="arrow"/>
          </a:ln>
        </p:spPr>
      </p:cxnSp>
      <p:sp>
        <p:nvSpPr>
          <p:cNvPr id="10" name="Rectangle 9"/>
          <p:cNvSpPr/>
          <p:nvPr/>
        </p:nvSpPr>
        <p:spPr>
          <a:xfrm>
            <a:off x="6087167" y="3789926"/>
            <a:ext cx="2517281" cy="990271"/>
          </a:xfrm>
          <a:prstGeom prst="rect">
            <a:avLst/>
          </a:prstGeom>
          <a:gradFill rotWithShape="1"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</a:gradFill>
          <a:ln w="9525" cap="flat">
            <a:solidFill>
              <a:schemeClr val="accent1">
                <a:shade val="95000"/>
                <a:satMod val="105000"/>
              </a:schemeClr>
            </a:solidFill>
          </a:ln>
          <a:effectLst>
            <a:outerShdw blurRad="40000" dist="19999" dir="5400000">
              <a:srgbClr val="000000">
                <a:alpha val="38000"/>
              </a:srgbClr>
            </a:outerShdw>
          </a:effectLst>
        </p:spPr>
        <p:txBody>
          <a:bodyPr anchor="ctr"/>
          <a:lstStyle>
            <a:lvl1pPr lvl="0">
              <a:defRPr/>
            </a:lvl1pPr>
          </a:lstStyle>
          <a:p>
            <a:pPr lvl="0" algn="ctr"/>
            <a:r>
              <a:rPr lang="fa-IR" sz="2000" b="1">
                <a:solidFill>
                  <a:srgbClr val="0070C0"/>
                </a:solidFill>
                <a:latin typeface="B Titr"/>
              </a:rPr>
              <a:t>انواع</a:t>
            </a:r>
            <a:r>
              <a:rPr lang="fa-IR" sz="2000" b="1">
                <a:solidFill>
                  <a:srgbClr val="0070C0"/>
                </a:solidFill>
              </a:rPr>
              <a:t> </a:t>
            </a:r>
            <a:r>
              <a:rPr lang="fa-IR" sz="2000" b="1">
                <a:solidFill>
                  <a:srgbClr val="0070C0"/>
                </a:solidFill>
                <a:latin typeface="B Titr"/>
              </a:rPr>
              <a:t>شرکت</a:t>
            </a:r>
            <a:r>
              <a:rPr lang="fa-IR" sz="2000" b="1">
                <a:solidFill>
                  <a:srgbClr val="0070C0"/>
                </a:solidFill>
              </a:rPr>
              <a:t> </a:t>
            </a:r>
            <a:r>
              <a:rPr lang="fa-IR" sz="2000" b="1">
                <a:solidFill>
                  <a:srgbClr val="0070C0"/>
                </a:solidFill>
                <a:latin typeface="B Titr"/>
              </a:rPr>
              <a:t>های</a:t>
            </a:r>
            <a:r>
              <a:rPr lang="fa-IR" sz="2000" b="1">
                <a:solidFill>
                  <a:srgbClr val="0070C0"/>
                </a:solidFill>
              </a:rPr>
              <a:t> </a:t>
            </a:r>
            <a:r>
              <a:rPr lang="fa-IR" sz="2000" b="1">
                <a:solidFill>
                  <a:srgbClr val="0070C0"/>
                </a:solidFill>
                <a:latin typeface="B Titr"/>
              </a:rPr>
              <a:t>تجاری</a:t>
            </a:r>
            <a:r>
              <a:rPr lang="fa-IR" sz="2400">
                <a:solidFill>
                  <a:srgbClr val="0070C0"/>
                </a:solidFill>
              </a:rPr>
              <a:t> </a:t>
            </a:r>
          </a:p>
        </p:txBody>
      </p:sp>
    </p:spTree>
  </p:cSld>
  <p:clrMapOvr>
    <a:masterClrMapping/>
  </p:clrMapOvr>
  <p:transition spd="slow">
    <p:comb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 txBox="1">
            <a:spLocks noGrp="1"/>
          </p:cNvSpPr>
          <p:nvPr>
            <p:ph type="body" idx="1"/>
          </p:nvPr>
        </p:nvSpPr>
        <p:spPr>
          <a:xfrm>
            <a:off x="0" y="568250"/>
            <a:ext cx="9144000" cy="5721500"/>
          </a:xfrm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marL="0" lvl="0" indent="0" algn="r">
              <a:buNone/>
            </a:pPr>
            <a:r>
              <a:rPr lang="fa-IR" b="1">
                <a:solidFill>
                  <a:schemeClr val="accent1"/>
                </a:solidFill>
                <a:latin typeface="B Titr"/>
              </a:rPr>
              <a:t>شرکت</a:t>
            </a:r>
            <a:r>
              <a:rPr lang="fa-IR" b="1">
                <a:solidFill>
                  <a:schemeClr val="accent1"/>
                </a:solidFill>
              </a:rPr>
              <a:t> </a:t>
            </a:r>
            <a:r>
              <a:rPr lang="fa-IR" b="1">
                <a:solidFill>
                  <a:schemeClr val="accent1"/>
                </a:solidFill>
                <a:latin typeface="B Titr"/>
              </a:rPr>
              <a:t>های</a:t>
            </a:r>
            <a:r>
              <a:rPr lang="fa-IR" b="1">
                <a:solidFill>
                  <a:schemeClr val="accent1"/>
                </a:solidFill>
              </a:rPr>
              <a:t> </a:t>
            </a:r>
            <a:r>
              <a:rPr lang="fa-IR" b="1">
                <a:solidFill>
                  <a:schemeClr val="accent1"/>
                </a:solidFill>
                <a:latin typeface="B Titr"/>
              </a:rPr>
              <a:t>سهامی</a:t>
            </a:r>
          </a:p>
          <a:p>
            <a:pPr marL="0" lvl="0" indent="0" algn="r">
              <a:buNone/>
            </a:pPr>
            <a:r>
              <a:rPr lang="fa-IR" sz="2400" u="sng">
                <a:solidFill>
                  <a:srgbClr val="FF0000"/>
                </a:solidFill>
                <a:latin typeface="B Nazanin"/>
              </a:rPr>
              <a:t>سهامداران</a:t>
            </a:r>
            <a:r>
              <a:rPr lang="fa-IR" sz="2400" u="sng">
                <a:solidFill>
                  <a:srgbClr val="FF0000"/>
                </a:solidFill>
              </a:rPr>
              <a:t> </a:t>
            </a:r>
            <a:r>
              <a:rPr lang="fa-IR" sz="2400">
                <a:solidFill>
                  <a:srgbClr val="FF0000"/>
                </a:solidFill>
              </a:rPr>
              <a:t>: </a:t>
            </a:r>
            <a:r>
              <a:rPr lang="fa-IR" sz="2400">
                <a:latin typeface="B Nazanin"/>
              </a:rPr>
              <a:t>مالکین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یک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شرکت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سهامی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را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گویند</a:t>
            </a:r>
          </a:p>
          <a:p>
            <a:pPr marL="0" lvl="0" indent="0" algn="r">
              <a:buNone/>
            </a:pPr>
            <a:r>
              <a:rPr lang="fa-IR" sz="2400" u="sng">
                <a:solidFill>
                  <a:srgbClr val="FF0000"/>
                </a:solidFill>
                <a:latin typeface="B Nazanin"/>
              </a:rPr>
              <a:t>تعریف</a:t>
            </a:r>
            <a:r>
              <a:rPr lang="fa-IR" sz="2400">
                <a:solidFill>
                  <a:srgbClr val="FF0000"/>
                </a:solidFill>
              </a:rPr>
              <a:t> : </a:t>
            </a:r>
            <a:r>
              <a:rPr lang="fa-IR" sz="2400">
                <a:latin typeface="B Nazanin"/>
              </a:rPr>
              <a:t>شرکتی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است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که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سرمایه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آن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به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سهام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تقسیم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شده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و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مسئولیت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صاحبان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سهام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محدود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به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مبلغ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اسمی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سهم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آنهاست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،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تعداد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شرکا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حداقل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سه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نفر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می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باشد</a:t>
            </a:r>
          </a:p>
          <a:p>
            <a:pPr marL="0" lvl="0" indent="0" algn="r">
              <a:buNone/>
            </a:pPr>
            <a:endParaRPr lang="fa-IR" sz="2400">
              <a:latin typeface="B Nazanin"/>
            </a:endParaRPr>
          </a:p>
          <a:p>
            <a:pPr marL="0" lvl="0" indent="0" algn="r">
              <a:buNone/>
            </a:pPr>
            <a:r>
              <a:rPr lang="fa-IR" sz="2400"/>
              <a:t>                                        </a:t>
            </a:r>
            <a:r>
              <a:rPr lang="fa-IR" sz="2400" u="sng">
                <a:latin typeface="B Nazanin"/>
              </a:rPr>
              <a:t>سهامی</a:t>
            </a:r>
            <a:r>
              <a:rPr lang="fa-IR" sz="2400" u="sng"/>
              <a:t> </a:t>
            </a:r>
            <a:r>
              <a:rPr lang="fa-IR" sz="2400" u="sng">
                <a:latin typeface="B Nazanin"/>
              </a:rPr>
              <a:t>عام</a:t>
            </a:r>
            <a:r>
              <a:rPr lang="fa-IR" sz="2400" u="sng"/>
              <a:t> </a:t>
            </a:r>
            <a:r>
              <a:rPr lang="fa-IR" sz="2400"/>
              <a:t>: </a:t>
            </a:r>
            <a:r>
              <a:rPr lang="fa-IR" sz="2400">
                <a:latin typeface="B Nazanin"/>
              </a:rPr>
              <a:t>سرمایه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از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طریق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پذیره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نویسی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علاوه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بر</a:t>
            </a:r>
            <a:r>
              <a:rPr lang="fa-IR" sz="2400"/>
              <a:t>  </a:t>
            </a:r>
            <a:r>
              <a:rPr lang="fa-IR" sz="2400">
                <a:latin typeface="B Nazanin"/>
              </a:rPr>
              <a:t>مؤسسین</a:t>
            </a:r>
          </a:p>
          <a:p>
            <a:pPr marL="0" lvl="0" indent="0" algn="r">
              <a:buNone/>
            </a:pPr>
            <a:endParaRPr lang="fa-IR" sz="2400">
              <a:latin typeface="B Nazanin"/>
            </a:endParaRPr>
          </a:p>
          <a:p>
            <a:pPr marL="0" lvl="0" indent="0" algn="r">
              <a:buNone/>
            </a:pPr>
            <a:r>
              <a:rPr lang="fa-IR" sz="2400" b="1">
                <a:solidFill>
                  <a:schemeClr val="accent6">
                    <a:lumMod val="75000"/>
                  </a:schemeClr>
                </a:solidFill>
                <a:latin typeface="B Nazanin"/>
              </a:rPr>
              <a:t>انواع</a:t>
            </a:r>
            <a:r>
              <a:rPr lang="fa-IR" sz="2400" b="1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fa-IR" sz="2400" b="1">
                <a:solidFill>
                  <a:schemeClr val="accent6">
                    <a:lumMod val="75000"/>
                  </a:schemeClr>
                </a:solidFill>
                <a:latin typeface="B Nazanin"/>
              </a:rPr>
              <a:t>شرکتهای</a:t>
            </a:r>
            <a:r>
              <a:rPr lang="fa-IR" sz="2400" b="1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fa-IR" sz="2400" b="1">
                <a:solidFill>
                  <a:schemeClr val="accent6">
                    <a:lumMod val="75000"/>
                  </a:schemeClr>
                </a:solidFill>
                <a:latin typeface="B Nazanin"/>
              </a:rPr>
              <a:t>سهامی</a:t>
            </a:r>
          </a:p>
          <a:p>
            <a:pPr marL="0" lvl="0" indent="0" algn="r">
              <a:buNone/>
            </a:pPr>
            <a:endParaRPr lang="fa-IR" sz="2400" b="1">
              <a:solidFill>
                <a:schemeClr val="accent6">
                  <a:lumMod val="75000"/>
                </a:schemeClr>
              </a:solidFill>
              <a:latin typeface="B Nazanin"/>
            </a:endParaRPr>
          </a:p>
          <a:p>
            <a:pPr marL="0" lvl="0" indent="0" algn="r">
              <a:buNone/>
            </a:pPr>
            <a:r>
              <a:rPr lang="fa-IR" sz="2400"/>
              <a:t>                                        </a:t>
            </a:r>
            <a:r>
              <a:rPr lang="fa-IR" sz="2400" u="sng">
                <a:latin typeface="B Nazanin"/>
              </a:rPr>
              <a:t>سهامی</a:t>
            </a:r>
            <a:r>
              <a:rPr lang="fa-IR" sz="2400" u="sng"/>
              <a:t> </a:t>
            </a:r>
            <a:r>
              <a:rPr lang="fa-IR" sz="2400" u="sng">
                <a:latin typeface="B Nazanin"/>
              </a:rPr>
              <a:t>خاص</a:t>
            </a:r>
            <a:r>
              <a:rPr lang="fa-IR" sz="2400" u="sng"/>
              <a:t> </a:t>
            </a:r>
            <a:r>
              <a:rPr lang="fa-IR" sz="2400"/>
              <a:t>: </a:t>
            </a:r>
            <a:r>
              <a:rPr lang="fa-IR" sz="2400">
                <a:latin typeface="B Nazanin"/>
              </a:rPr>
              <a:t>سرمایه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در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موقع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تأسیس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منحصراً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توسط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مؤسسین</a:t>
            </a:r>
            <a:r>
              <a:rPr lang="fa-IR" sz="2400"/>
              <a:t>    </a:t>
            </a:r>
          </a:p>
        </p:txBody>
      </p:sp>
      <p:cxnSp>
        <p:nvCxnSpPr>
          <p:cNvPr id="3" name="Straight Arrow Connector 2"/>
          <p:cNvCxnSpPr/>
          <p:nvPr/>
        </p:nvCxnSpPr>
        <p:spPr>
          <a:xfrm flipH="1" flipV="1">
            <a:off x="6372200" y="3212976"/>
            <a:ext cx="311505" cy="720080"/>
          </a:xfrm>
          <a:prstGeom prst="straightConnector1">
            <a:avLst/>
          </a:prstGeom>
          <a:noFill/>
          <a:ln w="12700" cap="flat">
            <a:solidFill>
              <a:schemeClr val="tx1"/>
            </a:solidFill>
            <a:tailEnd type="arrow"/>
          </a:ln>
        </p:spPr>
      </p:cxnSp>
      <p:cxnSp>
        <p:nvCxnSpPr>
          <p:cNvPr id="4" name="Straight Arrow Connector 3"/>
          <p:cNvCxnSpPr/>
          <p:nvPr/>
        </p:nvCxnSpPr>
        <p:spPr>
          <a:xfrm flipH="1">
            <a:off x="6300192" y="4095644"/>
            <a:ext cx="360040" cy="648073"/>
          </a:xfrm>
          <a:prstGeom prst="straightConnector1">
            <a:avLst/>
          </a:prstGeom>
          <a:noFill/>
          <a:ln w="12700" cap="flat">
            <a:solidFill>
              <a:schemeClr val="tx1"/>
            </a:solidFill>
            <a:tailEnd type="arrow"/>
          </a:ln>
        </p:spPr>
      </p:cxnSp>
    </p:spTree>
  </p:cSld>
  <p:clrMapOvr>
    <a:masterClrMapping/>
  </p:clrMapOvr>
  <p:transition spd="slow">
    <p:spli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 txBox="1">
            <a:spLocks noGrp="1"/>
          </p:cNvSpPr>
          <p:nvPr>
            <p:ph type="body" idx="1"/>
          </p:nvPr>
        </p:nvSpPr>
        <p:spPr>
          <a:xfrm>
            <a:off x="107504" y="404664"/>
            <a:ext cx="8579298" cy="5721500"/>
          </a:xfrm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marL="0" lvl="0" indent="0" algn="r">
              <a:buNone/>
            </a:pPr>
            <a:r>
              <a:rPr lang="fa-IR" b="1">
                <a:solidFill>
                  <a:srgbClr val="FF0000"/>
                </a:solidFill>
                <a:latin typeface="B Titr"/>
              </a:rPr>
              <a:t>ویژگی</a:t>
            </a:r>
            <a:r>
              <a:rPr lang="fa-IR" b="1">
                <a:solidFill>
                  <a:srgbClr val="FF0000"/>
                </a:solidFill>
              </a:rPr>
              <a:t> </a:t>
            </a:r>
            <a:r>
              <a:rPr lang="fa-IR" b="1">
                <a:solidFill>
                  <a:srgbClr val="FF0000"/>
                </a:solidFill>
                <a:latin typeface="B Titr"/>
              </a:rPr>
              <a:t>های</a:t>
            </a:r>
            <a:r>
              <a:rPr lang="fa-IR" b="1">
                <a:solidFill>
                  <a:srgbClr val="FF0000"/>
                </a:solidFill>
              </a:rPr>
              <a:t> </a:t>
            </a:r>
            <a:r>
              <a:rPr lang="fa-IR" b="1">
                <a:solidFill>
                  <a:srgbClr val="FF0000"/>
                </a:solidFill>
                <a:latin typeface="B Titr"/>
              </a:rPr>
              <a:t>شرکت</a:t>
            </a:r>
            <a:r>
              <a:rPr lang="fa-IR" b="1">
                <a:solidFill>
                  <a:srgbClr val="FF0000"/>
                </a:solidFill>
              </a:rPr>
              <a:t> </a:t>
            </a:r>
            <a:r>
              <a:rPr lang="fa-IR" b="1">
                <a:solidFill>
                  <a:srgbClr val="FF0000"/>
                </a:solidFill>
                <a:latin typeface="B Titr"/>
              </a:rPr>
              <a:t>های</a:t>
            </a:r>
            <a:r>
              <a:rPr lang="fa-IR" b="1">
                <a:solidFill>
                  <a:srgbClr val="FF0000"/>
                </a:solidFill>
              </a:rPr>
              <a:t> </a:t>
            </a:r>
            <a:r>
              <a:rPr lang="fa-IR" b="1">
                <a:solidFill>
                  <a:srgbClr val="FF0000"/>
                </a:solidFill>
                <a:latin typeface="B Titr"/>
              </a:rPr>
              <a:t>سهامی</a:t>
            </a:r>
            <a:r>
              <a:rPr lang="fa-IR" b="1">
                <a:solidFill>
                  <a:srgbClr val="FF0000"/>
                </a:solidFill>
              </a:rPr>
              <a:t> </a:t>
            </a:r>
            <a:r>
              <a:rPr lang="fa-IR" b="1">
                <a:solidFill>
                  <a:srgbClr val="FF0000"/>
                </a:solidFill>
                <a:latin typeface="B Titr"/>
              </a:rPr>
              <a:t>عام</a:t>
            </a:r>
            <a:r>
              <a:rPr lang="fa-IR" b="1">
                <a:solidFill>
                  <a:srgbClr val="FF0000"/>
                </a:solidFill>
              </a:rPr>
              <a:t> :</a:t>
            </a:r>
          </a:p>
          <a:p>
            <a:pPr marL="0" lvl="0" indent="0" algn="r">
              <a:buNone/>
            </a:pPr>
            <a:r>
              <a:rPr sz="2800"/>
              <a:t>◄</a:t>
            </a:r>
            <a:r>
              <a:rPr lang="fa-IR" sz="2800">
                <a:latin typeface="B Nazanin"/>
              </a:rPr>
              <a:t>سرمایه</a:t>
            </a:r>
            <a:r>
              <a:rPr lang="fa-IR" sz="2800"/>
              <a:t> </a:t>
            </a:r>
            <a:r>
              <a:rPr lang="fa-IR" sz="2800">
                <a:latin typeface="B Nazanin"/>
              </a:rPr>
              <a:t>اولیه</a:t>
            </a:r>
            <a:r>
              <a:rPr lang="fa-IR" sz="2800"/>
              <a:t> : </a:t>
            </a:r>
            <a:r>
              <a:rPr lang="fa-IR" sz="2800">
                <a:latin typeface="B Nazanin"/>
              </a:rPr>
              <a:t>در</a:t>
            </a:r>
            <a:r>
              <a:rPr lang="fa-IR" sz="2800"/>
              <a:t> </a:t>
            </a:r>
            <a:r>
              <a:rPr lang="fa-IR" sz="2800">
                <a:latin typeface="B Nazanin"/>
              </a:rPr>
              <a:t>موقع</a:t>
            </a:r>
            <a:r>
              <a:rPr lang="fa-IR" sz="2800"/>
              <a:t> </a:t>
            </a:r>
            <a:r>
              <a:rPr lang="fa-IR" sz="2800">
                <a:latin typeface="B Nazanin"/>
              </a:rPr>
              <a:t>تأسیس</a:t>
            </a:r>
            <a:r>
              <a:rPr lang="fa-IR" sz="2800"/>
              <a:t>  </a:t>
            </a:r>
            <a:r>
              <a:rPr lang="fa-IR" sz="2800">
                <a:latin typeface="B Nazanin"/>
              </a:rPr>
              <a:t>نباید</a:t>
            </a:r>
            <a:r>
              <a:rPr lang="fa-IR" sz="2800"/>
              <a:t> </a:t>
            </a:r>
            <a:r>
              <a:rPr lang="fa-IR" sz="2800">
                <a:latin typeface="B Nazanin"/>
              </a:rPr>
              <a:t>از</a:t>
            </a:r>
            <a:r>
              <a:rPr lang="fa-IR" sz="2800"/>
              <a:t> 5/000/000 </a:t>
            </a:r>
            <a:r>
              <a:rPr lang="fa-IR" sz="2800">
                <a:latin typeface="B Nazanin"/>
              </a:rPr>
              <a:t>ریال</a:t>
            </a:r>
            <a:r>
              <a:rPr lang="fa-IR" sz="2800"/>
              <a:t> </a:t>
            </a:r>
            <a:r>
              <a:rPr lang="fa-IR" sz="2800">
                <a:latin typeface="B Nazanin"/>
              </a:rPr>
              <a:t>کمتر</a:t>
            </a:r>
            <a:r>
              <a:rPr lang="fa-IR" sz="2800"/>
              <a:t> </a:t>
            </a:r>
            <a:r>
              <a:rPr lang="fa-IR" sz="2800">
                <a:latin typeface="B Nazanin"/>
              </a:rPr>
              <a:t>باشد</a:t>
            </a:r>
          </a:p>
          <a:p>
            <a:pPr marL="0" lvl="0" indent="0" algn="r">
              <a:buNone/>
            </a:pPr>
            <a:r>
              <a:rPr sz="2800"/>
              <a:t>◄</a:t>
            </a:r>
            <a:r>
              <a:rPr lang="fa-IR" sz="2800"/>
              <a:t> </a:t>
            </a:r>
            <a:r>
              <a:rPr lang="fa-IR" sz="2800">
                <a:latin typeface="B Nazanin"/>
              </a:rPr>
              <a:t>سرمایه</a:t>
            </a:r>
            <a:r>
              <a:rPr lang="fa-IR" sz="2800"/>
              <a:t> </a:t>
            </a:r>
            <a:r>
              <a:rPr lang="fa-IR" sz="2800">
                <a:latin typeface="B Nazanin"/>
              </a:rPr>
              <a:t>نقدی</a:t>
            </a:r>
            <a:r>
              <a:rPr lang="fa-IR" sz="2800"/>
              <a:t> </a:t>
            </a:r>
            <a:r>
              <a:rPr lang="fa-IR" sz="2800">
                <a:latin typeface="B Nazanin"/>
              </a:rPr>
              <a:t>و</a:t>
            </a:r>
            <a:r>
              <a:rPr lang="fa-IR" sz="2800"/>
              <a:t> </a:t>
            </a:r>
            <a:r>
              <a:rPr lang="fa-IR" sz="2800">
                <a:latin typeface="B Nazanin"/>
              </a:rPr>
              <a:t>تعهد</a:t>
            </a:r>
            <a:r>
              <a:rPr lang="fa-IR" sz="2800"/>
              <a:t> </a:t>
            </a:r>
            <a:r>
              <a:rPr lang="fa-IR" sz="2800">
                <a:latin typeface="B Nazanin"/>
              </a:rPr>
              <a:t>شده</a:t>
            </a:r>
            <a:r>
              <a:rPr lang="fa-IR" sz="2800"/>
              <a:t> : </a:t>
            </a:r>
            <a:r>
              <a:rPr lang="fa-IR" sz="2800">
                <a:latin typeface="B Nazanin"/>
              </a:rPr>
              <a:t>مؤسسین</a:t>
            </a:r>
            <a:r>
              <a:rPr lang="fa-IR" sz="2800"/>
              <a:t> 20% </a:t>
            </a:r>
            <a:r>
              <a:rPr lang="fa-IR" sz="2800">
                <a:latin typeface="B Nazanin"/>
              </a:rPr>
              <a:t>را</a:t>
            </a:r>
            <a:r>
              <a:rPr lang="fa-IR" sz="2800"/>
              <a:t> </a:t>
            </a:r>
            <a:r>
              <a:rPr lang="fa-IR" sz="2800">
                <a:latin typeface="B Nazanin"/>
              </a:rPr>
              <a:t>تعهد</a:t>
            </a:r>
            <a:r>
              <a:rPr lang="fa-IR" sz="2800"/>
              <a:t> </a:t>
            </a:r>
            <a:r>
              <a:rPr lang="fa-IR" sz="2800">
                <a:latin typeface="B Nazanin"/>
              </a:rPr>
              <a:t>و</a:t>
            </a:r>
            <a:r>
              <a:rPr lang="fa-IR" sz="2800"/>
              <a:t> 35% </a:t>
            </a:r>
            <a:r>
              <a:rPr lang="fa-IR" sz="2800">
                <a:latin typeface="B Nazanin"/>
              </a:rPr>
              <a:t>را</a:t>
            </a:r>
            <a:r>
              <a:rPr lang="fa-IR" sz="2800"/>
              <a:t> </a:t>
            </a:r>
            <a:r>
              <a:rPr lang="fa-IR" sz="2800">
                <a:latin typeface="B Nazanin"/>
              </a:rPr>
              <a:t>نقدی</a:t>
            </a:r>
            <a:r>
              <a:rPr lang="fa-IR" sz="2800"/>
              <a:t> </a:t>
            </a:r>
            <a:r>
              <a:rPr lang="fa-IR" sz="2800">
                <a:latin typeface="B Nazanin"/>
              </a:rPr>
              <a:t>پرداخت</a:t>
            </a:r>
            <a:r>
              <a:rPr lang="fa-IR" sz="2800"/>
              <a:t> </a:t>
            </a:r>
            <a:r>
              <a:rPr lang="fa-IR" sz="2800">
                <a:latin typeface="B Nazanin"/>
              </a:rPr>
              <a:t>میکنند</a:t>
            </a:r>
          </a:p>
          <a:p>
            <a:pPr marL="0" lvl="0" indent="0">
              <a:buNone/>
            </a:pPr>
            <a:r>
              <a:rPr lang="fa-IR" sz="2800" b="1">
                <a:solidFill>
                  <a:srgbClr val="00B050"/>
                </a:solidFill>
              </a:rPr>
              <a:t>350/000=35%×1/000/000=20%×5/000/000</a:t>
            </a:r>
          </a:p>
          <a:p>
            <a:pPr marL="0" lvl="0" indent="0" algn="r">
              <a:buNone/>
            </a:pPr>
            <a:endParaRPr lang="fa-IR" sz="2800" b="1">
              <a:solidFill>
                <a:srgbClr val="00B050"/>
              </a:solidFill>
            </a:endParaRPr>
          </a:p>
          <a:p>
            <a:pPr marL="0" lvl="0" indent="0" algn="r">
              <a:buNone/>
            </a:pPr>
            <a:r>
              <a:rPr lang="fa-IR" sz="2400"/>
              <a:t> 			     </a:t>
            </a:r>
            <a:r>
              <a:rPr sz="2400"/>
              <a:t>        </a:t>
            </a:r>
            <a:r>
              <a:rPr lang="fa-IR" sz="2400">
                <a:latin typeface="B Nazanin"/>
              </a:rPr>
              <a:t>خرید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سهام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به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صورت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نقد</a:t>
            </a:r>
          </a:p>
          <a:p>
            <a:pPr marL="0" lvl="0" indent="0" algn="r">
              <a:buNone/>
            </a:pPr>
            <a:r>
              <a:rPr lang="fa-IR" sz="2400">
                <a:solidFill>
                  <a:srgbClr val="0070C0"/>
                </a:solidFill>
                <a:latin typeface="B Titr"/>
              </a:rPr>
              <a:t>اعلام</a:t>
            </a:r>
            <a:r>
              <a:rPr lang="fa-IR" sz="2400">
                <a:solidFill>
                  <a:srgbClr val="0070C0"/>
                </a:solidFill>
              </a:rPr>
              <a:t> </a:t>
            </a:r>
            <a:r>
              <a:rPr lang="fa-IR" sz="2400">
                <a:solidFill>
                  <a:srgbClr val="0070C0"/>
                </a:solidFill>
                <a:latin typeface="B Titr"/>
              </a:rPr>
              <a:t>پذیره</a:t>
            </a:r>
            <a:r>
              <a:rPr lang="fa-IR" sz="2400">
                <a:solidFill>
                  <a:srgbClr val="0070C0"/>
                </a:solidFill>
              </a:rPr>
              <a:t> </a:t>
            </a:r>
            <a:r>
              <a:rPr lang="fa-IR" sz="2400">
                <a:solidFill>
                  <a:srgbClr val="0070C0"/>
                </a:solidFill>
                <a:latin typeface="B Titr"/>
              </a:rPr>
              <a:t>نویسی</a:t>
            </a:r>
            <a:r>
              <a:rPr lang="fa-IR" sz="2400">
                <a:solidFill>
                  <a:srgbClr val="0070C0"/>
                </a:solidFill>
              </a:rPr>
              <a:t> </a:t>
            </a:r>
            <a:r>
              <a:rPr lang="fa-IR" sz="2400">
                <a:solidFill>
                  <a:srgbClr val="0070C0"/>
                </a:solidFill>
                <a:latin typeface="B Titr"/>
              </a:rPr>
              <a:t>سهام</a:t>
            </a:r>
          </a:p>
          <a:p>
            <a:pPr marL="0" lvl="0" indent="0" algn="r">
              <a:buNone/>
            </a:pPr>
            <a:r>
              <a:rPr lang="fa-IR" sz="2400"/>
              <a:t>                                                  </a:t>
            </a:r>
            <a:r>
              <a:rPr lang="fa-IR" sz="2400">
                <a:latin typeface="B Nazanin"/>
              </a:rPr>
              <a:t>تعهد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سهام</a:t>
            </a:r>
            <a:r>
              <a:rPr lang="fa-IR" sz="2400"/>
              <a:t>       </a:t>
            </a:r>
            <a:r>
              <a:rPr lang="fa-IR" sz="2400">
                <a:latin typeface="B Nazanin"/>
              </a:rPr>
              <a:t>پذیره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نویسی</a:t>
            </a:r>
            <a:r>
              <a:rPr lang="fa-IR" sz="2400"/>
              <a:t>         </a:t>
            </a:r>
            <a:r>
              <a:rPr lang="fa-IR" sz="2400">
                <a:latin typeface="B Nazanin"/>
              </a:rPr>
              <a:t>در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شرکتهای</a:t>
            </a:r>
            <a:r>
              <a:rPr lang="fa-IR" sz="2400"/>
              <a:t>   </a:t>
            </a:r>
          </a:p>
          <a:p>
            <a:pPr marL="0" lvl="0" indent="0" algn="r">
              <a:buNone/>
            </a:pPr>
            <a:r>
              <a:rPr lang="fa-IR" sz="2400"/>
              <a:t>                                                  </a:t>
            </a:r>
            <a:r>
              <a:rPr lang="fa-IR" sz="2400">
                <a:latin typeface="B Nazanin"/>
              </a:rPr>
              <a:t>سهامی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عام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از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طریق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اعلامیه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پذیره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نویسی</a:t>
            </a:r>
          </a:p>
        </p:txBody>
      </p:sp>
      <p:cxnSp>
        <p:nvCxnSpPr>
          <p:cNvPr id="3" name="Straight Arrow Connector 2"/>
          <p:cNvCxnSpPr/>
          <p:nvPr/>
        </p:nvCxnSpPr>
        <p:spPr>
          <a:xfrm flipH="1">
            <a:off x="3419872" y="4491620"/>
            <a:ext cx="360040" cy="0"/>
          </a:xfrm>
          <a:prstGeom prst="straightConnector1">
            <a:avLst/>
          </a:prstGeom>
          <a:noFill/>
          <a:ln w="9525" cap="flat">
            <a:solidFill>
              <a:schemeClr val="accent1">
                <a:shade val="95000"/>
                <a:satMod val="105000"/>
              </a:schemeClr>
            </a:solidFill>
            <a:tailEnd type="arrow"/>
          </a:ln>
        </p:spPr>
      </p:cxnSp>
      <p:cxnSp>
        <p:nvCxnSpPr>
          <p:cNvPr id="4" name="Straight Arrow Connector 3"/>
          <p:cNvCxnSpPr/>
          <p:nvPr/>
        </p:nvCxnSpPr>
        <p:spPr>
          <a:xfrm flipH="1">
            <a:off x="1691680" y="4491620"/>
            <a:ext cx="432048" cy="0"/>
          </a:xfrm>
          <a:prstGeom prst="straightConnector1">
            <a:avLst/>
          </a:prstGeom>
          <a:noFill/>
          <a:ln w="9525" cap="flat">
            <a:solidFill>
              <a:schemeClr val="accent1">
                <a:shade val="95000"/>
                <a:satMod val="105000"/>
              </a:schemeClr>
            </a:solidFill>
            <a:tailEnd type="arrow"/>
          </a:ln>
        </p:spPr>
      </p:cxnSp>
      <p:cxnSp>
        <p:nvCxnSpPr>
          <p:cNvPr id="5" name="Straight Arrow Connector 4"/>
          <p:cNvCxnSpPr/>
          <p:nvPr/>
        </p:nvCxnSpPr>
        <p:spPr>
          <a:xfrm flipH="1" flipV="1">
            <a:off x="5292080" y="3645024"/>
            <a:ext cx="567680" cy="360040"/>
          </a:xfrm>
          <a:prstGeom prst="straightConnector1">
            <a:avLst/>
          </a:prstGeom>
          <a:noFill/>
          <a:ln w="31750" cap="flat">
            <a:solidFill>
              <a:schemeClr val="accent4"/>
            </a:solidFill>
            <a:tailEnd type="arrow"/>
          </a:ln>
        </p:spPr>
      </p:cxnSp>
      <p:cxnSp>
        <p:nvCxnSpPr>
          <p:cNvPr id="6" name="Straight Arrow Connector 5"/>
          <p:cNvCxnSpPr/>
          <p:nvPr/>
        </p:nvCxnSpPr>
        <p:spPr>
          <a:xfrm flipH="1">
            <a:off x="5292080" y="4139964"/>
            <a:ext cx="567680" cy="351656"/>
          </a:xfrm>
          <a:prstGeom prst="straightConnector1">
            <a:avLst/>
          </a:prstGeom>
          <a:noFill/>
          <a:ln w="31750" cap="flat">
            <a:solidFill>
              <a:schemeClr val="accent4"/>
            </a:solidFill>
            <a:tailEnd type="arrow"/>
          </a:ln>
        </p:spPr>
      </p:cxnSp>
    </p:spTree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 txBox="1">
            <a:spLocks noGrp="1"/>
          </p:cNvSpPr>
          <p:nvPr>
            <p:ph type="body" idx="1"/>
          </p:nvPr>
        </p:nvSpPr>
        <p:spPr>
          <a:xfrm>
            <a:off x="457200" y="404664"/>
            <a:ext cx="8229600" cy="6120681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lvl="0">
              <a:defRPr/>
            </a:lvl1pPr>
          </a:lstStyle>
          <a:p>
            <a:pPr marL="0" lvl="0" indent="0" algn="r">
              <a:buNone/>
            </a:pPr>
            <a:r>
              <a:rPr lang="fa-IR" u="sng">
                <a:solidFill>
                  <a:schemeClr val="accent4">
                    <a:lumMod val="75000"/>
                  </a:schemeClr>
                </a:solidFill>
                <a:latin typeface="B Titr"/>
              </a:rPr>
              <a:t>مشخصات</a:t>
            </a:r>
            <a:r>
              <a:rPr lang="fa-IR" u="sng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fa-IR" u="sng">
                <a:solidFill>
                  <a:schemeClr val="accent4">
                    <a:lumMod val="75000"/>
                  </a:schemeClr>
                </a:solidFill>
                <a:latin typeface="B Titr"/>
              </a:rPr>
              <a:t>اعلامیه</a:t>
            </a:r>
            <a:r>
              <a:rPr lang="fa-IR" u="sng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fa-IR" u="sng">
                <a:solidFill>
                  <a:schemeClr val="accent4">
                    <a:lumMod val="75000"/>
                  </a:schemeClr>
                </a:solidFill>
                <a:latin typeface="B Titr"/>
              </a:rPr>
              <a:t>پذیره</a:t>
            </a:r>
            <a:r>
              <a:rPr lang="fa-IR" u="sng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fa-IR" u="sng">
                <a:solidFill>
                  <a:schemeClr val="accent4">
                    <a:lumMod val="75000"/>
                  </a:schemeClr>
                </a:solidFill>
                <a:latin typeface="B Titr"/>
              </a:rPr>
              <a:t>نویسی</a:t>
            </a:r>
            <a:r>
              <a:rPr lang="fa-IR" u="sng">
                <a:solidFill>
                  <a:schemeClr val="accent4">
                    <a:lumMod val="75000"/>
                  </a:schemeClr>
                </a:solidFill>
              </a:rPr>
              <a:t> :</a:t>
            </a:r>
          </a:p>
          <a:p>
            <a:pPr lvl="2" algn="r">
              <a:buClr>
                <a:schemeClr val="accent5">
                  <a:lumMod val="50000"/>
                </a:schemeClr>
              </a:buClr>
              <a:buSzPct val="101000"/>
              <a:buFont typeface="Wingdings"/>
              <a:buChar char="v"/>
            </a:pPr>
            <a:r>
              <a:rPr lang="fa-IR" sz="3200">
                <a:solidFill>
                  <a:srgbClr val="0070C0"/>
                </a:solidFill>
              </a:rPr>
              <a:t> </a:t>
            </a:r>
            <a:r>
              <a:rPr lang="fa-IR" sz="3200">
                <a:solidFill>
                  <a:srgbClr val="0070C0"/>
                </a:solidFill>
                <a:latin typeface="B Nazanin"/>
              </a:rPr>
              <a:t>نام</a:t>
            </a:r>
            <a:r>
              <a:rPr lang="fa-IR" sz="3200">
                <a:solidFill>
                  <a:srgbClr val="0070C0"/>
                </a:solidFill>
              </a:rPr>
              <a:t> </a:t>
            </a:r>
            <a:r>
              <a:rPr lang="fa-IR" sz="3200">
                <a:solidFill>
                  <a:srgbClr val="0070C0"/>
                </a:solidFill>
                <a:latin typeface="B Nazanin"/>
              </a:rPr>
              <a:t>شرکت</a:t>
            </a:r>
          </a:p>
          <a:p>
            <a:pPr lvl="2" algn="r">
              <a:buClr>
                <a:schemeClr val="accent5">
                  <a:lumMod val="50000"/>
                </a:schemeClr>
              </a:buClr>
              <a:buSzPct val="101000"/>
              <a:buFont typeface="Wingdings"/>
              <a:buChar char="v"/>
            </a:pPr>
            <a:r>
              <a:rPr lang="fa-IR" sz="3200">
                <a:solidFill>
                  <a:srgbClr val="0070C0"/>
                </a:solidFill>
                <a:latin typeface="B Nazanin"/>
              </a:rPr>
              <a:t>اهداف</a:t>
            </a:r>
            <a:r>
              <a:rPr lang="fa-IR" sz="3200">
                <a:solidFill>
                  <a:srgbClr val="0070C0"/>
                </a:solidFill>
              </a:rPr>
              <a:t> </a:t>
            </a:r>
            <a:r>
              <a:rPr lang="fa-IR" sz="3200">
                <a:solidFill>
                  <a:srgbClr val="0070C0"/>
                </a:solidFill>
                <a:latin typeface="B Nazanin"/>
              </a:rPr>
              <a:t>شرکت</a:t>
            </a:r>
          </a:p>
          <a:p>
            <a:pPr lvl="2" algn="r">
              <a:buClr>
                <a:schemeClr val="accent5">
                  <a:lumMod val="50000"/>
                </a:schemeClr>
              </a:buClr>
              <a:buSzPct val="101000"/>
              <a:buFont typeface="Wingdings"/>
              <a:buChar char="v"/>
            </a:pPr>
            <a:r>
              <a:rPr lang="fa-IR" sz="3200">
                <a:solidFill>
                  <a:srgbClr val="0070C0"/>
                </a:solidFill>
                <a:latin typeface="B Nazanin"/>
              </a:rPr>
              <a:t>موضوع</a:t>
            </a:r>
            <a:r>
              <a:rPr lang="fa-IR" sz="3200">
                <a:solidFill>
                  <a:srgbClr val="0070C0"/>
                </a:solidFill>
              </a:rPr>
              <a:t> </a:t>
            </a:r>
            <a:r>
              <a:rPr lang="fa-IR" sz="3200">
                <a:solidFill>
                  <a:srgbClr val="0070C0"/>
                </a:solidFill>
                <a:latin typeface="B Nazanin"/>
              </a:rPr>
              <a:t>شرکت</a:t>
            </a:r>
          </a:p>
          <a:p>
            <a:pPr lvl="2" algn="r">
              <a:buClr>
                <a:schemeClr val="accent5">
                  <a:lumMod val="50000"/>
                </a:schemeClr>
              </a:buClr>
              <a:buSzPct val="101000"/>
              <a:buFont typeface="Wingdings"/>
              <a:buChar char="v"/>
            </a:pPr>
            <a:r>
              <a:rPr lang="fa-IR" sz="3200">
                <a:solidFill>
                  <a:srgbClr val="0070C0"/>
                </a:solidFill>
                <a:latin typeface="B Nazanin"/>
              </a:rPr>
              <a:t>مدت</a:t>
            </a:r>
            <a:r>
              <a:rPr lang="fa-IR" sz="3200">
                <a:solidFill>
                  <a:srgbClr val="0070C0"/>
                </a:solidFill>
              </a:rPr>
              <a:t> </a:t>
            </a:r>
            <a:r>
              <a:rPr lang="fa-IR" sz="3200">
                <a:solidFill>
                  <a:srgbClr val="0070C0"/>
                </a:solidFill>
                <a:latin typeface="B Nazanin"/>
              </a:rPr>
              <a:t>شرکت</a:t>
            </a:r>
          </a:p>
          <a:p>
            <a:pPr lvl="2" algn="r">
              <a:buClr>
                <a:schemeClr val="accent5">
                  <a:lumMod val="50000"/>
                </a:schemeClr>
              </a:buClr>
              <a:buSzPct val="101000"/>
              <a:buFont typeface="Wingdings"/>
              <a:buChar char="v"/>
            </a:pPr>
            <a:r>
              <a:rPr lang="fa-IR" sz="3200">
                <a:solidFill>
                  <a:srgbClr val="0070C0"/>
                </a:solidFill>
                <a:latin typeface="B Nazanin"/>
              </a:rPr>
              <a:t>مرکز</a:t>
            </a:r>
            <a:r>
              <a:rPr lang="fa-IR" sz="3200">
                <a:solidFill>
                  <a:srgbClr val="0070C0"/>
                </a:solidFill>
              </a:rPr>
              <a:t> </a:t>
            </a:r>
            <a:r>
              <a:rPr lang="fa-IR" sz="3200">
                <a:solidFill>
                  <a:srgbClr val="0070C0"/>
                </a:solidFill>
                <a:latin typeface="B Nazanin"/>
              </a:rPr>
              <a:t>اصلی</a:t>
            </a:r>
            <a:r>
              <a:rPr lang="fa-IR" sz="3200">
                <a:solidFill>
                  <a:srgbClr val="0070C0"/>
                </a:solidFill>
              </a:rPr>
              <a:t> </a:t>
            </a:r>
            <a:r>
              <a:rPr lang="fa-IR" sz="3200">
                <a:solidFill>
                  <a:srgbClr val="0070C0"/>
                </a:solidFill>
                <a:latin typeface="B Nazanin"/>
              </a:rPr>
              <a:t>شرکت</a:t>
            </a:r>
          </a:p>
          <a:p>
            <a:pPr lvl="2" algn="r">
              <a:buClr>
                <a:schemeClr val="accent5">
                  <a:lumMod val="50000"/>
                </a:schemeClr>
              </a:buClr>
              <a:buSzPct val="101000"/>
              <a:buFont typeface="Wingdings"/>
              <a:buChar char="v"/>
            </a:pPr>
            <a:r>
              <a:rPr lang="fa-IR" sz="3200">
                <a:solidFill>
                  <a:srgbClr val="0070C0"/>
                </a:solidFill>
                <a:latin typeface="B Nazanin"/>
              </a:rPr>
              <a:t>سرمایه</a:t>
            </a:r>
            <a:r>
              <a:rPr lang="fa-IR" sz="3200">
                <a:solidFill>
                  <a:srgbClr val="0070C0"/>
                </a:solidFill>
              </a:rPr>
              <a:t> </a:t>
            </a:r>
            <a:r>
              <a:rPr lang="fa-IR" sz="3200">
                <a:solidFill>
                  <a:srgbClr val="0070C0"/>
                </a:solidFill>
                <a:latin typeface="B Nazanin"/>
              </a:rPr>
              <a:t>شرکت</a:t>
            </a:r>
          </a:p>
          <a:p>
            <a:pPr lvl="2" algn="r">
              <a:buClr>
                <a:schemeClr val="accent5">
                  <a:lumMod val="50000"/>
                </a:schemeClr>
              </a:buClr>
              <a:buSzPct val="101000"/>
              <a:buFont typeface="Wingdings"/>
              <a:buChar char="v"/>
            </a:pPr>
            <a:r>
              <a:rPr lang="fa-IR" sz="3200">
                <a:solidFill>
                  <a:srgbClr val="0070C0"/>
                </a:solidFill>
                <a:latin typeface="B Nazanin"/>
              </a:rPr>
              <a:t>میزان</a:t>
            </a:r>
            <a:r>
              <a:rPr lang="fa-IR" sz="3200">
                <a:solidFill>
                  <a:srgbClr val="0070C0"/>
                </a:solidFill>
              </a:rPr>
              <a:t> </a:t>
            </a:r>
            <a:r>
              <a:rPr lang="fa-IR" sz="3200">
                <a:solidFill>
                  <a:srgbClr val="0070C0"/>
                </a:solidFill>
                <a:latin typeface="B Nazanin"/>
              </a:rPr>
              <a:t>تعهد</a:t>
            </a:r>
            <a:r>
              <a:rPr lang="fa-IR" sz="3200">
                <a:solidFill>
                  <a:srgbClr val="0070C0"/>
                </a:solidFill>
              </a:rPr>
              <a:t> </a:t>
            </a:r>
            <a:r>
              <a:rPr lang="fa-IR" sz="3200">
                <a:solidFill>
                  <a:srgbClr val="0070C0"/>
                </a:solidFill>
                <a:latin typeface="B Nazanin"/>
              </a:rPr>
              <a:t>و</a:t>
            </a:r>
            <a:r>
              <a:rPr lang="fa-IR" sz="3200">
                <a:solidFill>
                  <a:srgbClr val="0070C0"/>
                </a:solidFill>
              </a:rPr>
              <a:t> </a:t>
            </a:r>
            <a:r>
              <a:rPr lang="fa-IR" sz="3200">
                <a:solidFill>
                  <a:srgbClr val="0070C0"/>
                </a:solidFill>
                <a:latin typeface="B Nazanin"/>
              </a:rPr>
              <a:t>پرداخت</a:t>
            </a:r>
            <a:r>
              <a:rPr lang="fa-IR" sz="3200">
                <a:solidFill>
                  <a:srgbClr val="0070C0"/>
                </a:solidFill>
              </a:rPr>
              <a:t> </a:t>
            </a:r>
            <a:r>
              <a:rPr lang="fa-IR" sz="3200">
                <a:solidFill>
                  <a:srgbClr val="0070C0"/>
                </a:solidFill>
                <a:latin typeface="B Nazanin"/>
              </a:rPr>
              <a:t>مؤسسین</a:t>
            </a:r>
          </a:p>
          <a:p>
            <a:pPr lvl="2" algn="r">
              <a:buClr>
                <a:schemeClr val="accent5">
                  <a:lumMod val="50000"/>
                </a:schemeClr>
              </a:buClr>
              <a:buSzPct val="101000"/>
              <a:buFont typeface="Wingdings"/>
              <a:buChar char="v"/>
            </a:pPr>
            <a:r>
              <a:rPr lang="fa-IR" sz="3200">
                <a:solidFill>
                  <a:srgbClr val="0070C0"/>
                </a:solidFill>
                <a:latin typeface="B Nazanin"/>
              </a:rPr>
              <a:t>هزینه</a:t>
            </a:r>
            <a:r>
              <a:rPr lang="fa-IR" sz="3200">
                <a:solidFill>
                  <a:srgbClr val="0070C0"/>
                </a:solidFill>
              </a:rPr>
              <a:t> </a:t>
            </a:r>
            <a:r>
              <a:rPr lang="fa-IR" sz="3200">
                <a:solidFill>
                  <a:srgbClr val="0070C0"/>
                </a:solidFill>
                <a:latin typeface="B Nazanin"/>
              </a:rPr>
              <a:t>های</a:t>
            </a:r>
            <a:r>
              <a:rPr lang="fa-IR" sz="3200">
                <a:solidFill>
                  <a:srgbClr val="0070C0"/>
                </a:solidFill>
              </a:rPr>
              <a:t> </a:t>
            </a:r>
            <a:r>
              <a:rPr lang="fa-IR" sz="3200">
                <a:solidFill>
                  <a:srgbClr val="0070C0"/>
                </a:solidFill>
                <a:latin typeface="B Nazanin"/>
              </a:rPr>
              <a:t>تأسیس</a:t>
            </a:r>
          </a:p>
          <a:p>
            <a:pPr lvl="2" algn="r">
              <a:buClr>
                <a:schemeClr val="accent5">
                  <a:lumMod val="50000"/>
                </a:schemeClr>
              </a:buClr>
              <a:buSzPct val="101000"/>
              <a:buFont typeface="Wingdings"/>
              <a:buChar char="v"/>
            </a:pPr>
            <a:r>
              <a:rPr lang="fa-IR" sz="3200">
                <a:solidFill>
                  <a:srgbClr val="0070C0"/>
                </a:solidFill>
                <a:latin typeface="B Nazanin"/>
              </a:rPr>
              <a:t>مدت</a:t>
            </a:r>
            <a:r>
              <a:rPr lang="fa-IR" sz="3200">
                <a:solidFill>
                  <a:srgbClr val="0070C0"/>
                </a:solidFill>
              </a:rPr>
              <a:t> </a:t>
            </a:r>
            <a:r>
              <a:rPr lang="fa-IR" sz="3200">
                <a:solidFill>
                  <a:srgbClr val="0070C0"/>
                </a:solidFill>
                <a:latin typeface="B Nazanin"/>
              </a:rPr>
              <a:t>پذیره</a:t>
            </a:r>
            <a:r>
              <a:rPr lang="fa-IR" sz="3200">
                <a:solidFill>
                  <a:srgbClr val="0070C0"/>
                </a:solidFill>
              </a:rPr>
              <a:t> </a:t>
            </a:r>
            <a:r>
              <a:rPr lang="fa-IR" sz="3200">
                <a:solidFill>
                  <a:srgbClr val="0070C0"/>
                </a:solidFill>
                <a:latin typeface="B Nazanin"/>
              </a:rPr>
              <a:t>نویسی</a:t>
            </a:r>
          </a:p>
          <a:p>
            <a:pPr lvl="2" algn="r">
              <a:buClr>
                <a:schemeClr val="accent5">
                  <a:lumMod val="50000"/>
                </a:schemeClr>
              </a:buClr>
              <a:buSzPct val="101000"/>
              <a:buFont typeface="Wingdings"/>
              <a:buChar char="v"/>
            </a:pPr>
            <a:r>
              <a:rPr lang="fa-IR" sz="3200">
                <a:solidFill>
                  <a:srgbClr val="0070C0"/>
                </a:solidFill>
                <a:latin typeface="B Nazanin"/>
              </a:rPr>
              <a:t>روزنامه</a:t>
            </a:r>
            <a:r>
              <a:rPr lang="fa-IR" sz="3200">
                <a:solidFill>
                  <a:srgbClr val="0070C0"/>
                </a:solidFill>
              </a:rPr>
              <a:t> </a:t>
            </a:r>
            <a:r>
              <a:rPr lang="fa-IR" sz="3200">
                <a:solidFill>
                  <a:srgbClr val="0070C0"/>
                </a:solidFill>
                <a:latin typeface="B Nazanin"/>
              </a:rPr>
              <a:t>کثیرالانتشار</a:t>
            </a:r>
          </a:p>
        </p:txBody>
      </p:sp>
      <p:sp>
        <p:nvSpPr>
          <p:cNvPr id="3" name="Right Brace 2"/>
          <p:cNvSpPr/>
          <p:nvPr/>
        </p:nvSpPr>
        <p:spPr>
          <a:xfrm>
            <a:off x="8028385" y="1124744"/>
            <a:ext cx="288032" cy="4968553"/>
          </a:xfrm>
          <a:prstGeom prst="rightBrace">
            <a:avLst/>
          </a:prstGeom>
          <a:noFill/>
          <a:ln w="38100" cap="flat">
            <a:solidFill>
              <a:schemeClr val="accent6"/>
            </a:solidFill>
          </a:ln>
          <a:effectLst>
            <a:outerShdw blurRad="40000" dist="22999" dir="5400000">
              <a:srgbClr val="000000">
                <a:alpha val="35000"/>
              </a:srgbClr>
            </a:outerShdw>
          </a:effectLst>
        </p:spPr>
        <p:txBody>
          <a:bodyPr anchor="ctr"/>
          <a:lstStyle>
            <a:lvl1pPr lvl="0">
              <a:defRPr/>
            </a:lvl1pPr>
          </a:lstStyle>
          <a:p>
            <a:endParaRPr/>
          </a:p>
        </p:txBody>
      </p:sp>
    </p:spTree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 txBox="1">
            <a:spLocks noGrp="1"/>
          </p:cNvSpPr>
          <p:nvPr>
            <p:ph type="body" idx="1"/>
          </p:nvPr>
        </p:nvSpPr>
        <p:spPr>
          <a:xfrm>
            <a:off x="457200" y="404664"/>
            <a:ext cx="8229600" cy="5721500"/>
          </a:xfrm>
          <a:prstGeom prst="rect">
            <a:avLst/>
          </a:prstGeom>
        </p:spPr>
        <p:txBody>
          <a:bodyPr>
            <a:normAutofit fontScale="77000" lnSpcReduction="20000"/>
          </a:bodyPr>
          <a:lstStyle>
            <a:lvl1pPr lvl="0">
              <a:defRPr/>
            </a:lvl1pPr>
          </a:lstStyle>
          <a:p>
            <a:pPr marL="0" lvl="0" indent="0" algn="r">
              <a:buNone/>
            </a:pPr>
            <a:r>
              <a:rPr lang="fa-IR" sz="3000" b="1">
                <a:solidFill>
                  <a:schemeClr val="accent3">
                    <a:lumMod val="50000"/>
                  </a:schemeClr>
                </a:solidFill>
                <a:latin typeface="B Nazanin"/>
              </a:rPr>
              <a:t>ورقه</a:t>
            </a:r>
            <a:r>
              <a:rPr lang="fa-IR" sz="3000" b="1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fa-IR" sz="3000" b="1">
                <a:solidFill>
                  <a:schemeClr val="accent3">
                    <a:lumMod val="50000"/>
                  </a:schemeClr>
                </a:solidFill>
                <a:latin typeface="B Nazanin"/>
              </a:rPr>
              <a:t>تعهد</a:t>
            </a:r>
            <a:r>
              <a:rPr lang="fa-IR" sz="3000" b="1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fa-IR" sz="3000" b="1">
                <a:solidFill>
                  <a:schemeClr val="accent3">
                    <a:lumMod val="50000"/>
                  </a:schemeClr>
                </a:solidFill>
                <a:latin typeface="B Nazanin"/>
              </a:rPr>
              <a:t>پذیره</a:t>
            </a:r>
            <a:r>
              <a:rPr lang="fa-IR" sz="3000" b="1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fa-IR" sz="3000" b="1">
                <a:solidFill>
                  <a:schemeClr val="accent3">
                    <a:lumMod val="50000"/>
                  </a:schemeClr>
                </a:solidFill>
                <a:latin typeface="B Nazanin"/>
              </a:rPr>
              <a:t>نویسی</a:t>
            </a:r>
            <a:r>
              <a:rPr lang="fa-IR" sz="3000" b="1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fa-IR" sz="3000" b="1">
                <a:solidFill>
                  <a:schemeClr val="accent3">
                    <a:lumMod val="50000"/>
                  </a:schemeClr>
                </a:solidFill>
                <a:latin typeface="B Nazanin"/>
              </a:rPr>
              <a:t>سهام</a:t>
            </a:r>
            <a:r>
              <a:rPr lang="fa-IR" sz="3000" b="1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fa-IR" sz="3000"/>
              <a:t>:  </a:t>
            </a:r>
            <a:r>
              <a:rPr sz="3000"/>
              <a:t>             </a:t>
            </a:r>
            <a:r>
              <a:rPr lang="fa-IR" sz="2200"/>
              <a:t>◄ </a:t>
            </a:r>
            <a:r>
              <a:rPr lang="fa-IR" sz="2600">
                <a:latin typeface="B Nazanin"/>
              </a:rPr>
              <a:t>پرداخت</a:t>
            </a:r>
            <a:r>
              <a:rPr lang="fa-IR" sz="2600"/>
              <a:t> </a:t>
            </a:r>
            <a:r>
              <a:rPr lang="fa-IR" sz="2600">
                <a:latin typeface="B Nazanin"/>
              </a:rPr>
              <a:t>نقدی</a:t>
            </a:r>
            <a:r>
              <a:rPr lang="fa-IR" sz="2600"/>
              <a:t> </a:t>
            </a:r>
            <a:r>
              <a:rPr lang="fa-IR" sz="2600">
                <a:latin typeface="B Nazanin"/>
              </a:rPr>
              <a:t>پذیره</a:t>
            </a:r>
            <a:r>
              <a:rPr lang="fa-IR" sz="2600"/>
              <a:t> </a:t>
            </a:r>
            <a:r>
              <a:rPr lang="fa-IR" sz="2600">
                <a:latin typeface="B Nazanin"/>
              </a:rPr>
              <a:t>نویسان</a:t>
            </a:r>
          </a:p>
          <a:p>
            <a:pPr marL="0" lvl="0" indent="0" algn="r">
              <a:buNone/>
            </a:pPr>
            <a:r>
              <a:rPr lang="fa-IR" sz="3500"/>
              <a:t>                                                </a:t>
            </a:r>
            <a:r>
              <a:rPr lang="fa-IR" sz="2600"/>
              <a:t>◄ </a:t>
            </a:r>
            <a:r>
              <a:rPr lang="fa-IR" sz="2600">
                <a:latin typeface="B Nazanin"/>
              </a:rPr>
              <a:t>تعهد</a:t>
            </a:r>
            <a:r>
              <a:rPr lang="fa-IR" sz="2600"/>
              <a:t> </a:t>
            </a:r>
            <a:r>
              <a:rPr lang="fa-IR" sz="2600">
                <a:latin typeface="B Nazanin"/>
              </a:rPr>
              <a:t>مابقی</a:t>
            </a:r>
            <a:r>
              <a:rPr lang="fa-IR" sz="2600"/>
              <a:t> </a:t>
            </a:r>
            <a:r>
              <a:rPr lang="fa-IR" sz="2600">
                <a:latin typeface="B Nazanin"/>
              </a:rPr>
              <a:t>سهام</a:t>
            </a:r>
            <a:r>
              <a:rPr lang="fa-IR" sz="2600"/>
              <a:t> </a:t>
            </a:r>
            <a:r>
              <a:rPr lang="fa-IR" sz="2600">
                <a:latin typeface="B Nazanin"/>
              </a:rPr>
              <a:t>در</a:t>
            </a:r>
            <a:r>
              <a:rPr lang="fa-IR" sz="2600"/>
              <a:t> </a:t>
            </a:r>
            <a:r>
              <a:rPr lang="fa-IR" sz="2600">
                <a:latin typeface="B Nazanin"/>
              </a:rPr>
              <a:t>موعد</a:t>
            </a:r>
            <a:r>
              <a:rPr lang="fa-IR" sz="2600"/>
              <a:t> </a:t>
            </a:r>
            <a:r>
              <a:rPr lang="fa-IR" sz="2600">
                <a:latin typeface="B Nazanin"/>
              </a:rPr>
              <a:t>معین</a:t>
            </a:r>
          </a:p>
          <a:p>
            <a:pPr marL="0" lvl="0" indent="0" algn="r">
              <a:buNone/>
            </a:pPr>
            <a:endParaRPr lang="fa-IR" sz="2600">
              <a:latin typeface="B Nazanin"/>
            </a:endParaRPr>
          </a:p>
          <a:p>
            <a:pPr marL="0" lvl="0" indent="0" algn="r">
              <a:lnSpc>
                <a:spcPct val="160000"/>
              </a:lnSpc>
              <a:buNone/>
            </a:pPr>
            <a:r>
              <a:rPr lang="fa-IR" sz="2600"/>
              <a:t>                                                   </a:t>
            </a:r>
            <a:r>
              <a:rPr lang="fa-IR" sz="2600">
                <a:latin typeface="B Nazanin"/>
              </a:rPr>
              <a:t>تشکیل</a:t>
            </a:r>
            <a:r>
              <a:rPr lang="fa-IR" sz="2600"/>
              <a:t> </a:t>
            </a:r>
            <a:r>
              <a:rPr lang="fa-IR" sz="2600">
                <a:latin typeface="B Nazanin"/>
              </a:rPr>
              <a:t>مجمع</a:t>
            </a:r>
            <a:r>
              <a:rPr lang="fa-IR" sz="2600"/>
              <a:t> </a:t>
            </a:r>
            <a:r>
              <a:rPr lang="fa-IR" sz="2600">
                <a:latin typeface="B Nazanin"/>
              </a:rPr>
              <a:t>عمومی</a:t>
            </a:r>
            <a:r>
              <a:rPr lang="fa-IR" sz="2600"/>
              <a:t> </a:t>
            </a:r>
            <a:r>
              <a:rPr lang="fa-IR" sz="2600">
                <a:latin typeface="B Nazanin"/>
              </a:rPr>
              <a:t>مؤسسین</a:t>
            </a:r>
            <a:r>
              <a:rPr lang="fa-IR" sz="2600"/>
              <a:t> </a:t>
            </a:r>
            <a:r>
              <a:rPr lang="fa-IR" sz="2600">
                <a:latin typeface="B Nazanin"/>
              </a:rPr>
              <a:t>پس</a:t>
            </a:r>
            <a:r>
              <a:rPr lang="fa-IR" sz="2600"/>
              <a:t> </a:t>
            </a:r>
            <a:r>
              <a:rPr lang="fa-IR" sz="2600">
                <a:latin typeface="B Nazanin"/>
              </a:rPr>
              <a:t>از</a:t>
            </a:r>
            <a:r>
              <a:rPr lang="fa-IR" sz="2600"/>
              <a:t> </a:t>
            </a:r>
            <a:r>
              <a:rPr lang="fa-IR" sz="2600">
                <a:latin typeface="B Nazanin"/>
              </a:rPr>
              <a:t>احراز</a:t>
            </a:r>
            <a:r>
              <a:rPr lang="fa-IR" sz="2600"/>
              <a:t> </a:t>
            </a:r>
            <a:r>
              <a:rPr lang="fa-IR" sz="2600">
                <a:latin typeface="B Nazanin"/>
              </a:rPr>
              <a:t>تعهد</a:t>
            </a:r>
            <a:r>
              <a:rPr lang="fa-IR" sz="2600"/>
              <a:t> </a:t>
            </a:r>
            <a:r>
              <a:rPr lang="fa-IR" sz="2600">
                <a:latin typeface="B Nazanin"/>
              </a:rPr>
              <a:t>تمام</a:t>
            </a:r>
            <a:r>
              <a:rPr lang="fa-IR" sz="2600"/>
              <a:t> </a:t>
            </a:r>
          </a:p>
          <a:p>
            <a:pPr marL="0" lvl="0" indent="0" algn="r">
              <a:lnSpc>
                <a:spcPct val="160000"/>
              </a:lnSpc>
              <a:buNone/>
            </a:pPr>
            <a:r>
              <a:rPr lang="fa-IR" sz="2600"/>
              <a:t>                                                   </a:t>
            </a:r>
            <a:r>
              <a:rPr lang="fa-IR" sz="2600">
                <a:latin typeface="B Nazanin"/>
              </a:rPr>
              <a:t>سرمایه</a:t>
            </a:r>
            <a:r>
              <a:rPr lang="fa-IR" sz="2600"/>
              <a:t> </a:t>
            </a:r>
            <a:r>
              <a:rPr lang="fa-IR" sz="2600">
                <a:latin typeface="B Nazanin"/>
              </a:rPr>
              <a:t>شرکت</a:t>
            </a:r>
            <a:r>
              <a:rPr lang="fa-IR" sz="2600"/>
              <a:t> </a:t>
            </a:r>
            <a:r>
              <a:rPr lang="fa-IR" sz="2600">
                <a:latin typeface="B Nazanin"/>
              </a:rPr>
              <a:t>که</a:t>
            </a:r>
            <a:r>
              <a:rPr lang="fa-IR" sz="2600"/>
              <a:t> </a:t>
            </a:r>
            <a:r>
              <a:rPr lang="fa-IR" sz="2600">
                <a:latin typeface="B Nazanin"/>
              </a:rPr>
              <a:t>حداقل</a:t>
            </a:r>
            <a:r>
              <a:rPr lang="fa-IR" sz="2600"/>
              <a:t> 35% </a:t>
            </a:r>
            <a:r>
              <a:rPr lang="fa-IR" sz="2600">
                <a:latin typeface="B Nazanin"/>
              </a:rPr>
              <a:t>ان</a:t>
            </a:r>
            <a:r>
              <a:rPr lang="fa-IR" sz="2600"/>
              <a:t> </a:t>
            </a:r>
            <a:r>
              <a:rPr lang="fa-IR" sz="2600">
                <a:latin typeface="B Nazanin"/>
              </a:rPr>
              <a:t>پرداخت</a:t>
            </a:r>
            <a:r>
              <a:rPr lang="fa-IR" sz="2600"/>
              <a:t> </a:t>
            </a:r>
            <a:r>
              <a:rPr lang="fa-IR" sz="2600">
                <a:latin typeface="B Nazanin"/>
              </a:rPr>
              <a:t>شده</a:t>
            </a:r>
            <a:r>
              <a:rPr lang="fa-IR" sz="2600"/>
              <a:t> </a:t>
            </a:r>
            <a:r>
              <a:rPr lang="fa-IR" sz="2600">
                <a:latin typeface="B Nazanin"/>
              </a:rPr>
              <a:t>باشد</a:t>
            </a:r>
          </a:p>
          <a:p>
            <a:pPr marL="0" lvl="0" indent="0" algn="r">
              <a:lnSpc>
                <a:spcPct val="160000"/>
              </a:lnSpc>
              <a:buNone/>
            </a:pPr>
            <a:r>
              <a:rPr lang="fa-IR" sz="2600"/>
              <a:t>                                                   </a:t>
            </a:r>
            <a:r>
              <a:rPr lang="fa-IR" sz="2600">
                <a:latin typeface="B Nazanin"/>
              </a:rPr>
              <a:t>اساسنامه</a:t>
            </a:r>
            <a:r>
              <a:rPr lang="fa-IR" sz="2600"/>
              <a:t> </a:t>
            </a:r>
            <a:r>
              <a:rPr lang="fa-IR" sz="2600">
                <a:latin typeface="B Nazanin"/>
              </a:rPr>
              <a:t>شرکت</a:t>
            </a:r>
            <a:r>
              <a:rPr lang="fa-IR" sz="2600"/>
              <a:t> </a:t>
            </a:r>
            <a:r>
              <a:rPr lang="fa-IR" sz="2600">
                <a:latin typeface="B Nazanin"/>
              </a:rPr>
              <a:t>و</a:t>
            </a:r>
            <a:r>
              <a:rPr lang="fa-IR" sz="2600"/>
              <a:t> </a:t>
            </a:r>
            <a:r>
              <a:rPr lang="fa-IR" sz="2600">
                <a:latin typeface="B Nazanin"/>
              </a:rPr>
              <a:t>تصویب</a:t>
            </a:r>
            <a:r>
              <a:rPr lang="fa-IR" sz="2600"/>
              <a:t> </a:t>
            </a:r>
            <a:r>
              <a:rPr lang="fa-IR" sz="2600">
                <a:latin typeface="B Nazanin"/>
              </a:rPr>
              <a:t>آن</a:t>
            </a:r>
          </a:p>
          <a:p>
            <a:pPr marL="0" lvl="0" indent="0" algn="r">
              <a:lnSpc>
                <a:spcPct val="160000"/>
              </a:lnSpc>
              <a:buNone/>
            </a:pPr>
            <a:r>
              <a:rPr lang="fa-IR" sz="2600"/>
              <a:t>                                                   </a:t>
            </a:r>
            <a:r>
              <a:rPr lang="fa-IR" sz="2600">
                <a:latin typeface="B Nazanin"/>
              </a:rPr>
              <a:t>مدیران</a:t>
            </a:r>
            <a:r>
              <a:rPr lang="fa-IR" sz="2600"/>
              <a:t> </a:t>
            </a:r>
            <a:r>
              <a:rPr lang="fa-IR" sz="2600">
                <a:latin typeface="B Nazanin"/>
              </a:rPr>
              <a:t>شرکت</a:t>
            </a:r>
            <a:r>
              <a:rPr lang="fa-IR" sz="2600"/>
              <a:t> </a:t>
            </a:r>
            <a:r>
              <a:rPr lang="fa-IR" sz="2600">
                <a:latin typeface="B Nazanin"/>
              </a:rPr>
              <a:t>و</a:t>
            </a:r>
            <a:r>
              <a:rPr lang="fa-IR" sz="2600"/>
              <a:t> </a:t>
            </a:r>
            <a:r>
              <a:rPr lang="fa-IR" sz="2600">
                <a:latin typeface="B Nazanin"/>
              </a:rPr>
              <a:t>بازرسی</a:t>
            </a:r>
          </a:p>
          <a:p>
            <a:pPr marL="0" lvl="0" indent="0" algn="r">
              <a:lnSpc>
                <a:spcPct val="160000"/>
              </a:lnSpc>
              <a:buNone/>
            </a:pPr>
            <a:r>
              <a:rPr lang="fa-IR" sz="3000"/>
              <a:t> </a:t>
            </a:r>
            <a:r>
              <a:rPr lang="fa-IR" sz="3000" b="1">
                <a:solidFill>
                  <a:srgbClr val="0070C0"/>
                </a:solidFill>
                <a:latin typeface="B Titr"/>
              </a:rPr>
              <a:t>تشکیل</a:t>
            </a:r>
            <a:r>
              <a:rPr lang="fa-IR" sz="3000" b="1">
                <a:solidFill>
                  <a:srgbClr val="0070C0"/>
                </a:solidFill>
              </a:rPr>
              <a:t> </a:t>
            </a:r>
            <a:r>
              <a:rPr lang="fa-IR" sz="3000" b="1">
                <a:solidFill>
                  <a:srgbClr val="0070C0"/>
                </a:solidFill>
                <a:latin typeface="B Titr"/>
              </a:rPr>
              <a:t>و</a:t>
            </a:r>
            <a:r>
              <a:rPr lang="fa-IR" sz="3000" b="1">
                <a:solidFill>
                  <a:srgbClr val="0070C0"/>
                </a:solidFill>
              </a:rPr>
              <a:t> </a:t>
            </a:r>
            <a:r>
              <a:rPr lang="fa-IR" sz="3000" b="1">
                <a:solidFill>
                  <a:srgbClr val="0070C0"/>
                </a:solidFill>
                <a:latin typeface="B Titr"/>
              </a:rPr>
              <a:t>ثبت</a:t>
            </a:r>
            <a:r>
              <a:rPr lang="fa-IR" sz="3000" b="1">
                <a:solidFill>
                  <a:srgbClr val="0070C0"/>
                </a:solidFill>
              </a:rPr>
              <a:t> </a:t>
            </a:r>
            <a:r>
              <a:rPr lang="fa-IR" sz="3000" b="1">
                <a:solidFill>
                  <a:srgbClr val="0070C0"/>
                </a:solidFill>
                <a:latin typeface="B Titr"/>
              </a:rPr>
              <a:t>شرکت</a:t>
            </a:r>
            <a:r>
              <a:rPr lang="fa-IR" sz="3000" b="1">
                <a:solidFill>
                  <a:srgbClr val="0070C0"/>
                </a:solidFill>
              </a:rPr>
              <a:t>         </a:t>
            </a:r>
            <a:r>
              <a:rPr sz="3000" b="1">
                <a:solidFill>
                  <a:srgbClr val="0070C0"/>
                </a:solidFill>
              </a:rPr>
              <a:t>        </a:t>
            </a:r>
            <a:r>
              <a:rPr lang="fa-IR" sz="2600">
                <a:latin typeface="B Nazanin"/>
              </a:rPr>
              <a:t>تعیین</a:t>
            </a:r>
            <a:r>
              <a:rPr lang="fa-IR" sz="2600"/>
              <a:t> </a:t>
            </a:r>
            <a:r>
              <a:rPr lang="fa-IR" sz="2600">
                <a:latin typeface="B Nazanin"/>
              </a:rPr>
              <a:t>روزنامه</a:t>
            </a:r>
            <a:r>
              <a:rPr lang="fa-IR" sz="2600"/>
              <a:t> </a:t>
            </a:r>
            <a:r>
              <a:rPr lang="fa-IR" sz="2600">
                <a:latin typeface="B Nazanin"/>
              </a:rPr>
              <a:t>کثیرالانتشار</a:t>
            </a:r>
          </a:p>
          <a:p>
            <a:pPr marL="0" lvl="0" indent="0" algn="r">
              <a:lnSpc>
                <a:spcPct val="160000"/>
              </a:lnSpc>
              <a:buNone/>
            </a:pPr>
            <a:r>
              <a:rPr lang="fa-IR" sz="2600"/>
              <a:t>                                                   </a:t>
            </a:r>
            <a:r>
              <a:rPr lang="fa-IR" sz="2600">
                <a:latin typeface="B Nazanin"/>
              </a:rPr>
              <a:t>قبولی</a:t>
            </a:r>
            <a:r>
              <a:rPr lang="fa-IR" sz="2600"/>
              <a:t> </a:t>
            </a:r>
            <a:r>
              <a:rPr lang="fa-IR" sz="2600">
                <a:latin typeface="B Nazanin"/>
              </a:rPr>
              <a:t>مدیران</a:t>
            </a:r>
            <a:r>
              <a:rPr lang="fa-IR" sz="2600"/>
              <a:t> </a:t>
            </a:r>
            <a:r>
              <a:rPr lang="fa-IR" sz="2600">
                <a:latin typeface="B Nazanin"/>
              </a:rPr>
              <a:t>و</a:t>
            </a:r>
            <a:r>
              <a:rPr lang="fa-IR" sz="2600"/>
              <a:t> </a:t>
            </a:r>
            <a:r>
              <a:rPr lang="fa-IR" sz="2600">
                <a:latin typeface="B Nazanin"/>
              </a:rPr>
              <a:t>بازرس</a:t>
            </a:r>
            <a:r>
              <a:rPr lang="fa-IR" sz="2600"/>
              <a:t> </a:t>
            </a:r>
            <a:r>
              <a:rPr lang="fa-IR" sz="2600">
                <a:latin typeface="B Nazanin"/>
              </a:rPr>
              <a:t>به</a:t>
            </a:r>
            <a:r>
              <a:rPr lang="fa-IR" sz="2600"/>
              <a:t> </a:t>
            </a:r>
            <a:r>
              <a:rPr lang="fa-IR" sz="2600">
                <a:latin typeface="B Nazanin"/>
              </a:rPr>
              <a:t>صورت</a:t>
            </a:r>
            <a:r>
              <a:rPr lang="fa-IR" sz="2600"/>
              <a:t> </a:t>
            </a:r>
            <a:r>
              <a:rPr lang="fa-IR" sz="2600">
                <a:latin typeface="B Nazanin"/>
              </a:rPr>
              <a:t>مکتوب</a:t>
            </a:r>
          </a:p>
          <a:p>
            <a:pPr marL="0" lvl="0" indent="0" algn="r">
              <a:lnSpc>
                <a:spcPct val="160000"/>
              </a:lnSpc>
              <a:buNone/>
            </a:pPr>
            <a:r>
              <a:rPr lang="fa-IR" sz="2600"/>
              <a:t>                                                   </a:t>
            </a:r>
            <a:r>
              <a:rPr lang="fa-IR" sz="2600">
                <a:latin typeface="B Nazanin"/>
              </a:rPr>
              <a:t>طرح</a:t>
            </a:r>
            <a:r>
              <a:rPr lang="fa-IR" sz="2600"/>
              <a:t> </a:t>
            </a:r>
            <a:r>
              <a:rPr lang="fa-IR" sz="2600">
                <a:latin typeface="B Nazanin"/>
              </a:rPr>
              <a:t>اساس</a:t>
            </a:r>
            <a:r>
              <a:rPr lang="fa-IR" sz="2600"/>
              <a:t> </a:t>
            </a:r>
            <a:r>
              <a:rPr lang="fa-IR" sz="2600">
                <a:latin typeface="B Nazanin"/>
              </a:rPr>
              <a:t>نامه</a:t>
            </a:r>
            <a:r>
              <a:rPr lang="fa-IR" sz="2600"/>
              <a:t> </a:t>
            </a:r>
            <a:r>
              <a:rPr lang="fa-IR" sz="2600">
                <a:latin typeface="B Nazanin"/>
              </a:rPr>
              <a:t>و</a:t>
            </a:r>
            <a:r>
              <a:rPr lang="fa-IR" sz="2600"/>
              <a:t> </a:t>
            </a:r>
            <a:r>
              <a:rPr lang="fa-IR" sz="2600">
                <a:latin typeface="B Nazanin"/>
              </a:rPr>
              <a:t>طرح</a:t>
            </a:r>
            <a:r>
              <a:rPr lang="fa-IR" sz="2600"/>
              <a:t> </a:t>
            </a:r>
            <a:r>
              <a:rPr lang="fa-IR" sz="2600">
                <a:latin typeface="B Nazanin"/>
              </a:rPr>
              <a:t>اعلامیه</a:t>
            </a:r>
            <a:r>
              <a:rPr lang="fa-IR" sz="2600"/>
              <a:t> </a:t>
            </a:r>
            <a:r>
              <a:rPr lang="fa-IR" sz="2600">
                <a:latin typeface="B Nazanin"/>
              </a:rPr>
              <a:t>پذیره</a:t>
            </a:r>
            <a:r>
              <a:rPr lang="fa-IR" sz="2600"/>
              <a:t> </a:t>
            </a:r>
            <a:r>
              <a:rPr lang="fa-IR" sz="2600">
                <a:latin typeface="B Nazanin"/>
              </a:rPr>
              <a:t>نویسی</a:t>
            </a:r>
            <a:r>
              <a:rPr lang="fa-IR" sz="2600"/>
              <a:t> </a:t>
            </a:r>
            <a:r>
              <a:rPr lang="fa-IR" sz="2600">
                <a:latin typeface="B Nazanin"/>
              </a:rPr>
              <a:t>سهام</a:t>
            </a:r>
            <a:r>
              <a:rPr lang="fa-IR" sz="2600"/>
              <a:t> </a:t>
            </a:r>
            <a:r>
              <a:rPr lang="fa-IR" sz="2600">
                <a:latin typeface="B Nazanin"/>
              </a:rPr>
              <a:t>با</a:t>
            </a:r>
            <a:r>
              <a:rPr lang="fa-IR" sz="2600"/>
              <a:t>     </a:t>
            </a:r>
          </a:p>
          <a:p>
            <a:pPr marL="0" lvl="0" indent="0" algn="r">
              <a:lnSpc>
                <a:spcPct val="160000"/>
              </a:lnSpc>
              <a:buNone/>
            </a:pPr>
            <a:r>
              <a:rPr lang="fa-IR" sz="2600"/>
              <a:t>                                                   </a:t>
            </a:r>
            <a:r>
              <a:rPr lang="fa-IR" sz="2600">
                <a:latin typeface="B Nazanin"/>
              </a:rPr>
              <a:t>امضاء</a:t>
            </a:r>
            <a:r>
              <a:rPr lang="fa-IR" sz="2600"/>
              <a:t> </a:t>
            </a:r>
            <a:r>
              <a:rPr lang="fa-IR" sz="2600">
                <a:latin typeface="B Nazanin"/>
              </a:rPr>
              <a:t>کلیه</a:t>
            </a:r>
            <a:r>
              <a:rPr lang="fa-IR" sz="2600"/>
              <a:t> </a:t>
            </a:r>
            <a:r>
              <a:rPr lang="fa-IR" sz="2600">
                <a:latin typeface="B Nazanin"/>
              </a:rPr>
              <a:t>مؤسسین</a:t>
            </a:r>
            <a:r>
              <a:rPr lang="fa-IR" sz="2600"/>
              <a:t> </a:t>
            </a:r>
            <a:r>
              <a:rPr lang="fa-IR" sz="2600">
                <a:latin typeface="B Nazanin"/>
              </a:rPr>
              <a:t>تحویل</a:t>
            </a:r>
            <a:r>
              <a:rPr lang="fa-IR" sz="2600"/>
              <a:t> </a:t>
            </a:r>
            <a:r>
              <a:rPr lang="fa-IR" sz="2600">
                <a:latin typeface="B Nazanin"/>
              </a:rPr>
              <a:t>ثبت</a:t>
            </a:r>
            <a:r>
              <a:rPr lang="fa-IR" sz="2600"/>
              <a:t> </a:t>
            </a:r>
            <a:r>
              <a:rPr lang="fa-IR" sz="2600">
                <a:latin typeface="B Nazanin"/>
              </a:rPr>
              <a:t>شرکت</a:t>
            </a:r>
            <a:r>
              <a:rPr lang="fa-IR" sz="2600"/>
              <a:t> </a:t>
            </a:r>
            <a:r>
              <a:rPr lang="fa-IR" sz="2600">
                <a:latin typeface="B Nazanin"/>
              </a:rPr>
              <a:t>ها</a:t>
            </a:r>
            <a:r>
              <a:rPr lang="fa-IR" sz="2600"/>
              <a:t> </a:t>
            </a:r>
            <a:r>
              <a:rPr lang="fa-IR" sz="2600">
                <a:latin typeface="B Nazanin"/>
              </a:rPr>
              <a:t>می</a:t>
            </a:r>
            <a:r>
              <a:rPr lang="fa-IR" sz="2600"/>
              <a:t> </a:t>
            </a:r>
            <a:r>
              <a:rPr lang="fa-IR" sz="2600">
                <a:latin typeface="B Nazanin"/>
              </a:rPr>
              <a:t>شود</a:t>
            </a:r>
          </a:p>
          <a:p>
            <a:pPr marL="0" lvl="0" indent="0" algn="r">
              <a:buNone/>
            </a:pPr>
            <a:endParaRPr lang="fa-IR" sz="2600">
              <a:latin typeface="B Nazanin"/>
            </a:endParaRPr>
          </a:p>
          <a:p>
            <a:pPr marL="0" lvl="0" indent="0" algn="r">
              <a:buNone/>
            </a:pPr>
            <a:endParaRPr lang="fa-IR" sz="2600">
              <a:latin typeface="B Nazanin"/>
            </a:endParaRPr>
          </a:p>
          <a:p>
            <a:pPr marL="0" lvl="0" indent="0" algn="r">
              <a:buNone/>
            </a:pPr>
            <a:endParaRPr lang="fa-IR" sz="2600">
              <a:latin typeface="B Nazanin"/>
            </a:endParaRPr>
          </a:p>
          <a:p>
            <a:pPr marL="0" lvl="0" indent="0" algn="r">
              <a:buNone/>
            </a:pPr>
            <a:endParaRPr lang="fa-IR" sz="2600">
              <a:latin typeface="B Nazanin"/>
            </a:endParaRPr>
          </a:p>
          <a:p>
            <a:pPr marL="0" lvl="0" indent="0" algn="r">
              <a:buNone/>
            </a:pPr>
            <a:endParaRPr lang="fa-IR" sz="2600">
              <a:latin typeface="B Nazanin"/>
            </a:endParaRPr>
          </a:p>
          <a:p>
            <a:pPr marL="0" lvl="0" indent="0" algn="r">
              <a:buNone/>
            </a:pPr>
            <a:endParaRPr lang="fa-IR" sz="2600">
              <a:latin typeface="B Nazanin"/>
            </a:endParaRPr>
          </a:p>
          <a:p>
            <a:pPr marL="0" lvl="0" indent="0" algn="r">
              <a:buNone/>
            </a:pPr>
            <a:endParaRPr lang="fa-IR" sz="2600">
              <a:latin typeface="B Nazanin"/>
            </a:endParaRPr>
          </a:p>
          <a:p>
            <a:pPr marL="0" lvl="0" indent="0" algn="r">
              <a:buNone/>
            </a:pPr>
            <a:endParaRPr lang="fa-IR" sz="2600">
              <a:latin typeface="B Nazanin"/>
            </a:endParaRPr>
          </a:p>
          <a:p>
            <a:pPr marL="0" lvl="0" indent="0" algn="r">
              <a:buNone/>
            </a:pPr>
            <a:endParaRPr lang="fa-IR" sz="2600">
              <a:latin typeface="B Nazanin"/>
            </a:endParaRPr>
          </a:p>
          <a:p>
            <a:pPr marL="0" lvl="0" indent="0" algn="r">
              <a:buNone/>
            </a:pPr>
            <a:endParaRPr lang="fa-IR" sz="2600">
              <a:latin typeface="B Nazanin"/>
            </a:endParaRPr>
          </a:p>
          <a:p>
            <a:pPr marL="0" lvl="0" indent="0" algn="r">
              <a:buNone/>
            </a:pPr>
            <a:endParaRPr lang="fa-IR" sz="2600">
              <a:latin typeface="B Nazanin"/>
            </a:endParaRPr>
          </a:p>
          <a:p>
            <a:pPr marL="0" lvl="0" indent="0" algn="r">
              <a:buNone/>
            </a:pPr>
            <a:endParaRPr lang="fa-IR" sz="2600">
              <a:latin typeface="B Nazanin"/>
            </a:endParaRPr>
          </a:p>
        </p:txBody>
      </p:sp>
      <p:sp>
        <p:nvSpPr>
          <p:cNvPr id="3" name="Right Brace 2"/>
          <p:cNvSpPr/>
          <p:nvPr/>
        </p:nvSpPr>
        <p:spPr>
          <a:xfrm>
            <a:off x="5868144" y="1556792"/>
            <a:ext cx="360040" cy="3744416"/>
          </a:xfrm>
          <a:prstGeom prst="rightBrace">
            <a:avLst>
              <a:gd name="adj1" fmla="val 8333"/>
              <a:gd name="adj2" fmla="val 54160"/>
            </a:avLst>
          </a:prstGeom>
          <a:noFill/>
          <a:ln w="38100" cap="flat">
            <a:solidFill>
              <a:schemeClr val="accent4"/>
            </a:solidFill>
          </a:ln>
          <a:effectLst>
            <a:outerShdw blurRad="40000" dist="22999" dir="5400000">
              <a:srgbClr val="000000">
                <a:alpha val="35000"/>
              </a:srgbClr>
            </a:outerShdw>
          </a:effectLst>
        </p:spPr>
        <p:txBody>
          <a:bodyPr anchor="ctr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4" name="Right Brace 3"/>
          <p:cNvSpPr/>
          <p:nvPr/>
        </p:nvSpPr>
        <p:spPr>
          <a:xfrm>
            <a:off x="5004048" y="476672"/>
            <a:ext cx="216024" cy="576064"/>
          </a:xfrm>
          <a:prstGeom prst="rightBrace">
            <a:avLst/>
          </a:prstGeom>
          <a:noFill/>
          <a:ln w="38100" cap="flat">
            <a:solidFill>
              <a:schemeClr val="accent4"/>
            </a:solidFill>
          </a:ln>
          <a:effectLst>
            <a:outerShdw blurRad="40000" dist="22999" dir="5400000">
              <a:srgbClr val="000000">
                <a:alpha val="35000"/>
              </a:srgbClr>
            </a:outerShdw>
          </a:effectLst>
        </p:spPr>
        <p:txBody>
          <a:bodyPr anchor="ctr"/>
          <a:lstStyle>
            <a:lvl1pPr lvl="0">
              <a:defRPr/>
            </a:lvl1pPr>
          </a:lstStyle>
          <a:p>
            <a:endParaRPr/>
          </a:p>
        </p:txBody>
      </p:sp>
    </p:spTree>
  </p:cSld>
  <p:clrMapOvr>
    <a:masterClrMapping/>
  </p:clrMapOvr>
  <p:transition spd="slow">
    <p:comb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 txBox="1">
            <a:spLocks noGrp="1"/>
          </p:cNvSpPr>
          <p:nvPr>
            <p:ph type="body" idx="1"/>
          </p:nvPr>
        </p:nvSpPr>
        <p:spPr>
          <a:xfrm>
            <a:off x="457200" y="188640"/>
            <a:ext cx="8229600" cy="6264696"/>
          </a:xfrm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marL="0" lvl="0" indent="0" algn="r">
              <a:buNone/>
            </a:pPr>
            <a:r>
              <a:rPr lang="fa-IR" b="1">
                <a:solidFill>
                  <a:schemeClr val="accent3">
                    <a:lumMod val="75000"/>
                  </a:schemeClr>
                </a:solidFill>
                <a:latin typeface="B Nazanin"/>
              </a:rPr>
              <a:t>شرکتهای</a:t>
            </a:r>
            <a:r>
              <a:rPr lang="fa-IR" b="1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fa-IR" b="1">
                <a:solidFill>
                  <a:schemeClr val="accent3">
                    <a:lumMod val="75000"/>
                  </a:schemeClr>
                </a:solidFill>
                <a:latin typeface="B Nazanin"/>
              </a:rPr>
              <a:t>سهامی</a:t>
            </a:r>
            <a:r>
              <a:rPr lang="fa-IR" b="1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fa-IR" b="1">
                <a:solidFill>
                  <a:schemeClr val="accent3">
                    <a:lumMod val="75000"/>
                  </a:schemeClr>
                </a:solidFill>
                <a:latin typeface="B Nazanin"/>
              </a:rPr>
              <a:t>خاص</a:t>
            </a:r>
          </a:p>
          <a:p>
            <a:pPr lvl="0" algn="r">
              <a:buFont typeface="Wingdings"/>
              <a:buChar char="ü"/>
            </a:pPr>
            <a:r>
              <a:rPr lang="fa-IR" sz="2800">
                <a:latin typeface="B Nazanin"/>
              </a:rPr>
              <a:t>حداقل</a:t>
            </a:r>
            <a:r>
              <a:rPr lang="fa-IR" sz="2800"/>
              <a:t> </a:t>
            </a:r>
            <a:r>
              <a:rPr lang="fa-IR" sz="2800">
                <a:latin typeface="B Nazanin"/>
              </a:rPr>
              <a:t>سرمایه</a:t>
            </a:r>
            <a:r>
              <a:rPr lang="fa-IR" sz="2800"/>
              <a:t> </a:t>
            </a:r>
            <a:r>
              <a:rPr lang="fa-IR" sz="2800">
                <a:latin typeface="B Nazanin"/>
              </a:rPr>
              <a:t>یک</a:t>
            </a:r>
            <a:r>
              <a:rPr lang="fa-IR" sz="2800"/>
              <a:t> </a:t>
            </a:r>
            <a:r>
              <a:rPr lang="fa-IR" sz="2800">
                <a:latin typeface="B Nazanin"/>
              </a:rPr>
              <a:t>میلیون</a:t>
            </a:r>
            <a:r>
              <a:rPr lang="fa-IR" sz="2800"/>
              <a:t> </a:t>
            </a:r>
            <a:r>
              <a:rPr lang="fa-IR" sz="2800">
                <a:latin typeface="B Nazanin"/>
              </a:rPr>
              <a:t>ریال</a:t>
            </a:r>
            <a:r>
              <a:rPr lang="fa-IR" sz="2800"/>
              <a:t> </a:t>
            </a:r>
            <a:r>
              <a:rPr lang="fa-IR" sz="2800">
                <a:latin typeface="B Nazanin"/>
              </a:rPr>
              <a:t>و</a:t>
            </a:r>
            <a:r>
              <a:rPr lang="fa-IR" sz="2800"/>
              <a:t> </a:t>
            </a:r>
            <a:r>
              <a:rPr lang="fa-IR" sz="2800">
                <a:latin typeface="B Nazanin"/>
              </a:rPr>
              <a:t>منحصراً</a:t>
            </a:r>
            <a:r>
              <a:rPr lang="fa-IR" sz="2800"/>
              <a:t> </a:t>
            </a:r>
            <a:r>
              <a:rPr lang="fa-IR" sz="2800">
                <a:latin typeface="B Nazanin"/>
              </a:rPr>
              <a:t>توسط</a:t>
            </a:r>
            <a:r>
              <a:rPr lang="fa-IR" sz="2800"/>
              <a:t> </a:t>
            </a:r>
            <a:r>
              <a:rPr lang="fa-IR" sz="2800">
                <a:latin typeface="B Nazanin"/>
              </a:rPr>
              <a:t>مؤسسین</a:t>
            </a:r>
            <a:r>
              <a:rPr lang="fa-IR" sz="2800"/>
              <a:t> </a:t>
            </a:r>
            <a:r>
              <a:rPr lang="fa-IR" sz="2800">
                <a:latin typeface="B Nazanin"/>
              </a:rPr>
              <a:t>تأمین</a:t>
            </a:r>
            <a:r>
              <a:rPr lang="fa-IR" sz="2800"/>
              <a:t> </a:t>
            </a:r>
            <a:r>
              <a:rPr lang="fa-IR" sz="2800">
                <a:latin typeface="B Nazanin"/>
              </a:rPr>
              <a:t>شود</a:t>
            </a:r>
          </a:p>
          <a:p>
            <a:pPr lvl="0" algn="r">
              <a:buFont typeface="Wingdings"/>
              <a:buChar char="ü"/>
            </a:pPr>
            <a:r>
              <a:rPr lang="fa-IR" sz="2800">
                <a:latin typeface="B Nazanin"/>
              </a:rPr>
              <a:t>مدارک</a:t>
            </a:r>
            <a:r>
              <a:rPr lang="fa-IR" sz="2800"/>
              <a:t> </a:t>
            </a:r>
            <a:r>
              <a:rPr lang="fa-IR" sz="2800">
                <a:latin typeface="B Nazanin"/>
              </a:rPr>
              <a:t>مورد</a:t>
            </a:r>
            <a:r>
              <a:rPr lang="fa-IR" sz="2800"/>
              <a:t> </a:t>
            </a:r>
            <a:r>
              <a:rPr lang="fa-IR" sz="2800">
                <a:latin typeface="B Nazanin"/>
              </a:rPr>
              <a:t>نیاز</a:t>
            </a:r>
            <a:r>
              <a:rPr lang="fa-IR" sz="2800"/>
              <a:t> </a:t>
            </a:r>
            <a:r>
              <a:rPr lang="fa-IR" sz="2800">
                <a:latin typeface="B Nazanin"/>
              </a:rPr>
              <a:t>تأسیس</a:t>
            </a:r>
            <a:r>
              <a:rPr lang="fa-IR" sz="2800"/>
              <a:t> : </a:t>
            </a:r>
            <a:r>
              <a:rPr sz="2800"/>
              <a:t> </a:t>
            </a:r>
            <a:r>
              <a:rPr lang="fa-IR" sz="3000">
                <a:solidFill>
                  <a:srgbClr val="0070C0"/>
                </a:solidFill>
                <a:latin typeface="Arial"/>
              </a:rPr>
              <a:t>◄ </a:t>
            </a:r>
            <a:r>
              <a:rPr lang="fa-IR" sz="3000">
                <a:solidFill>
                  <a:srgbClr val="0070C0"/>
                </a:solidFill>
                <a:latin typeface="B Nazanin"/>
              </a:rPr>
              <a:t>اساسنامه</a:t>
            </a:r>
            <a:r>
              <a:rPr lang="fa-IR" sz="3000">
                <a:solidFill>
                  <a:srgbClr val="0070C0"/>
                </a:solidFill>
                <a:latin typeface="Arial"/>
              </a:rPr>
              <a:t> </a:t>
            </a:r>
            <a:r>
              <a:rPr lang="fa-IR" sz="3000">
                <a:solidFill>
                  <a:srgbClr val="0070C0"/>
                </a:solidFill>
                <a:latin typeface="B Nazanin"/>
              </a:rPr>
              <a:t>با</a:t>
            </a:r>
            <a:r>
              <a:rPr lang="fa-IR" sz="3000">
                <a:solidFill>
                  <a:srgbClr val="0070C0"/>
                </a:solidFill>
                <a:latin typeface="Arial"/>
              </a:rPr>
              <a:t> </a:t>
            </a:r>
            <a:r>
              <a:rPr lang="fa-IR" sz="3000">
                <a:solidFill>
                  <a:srgbClr val="0070C0"/>
                </a:solidFill>
                <a:latin typeface="B Nazanin"/>
              </a:rPr>
              <a:t>امضای</a:t>
            </a:r>
            <a:r>
              <a:rPr lang="fa-IR" sz="3000">
                <a:solidFill>
                  <a:srgbClr val="0070C0"/>
                </a:solidFill>
                <a:latin typeface="Arial"/>
              </a:rPr>
              <a:t> </a:t>
            </a:r>
            <a:r>
              <a:rPr lang="fa-IR" sz="3000">
                <a:solidFill>
                  <a:srgbClr val="0070C0"/>
                </a:solidFill>
                <a:latin typeface="B Nazanin"/>
              </a:rPr>
              <a:t>کلیه</a:t>
            </a:r>
            <a:r>
              <a:rPr lang="fa-IR" sz="3000">
                <a:solidFill>
                  <a:srgbClr val="0070C0"/>
                </a:solidFill>
                <a:latin typeface="Arial"/>
              </a:rPr>
              <a:t> </a:t>
            </a:r>
            <a:r>
              <a:rPr lang="fa-IR" sz="3000">
                <a:solidFill>
                  <a:srgbClr val="0070C0"/>
                </a:solidFill>
                <a:latin typeface="B Nazanin"/>
              </a:rPr>
              <a:t>سهامداران</a:t>
            </a:r>
          </a:p>
          <a:p>
            <a:pPr marL="0" lvl="0" indent="0" algn="r">
              <a:buNone/>
            </a:pPr>
            <a:r>
              <a:rPr lang="fa-IR" sz="3000">
                <a:solidFill>
                  <a:srgbClr val="0070C0"/>
                </a:solidFill>
                <a:latin typeface="Arial"/>
              </a:rPr>
              <a:t>                                   ◄ </a:t>
            </a:r>
            <a:r>
              <a:rPr lang="fa-IR" sz="3000">
                <a:solidFill>
                  <a:srgbClr val="0070C0"/>
                </a:solidFill>
                <a:latin typeface="B Nazanin"/>
              </a:rPr>
              <a:t>صورتجلسه</a:t>
            </a:r>
            <a:r>
              <a:rPr lang="fa-IR" sz="3000">
                <a:solidFill>
                  <a:srgbClr val="0070C0"/>
                </a:solidFill>
                <a:latin typeface="Arial"/>
              </a:rPr>
              <a:t> </a:t>
            </a:r>
            <a:r>
              <a:rPr lang="fa-IR" sz="3000">
                <a:solidFill>
                  <a:srgbClr val="0070C0"/>
                </a:solidFill>
                <a:latin typeface="B Nazanin"/>
              </a:rPr>
              <a:t>مجمع</a:t>
            </a:r>
            <a:r>
              <a:rPr lang="fa-IR" sz="3000">
                <a:solidFill>
                  <a:srgbClr val="0070C0"/>
                </a:solidFill>
                <a:latin typeface="Arial"/>
              </a:rPr>
              <a:t> </a:t>
            </a:r>
            <a:r>
              <a:rPr lang="fa-IR" sz="3000">
                <a:solidFill>
                  <a:srgbClr val="0070C0"/>
                </a:solidFill>
                <a:latin typeface="B Nazanin"/>
              </a:rPr>
              <a:t>عمومی</a:t>
            </a:r>
            <a:r>
              <a:rPr lang="fa-IR" sz="3000">
                <a:solidFill>
                  <a:srgbClr val="0070C0"/>
                </a:solidFill>
                <a:latin typeface="Arial"/>
              </a:rPr>
              <a:t> </a:t>
            </a:r>
            <a:r>
              <a:rPr lang="fa-IR" sz="3000">
                <a:solidFill>
                  <a:srgbClr val="0070C0"/>
                </a:solidFill>
                <a:latin typeface="B Nazanin"/>
              </a:rPr>
              <a:t>مؤسسین</a:t>
            </a:r>
          </a:p>
          <a:p>
            <a:pPr lvl="0" algn="r">
              <a:buFont typeface="Wingdings"/>
              <a:buChar char="ü"/>
            </a:pPr>
            <a:r>
              <a:rPr lang="fa-IR" sz="2800">
                <a:latin typeface="Arial"/>
              </a:rPr>
              <a:t> </a:t>
            </a:r>
            <a:r>
              <a:rPr lang="fa-IR" sz="2800">
                <a:latin typeface="B Nazanin"/>
              </a:rPr>
              <a:t>تعداد</a:t>
            </a:r>
            <a:r>
              <a:rPr lang="fa-IR" sz="2800">
                <a:latin typeface="Arial"/>
              </a:rPr>
              <a:t> </a:t>
            </a:r>
            <a:r>
              <a:rPr lang="fa-IR" sz="2800">
                <a:latin typeface="B Nazanin"/>
              </a:rPr>
              <a:t>شرکا</a:t>
            </a:r>
            <a:r>
              <a:rPr lang="fa-IR" sz="2800">
                <a:latin typeface="Arial"/>
              </a:rPr>
              <a:t> </a:t>
            </a:r>
            <a:r>
              <a:rPr lang="fa-IR" sz="2800">
                <a:latin typeface="B Nazanin"/>
              </a:rPr>
              <a:t>از</a:t>
            </a:r>
            <a:r>
              <a:rPr lang="fa-IR" sz="2800">
                <a:latin typeface="Arial"/>
              </a:rPr>
              <a:t> </a:t>
            </a:r>
            <a:r>
              <a:rPr lang="fa-IR" sz="2800">
                <a:latin typeface="B Nazanin"/>
              </a:rPr>
              <a:t>سه</a:t>
            </a:r>
            <a:r>
              <a:rPr lang="fa-IR" sz="2800">
                <a:latin typeface="Arial"/>
              </a:rPr>
              <a:t> </a:t>
            </a:r>
            <a:r>
              <a:rPr lang="fa-IR" sz="2800">
                <a:latin typeface="B Nazanin"/>
              </a:rPr>
              <a:t>نفر</a:t>
            </a:r>
            <a:r>
              <a:rPr lang="fa-IR" sz="2800">
                <a:latin typeface="Arial"/>
              </a:rPr>
              <a:t> </a:t>
            </a:r>
            <a:r>
              <a:rPr lang="fa-IR" sz="2800">
                <a:latin typeface="B Nazanin"/>
              </a:rPr>
              <a:t>نباید</a:t>
            </a:r>
            <a:r>
              <a:rPr lang="fa-IR" sz="2800">
                <a:latin typeface="Arial"/>
              </a:rPr>
              <a:t> </a:t>
            </a:r>
            <a:r>
              <a:rPr lang="fa-IR" sz="2800">
                <a:latin typeface="B Nazanin"/>
              </a:rPr>
              <a:t>کمتر</a:t>
            </a:r>
            <a:r>
              <a:rPr lang="fa-IR" sz="2800">
                <a:latin typeface="Arial"/>
              </a:rPr>
              <a:t> </a:t>
            </a:r>
            <a:r>
              <a:rPr lang="fa-IR" sz="2800">
                <a:latin typeface="B Nazanin"/>
              </a:rPr>
              <a:t>باشد</a:t>
            </a:r>
          </a:p>
          <a:p>
            <a:pPr marL="0" lvl="0" indent="0" algn="r">
              <a:buNone/>
            </a:pPr>
            <a:endParaRPr lang="fa-IR" sz="2800">
              <a:latin typeface="B Nazanin"/>
            </a:endParaRPr>
          </a:p>
          <a:p>
            <a:pPr marL="0" lvl="0" indent="0" algn="r">
              <a:buNone/>
            </a:pPr>
            <a:endParaRPr lang="fa-IR" sz="2800">
              <a:latin typeface="B Nazanin"/>
            </a:endParaRPr>
          </a:p>
          <a:p>
            <a:pPr marL="0" lvl="0" indent="0" algn="r">
              <a:buNone/>
            </a:pPr>
            <a:endParaRPr lang="fa-IR" sz="2800">
              <a:latin typeface="B Nazanin"/>
            </a:endParaRPr>
          </a:p>
          <a:p>
            <a:pPr marL="0" lvl="0" indent="0" algn="r">
              <a:buNone/>
            </a:pPr>
            <a:endParaRPr lang="fa-IR" sz="2800">
              <a:latin typeface="B Nazanin"/>
            </a:endParaRPr>
          </a:p>
          <a:p>
            <a:pPr marL="0" lvl="0" indent="0" algn="r">
              <a:buNone/>
            </a:pPr>
            <a:endParaRPr lang="fa-IR" sz="2800">
              <a:latin typeface="B Nazanin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5943826" y="4149079"/>
            <a:ext cx="2742974" cy="864096"/>
          </a:xfrm>
          <a:prstGeom prst="roundRect">
            <a:avLst/>
          </a:prstGeom>
          <a:solidFill>
            <a:schemeClr val="accent2"/>
          </a:solidFill>
          <a:ln w="38100" cap="flat">
            <a:solidFill>
              <a:schemeClr val="lt1"/>
            </a:solidFill>
          </a:ln>
          <a:effectLst>
            <a:outerShdw blurRad="40000" dist="19999" dir="5400000">
              <a:srgbClr val="000000">
                <a:alpha val="38000"/>
              </a:srgbClr>
            </a:outerShdw>
          </a:effectLst>
        </p:spPr>
        <p:txBody>
          <a:bodyPr anchor="ctr"/>
          <a:lstStyle>
            <a:lvl1pPr lvl="0">
              <a:defRPr/>
            </a:lvl1pPr>
          </a:lstStyle>
          <a:p>
            <a:pPr lvl="0" algn="ctr"/>
            <a:r>
              <a:rPr lang="fa-IR" sz="2400">
                <a:latin typeface="B Titr"/>
              </a:rPr>
              <a:t>اظهارنامه</a:t>
            </a:r>
            <a:r>
              <a:rPr lang="fa-IR" sz="2400"/>
              <a:t> </a:t>
            </a:r>
            <a:r>
              <a:rPr lang="fa-IR" sz="2400">
                <a:latin typeface="B Titr"/>
              </a:rPr>
              <a:t>ثبت</a:t>
            </a:r>
            <a:r>
              <a:rPr lang="fa-IR" sz="2400"/>
              <a:t> </a:t>
            </a:r>
            <a:r>
              <a:rPr lang="fa-IR" sz="2400">
                <a:latin typeface="B Titr"/>
              </a:rPr>
              <a:t>شرکت</a:t>
            </a:r>
          </a:p>
        </p:txBody>
      </p:sp>
      <p:sp>
        <p:nvSpPr>
          <p:cNvPr id="4" name="Rectangle 3"/>
          <p:cNvSpPr/>
          <p:nvPr/>
        </p:nvSpPr>
        <p:spPr>
          <a:xfrm>
            <a:off x="1519119" y="2835142"/>
            <a:ext cx="2232248" cy="504056"/>
          </a:xfrm>
          <a:prstGeom prst="rect">
            <a:avLst/>
          </a:prstGeom>
          <a:gradFill rotWithShape="1">
            <a:gsLst>
              <a:gs pos="0">
                <a:schemeClr val="accent2">
                  <a:tint val="50000"/>
                  <a:satMod val="300000"/>
                </a:schemeClr>
              </a:gs>
              <a:gs pos="35000">
                <a:schemeClr val="accent2">
                  <a:tint val="37000"/>
                  <a:satMod val="300000"/>
                </a:schemeClr>
              </a:gs>
              <a:gs pos="100000">
                <a:schemeClr val="accent2">
                  <a:tint val="15000"/>
                  <a:satMod val="350000"/>
                </a:schemeClr>
              </a:gs>
            </a:gsLst>
            <a:lin ang="16200000" scaled="1"/>
          </a:gradFill>
          <a:ln w="9525" cap="flat">
            <a:solidFill>
              <a:schemeClr val="accent2">
                <a:shade val="95000"/>
                <a:satMod val="105000"/>
              </a:schemeClr>
            </a:solidFill>
          </a:ln>
          <a:effectLst>
            <a:outerShdw blurRad="40000" dist="19999" dir="5400000">
              <a:srgbClr val="000000">
                <a:alpha val="38000"/>
              </a:srgbClr>
            </a:outerShdw>
          </a:effectLst>
        </p:spPr>
        <p:txBody>
          <a:bodyPr anchor="ctr"/>
          <a:lstStyle>
            <a:lvl1pPr lvl="0">
              <a:defRPr/>
            </a:lvl1pPr>
          </a:lstStyle>
          <a:p>
            <a:pPr lvl="0" algn="ctr"/>
            <a:r>
              <a:rPr lang="fa-IR" sz="2000" b="1">
                <a:latin typeface="B Nazanin"/>
              </a:rPr>
              <a:t>نام</a:t>
            </a:r>
            <a:r>
              <a:rPr lang="fa-IR" sz="2000" b="1"/>
              <a:t> </a:t>
            </a:r>
            <a:r>
              <a:rPr lang="fa-IR" sz="2000" b="1">
                <a:latin typeface="B Nazanin"/>
              </a:rPr>
              <a:t>شرکت</a:t>
            </a:r>
          </a:p>
        </p:txBody>
      </p:sp>
      <p:sp>
        <p:nvSpPr>
          <p:cNvPr id="5" name="Rectangle 4"/>
          <p:cNvSpPr/>
          <p:nvPr/>
        </p:nvSpPr>
        <p:spPr>
          <a:xfrm>
            <a:off x="1519119" y="3347582"/>
            <a:ext cx="2232248" cy="504056"/>
          </a:xfrm>
          <a:prstGeom prst="rect">
            <a:avLst/>
          </a:prstGeom>
          <a:gradFill rotWithShape="1">
            <a:gsLst>
              <a:gs pos="0">
                <a:schemeClr val="accent2">
                  <a:tint val="50000"/>
                  <a:satMod val="300000"/>
                </a:schemeClr>
              </a:gs>
              <a:gs pos="35000">
                <a:schemeClr val="accent2">
                  <a:tint val="37000"/>
                  <a:satMod val="300000"/>
                </a:schemeClr>
              </a:gs>
              <a:gs pos="100000">
                <a:schemeClr val="accent2">
                  <a:tint val="15000"/>
                  <a:satMod val="350000"/>
                </a:schemeClr>
              </a:gs>
            </a:gsLst>
            <a:lin ang="16200000" scaled="1"/>
          </a:gradFill>
          <a:ln w="9525" cap="flat">
            <a:solidFill>
              <a:schemeClr val="accent2">
                <a:shade val="95000"/>
                <a:satMod val="105000"/>
              </a:schemeClr>
            </a:solidFill>
          </a:ln>
          <a:effectLst>
            <a:outerShdw blurRad="40000" dist="19999" dir="5400000">
              <a:srgbClr val="000000">
                <a:alpha val="38000"/>
              </a:srgbClr>
            </a:outerShdw>
          </a:effectLst>
        </p:spPr>
        <p:txBody>
          <a:bodyPr anchor="ctr"/>
          <a:lstStyle>
            <a:lvl1pPr lvl="0">
              <a:defRPr/>
            </a:lvl1pPr>
          </a:lstStyle>
          <a:p>
            <a:pPr lvl="0" algn="ctr"/>
            <a:r>
              <a:rPr lang="fa-IR" sz="2000" b="1">
                <a:latin typeface="B Nazanin"/>
              </a:rPr>
              <a:t>هویت</a:t>
            </a:r>
            <a:r>
              <a:rPr lang="fa-IR" sz="2000" b="1"/>
              <a:t> </a:t>
            </a:r>
            <a:r>
              <a:rPr lang="fa-IR" sz="2000" b="1">
                <a:latin typeface="B Nazanin"/>
              </a:rPr>
              <a:t>کامل</a:t>
            </a:r>
            <a:r>
              <a:rPr lang="fa-IR" sz="2000" b="1"/>
              <a:t> </a:t>
            </a:r>
            <a:r>
              <a:rPr lang="fa-IR" sz="2000" b="1">
                <a:latin typeface="B Nazanin"/>
              </a:rPr>
              <a:t>مؤسسین</a:t>
            </a:r>
          </a:p>
        </p:txBody>
      </p:sp>
      <p:sp>
        <p:nvSpPr>
          <p:cNvPr id="6" name="Rectangle 5"/>
          <p:cNvSpPr/>
          <p:nvPr/>
        </p:nvSpPr>
        <p:spPr>
          <a:xfrm>
            <a:off x="1515175" y="3851638"/>
            <a:ext cx="2232248" cy="504056"/>
          </a:xfrm>
          <a:prstGeom prst="rect">
            <a:avLst/>
          </a:prstGeom>
          <a:gradFill rotWithShape="1">
            <a:gsLst>
              <a:gs pos="0">
                <a:schemeClr val="accent2">
                  <a:tint val="50000"/>
                  <a:satMod val="300000"/>
                </a:schemeClr>
              </a:gs>
              <a:gs pos="35000">
                <a:schemeClr val="accent2">
                  <a:tint val="37000"/>
                  <a:satMod val="300000"/>
                </a:schemeClr>
              </a:gs>
              <a:gs pos="100000">
                <a:schemeClr val="accent2">
                  <a:tint val="15000"/>
                  <a:satMod val="350000"/>
                </a:schemeClr>
              </a:gs>
            </a:gsLst>
            <a:lin ang="16200000" scaled="1"/>
          </a:gradFill>
          <a:ln w="9525" cap="flat">
            <a:solidFill>
              <a:schemeClr val="accent2">
                <a:shade val="95000"/>
                <a:satMod val="105000"/>
              </a:schemeClr>
            </a:solidFill>
          </a:ln>
          <a:effectLst>
            <a:outerShdw blurRad="40000" dist="19999" dir="5400000">
              <a:srgbClr val="000000">
                <a:alpha val="38000"/>
              </a:srgbClr>
            </a:outerShdw>
          </a:effectLst>
        </p:spPr>
        <p:txBody>
          <a:bodyPr anchor="ctr"/>
          <a:lstStyle>
            <a:lvl1pPr lvl="0">
              <a:defRPr/>
            </a:lvl1pPr>
          </a:lstStyle>
          <a:p>
            <a:pPr lvl="0" algn="ctr"/>
            <a:r>
              <a:rPr lang="fa-IR" b="1">
                <a:latin typeface="B Nazanin"/>
              </a:rPr>
              <a:t>موضوع</a:t>
            </a:r>
            <a:r>
              <a:rPr lang="fa-IR" b="1"/>
              <a:t> </a:t>
            </a:r>
            <a:r>
              <a:rPr lang="fa-IR" b="1">
                <a:latin typeface="B Nazanin"/>
              </a:rPr>
              <a:t>شرکت</a:t>
            </a:r>
          </a:p>
        </p:txBody>
      </p:sp>
      <p:sp>
        <p:nvSpPr>
          <p:cNvPr id="7" name="Rectangle 6"/>
          <p:cNvSpPr/>
          <p:nvPr/>
        </p:nvSpPr>
        <p:spPr>
          <a:xfrm>
            <a:off x="1515175" y="4364822"/>
            <a:ext cx="2232248" cy="648354"/>
          </a:xfrm>
          <a:prstGeom prst="rect">
            <a:avLst/>
          </a:prstGeom>
          <a:gradFill rotWithShape="1">
            <a:gsLst>
              <a:gs pos="0">
                <a:schemeClr val="accent2">
                  <a:tint val="50000"/>
                  <a:satMod val="300000"/>
                </a:schemeClr>
              </a:gs>
              <a:gs pos="35000">
                <a:schemeClr val="accent2">
                  <a:tint val="37000"/>
                  <a:satMod val="300000"/>
                </a:schemeClr>
              </a:gs>
              <a:gs pos="100000">
                <a:schemeClr val="accent2">
                  <a:tint val="15000"/>
                  <a:satMod val="350000"/>
                </a:schemeClr>
              </a:gs>
            </a:gsLst>
            <a:lin ang="16200000" scaled="1"/>
          </a:gradFill>
          <a:ln w="9525" cap="flat">
            <a:solidFill>
              <a:schemeClr val="accent2">
                <a:shade val="95000"/>
                <a:satMod val="105000"/>
              </a:schemeClr>
            </a:solidFill>
          </a:ln>
          <a:effectLst>
            <a:outerShdw blurRad="40000" dist="19999" dir="5400000">
              <a:srgbClr val="000000">
                <a:alpha val="38000"/>
              </a:srgbClr>
            </a:outerShdw>
          </a:effectLst>
        </p:spPr>
        <p:txBody>
          <a:bodyPr anchor="ctr"/>
          <a:lstStyle>
            <a:lvl1pPr lvl="0">
              <a:defRPr/>
            </a:lvl1pPr>
          </a:lstStyle>
          <a:p>
            <a:pPr lvl="0" algn="ctr"/>
            <a:r>
              <a:rPr lang="fa-IR" b="1">
                <a:latin typeface="B Nazanin"/>
              </a:rPr>
              <a:t>مبلغ</a:t>
            </a:r>
            <a:r>
              <a:rPr lang="fa-IR" b="1"/>
              <a:t> </a:t>
            </a:r>
            <a:r>
              <a:rPr lang="fa-IR" b="1">
                <a:latin typeface="B Nazanin"/>
              </a:rPr>
              <a:t>سرمایه</a:t>
            </a:r>
            <a:r>
              <a:rPr lang="fa-IR" b="1"/>
              <a:t> </a:t>
            </a:r>
            <a:r>
              <a:rPr lang="fa-IR" b="1">
                <a:latin typeface="B Nazanin"/>
              </a:rPr>
              <a:t>و</a:t>
            </a:r>
            <a:r>
              <a:rPr lang="fa-IR" b="1"/>
              <a:t> </a:t>
            </a:r>
            <a:r>
              <a:rPr lang="fa-IR" b="1">
                <a:latin typeface="B Nazanin"/>
              </a:rPr>
              <a:t>تفکیک</a:t>
            </a:r>
            <a:r>
              <a:rPr lang="fa-IR" b="1"/>
              <a:t> </a:t>
            </a:r>
            <a:r>
              <a:rPr lang="fa-IR" b="1">
                <a:latin typeface="B Nazanin"/>
              </a:rPr>
              <a:t>نقد</a:t>
            </a:r>
            <a:r>
              <a:rPr lang="fa-IR" b="1"/>
              <a:t> </a:t>
            </a:r>
            <a:r>
              <a:rPr lang="fa-IR" b="1">
                <a:latin typeface="B Nazanin"/>
              </a:rPr>
              <a:t>و</a:t>
            </a:r>
            <a:r>
              <a:rPr lang="fa-IR" b="1"/>
              <a:t> </a:t>
            </a:r>
            <a:r>
              <a:rPr lang="fa-IR" b="1">
                <a:latin typeface="B Nazanin"/>
              </a:rPr>
              <a:t>غیر</a:t>
            </a:r>
            <a:r>
              <a:rPr lang="fa-IR" b="1"/>
              <a:t> </a:t>
            </a:r>
            <a:r>
              <a:rPr lang="fa-IR" b="1">
                <a:latin typeface="B Nazanin"/>
              </a:rPr>
              <a:t>نقد</a:t>
            </a:r>
          </a:p>
        </p:txBody>
      </p:sp>
      <p:sp>
        <p:nvSpPr>
          <p:cNvPr id="8" name="Rectangle 7"/>
          <p:cNvSpPr/>
          <p:nvPr/>
        </p:nvSpPr>
        <p:spPr>
          <a:xfrm>
            <a:off x="1515175" y="5013175"/>
            <a:ext cx="2232248" cy="572797"/>
          </a:xfrm>
          <a:prstGeom prst="rect">
            <a:avLst/>
          </a:prstGeom>
          <a:gradFill rotWithShape="1">
            <a:gsLst>
              <a:gs pos="0">
                <a:schemeClr val="accent2">
                  <a:tint val="50000"/>
                  <a:satMod val="300000"/>
                </a:schemeClr>
              </a:gs>
              <a:gs pos="35000">
                <a:schemeClr val="accent2">
                  <a:tint val="37000"/>
                  <a:satMod val="300000"/>
                </a:schemeClr>
              </a:gs>
              <a:gs pos="100000">
                <a:schemeClr val="accent2">
                  <a:tint val="15000"/>
                  <a:satMod val="350000"/>
                </a:schemeClr>
              </a:gs>
            </a:gsLst>
            <a:lin ang="16200000" scaled="1"/>
          </a:gradFill>
          <a:ln w="9525" cap="flat">
            <a:solidFill>
              <a:schemeClr val="accent2">
                <a:shade val="95000"/>
                <a:satMod val="105000"/>
              </a:schemeClr>
            </a:solidFill>
          </a:ln>
          <a:effectLst>
            <a:outerShdw blurRad="40000" dist="19999" dir="5400000">
              <a:srgbClr val="000000">
                <a:alpha val="38000"/>
              </a:srgbClr>
            </a:outerShdw>
          </a:effectLst>
        </p:spPr>
        <p:txBody>
          <a:bodyPr anchor="ctr"/>
          <a:lstStyle>
            <a:lvl1pPr lvl="0">
              <a:defRPr/>
            </a:lvl1pPr>
          </a:lstStyle>
          <a:p>
            <a:pPr lvl="0" algn="ctr"/>
            <a:r>
              <a:rPr lang="fa-IR" b="1">
                <a:latin typeface="B Nazanin"/>
              </a:rPr>
              <a:t>تعداد</a:t>
            </a:r>
            <a:r>
              <a:rPr lang="fa-IR" b="1"/>
              <a:t> </a:t>
            </a:r>
            <a:r>
              <a:rPr lang="fa-IR" b="1">
                <a:latin typeface="B Nazanin"/>
              </a:rPr>
              <a:t>سهام</a:t>
            </a:r>
            <a:r>
              <a:rPr lang="fa-IR" b="1"/>
              <a:t> </a:t>
            </a:r>
            <a:r>
              <a:rPr lang="fa-IR" b="1">
                <a:latin typeface="B Nazanin"/>
              </a:rPr>
              <a:t>با</a:t>
            </a:r>
            <a:r>
              <a:rPr lang="fa-IR" b="1"/>
              <a:t> </a:t>
            </a:r>
            <a:r>
              <a:rPr lang="fa-IR" b="1">
                <a:latin typeface="B Nazanin"/>
              </a:rPr>
              <a:t>نام</a:t>
            </a:r>
            <a:r>
              <a:rPr lang="fa-IR" b="1"/>
              <a:t> </a:t>
            </a:r>
            <a:r>
              <a:rPr lang="fa-IR" b="1">
                <a:latin typeface="B Nazanin"/>
              </a:rPr>
              <a:t>و</a:t>
            </a:r>
            <a:r>
              <a:rPr lang="fa-IR" b="1"/>
              <a:t> </a:t>
            </a:r>
            <a:r>
              <a:rPr lang="fa-IR" b="1">
                <a:latin typeface="B Nazanin"/>
              </a:rPr>
              <a:t>بی</a:t>
            </a:r>
            <a:r>
              <a:rPr lang="fa-IR" b="1"/>
              <a:t> </a:t>
            </a:r>
            <a:r>
              <a:rPr lang="fa-IR" b="1">
                <a:latin typeface="B Nazanin"/>
              </a:rPr>
              <a:t>نام</a:t>
            </a:r>
            <a:r>
              <a:rPr lang="fa-IR" b="1"/>
              <a:t> </a:t>
            </a:r>
            <a:r>
              <a:rPr lang="fa-IR" b="1">
                <a:latin typeface="B Nazanin"/>
              </a:rPr>
              <a:t>و</a:t>
            </a:r>
            <a:r>
              <a:rPr lang="fa-IR" b="1"/>
              <a:t> </a:t>
            </a:r>
            <a:r>
              <a:rPr lang="fa-IR" b="1">
                <a:latin typeface="B Nazanin"/>
              </a:rPr>
              <a:t>ممتاز</a:t>
            </a:r>
            <a:r>
              <a:rPr lang="fa-IR" b="1"/>
              <a:t> </a:t>
            </a:r>
            <a:r>
              <a:rPr lang="fa-IR" b="1">
                <a:latin typeface="B Nazanin"/>
              </a:rPr>
              <a:t>و</a:t>
            </a:r>
            <a:r>
              <a:rPr lang="fa-IR" b="1"/>
              <a:t> </a:t>
            </a:r>
            <a:r>
              <a:rPr lang="fa-IR" b="1">
                <a:latin typeface="B Nazanin"/>
              </a:rPr>
              <a:t>عادی</a:t>
            </a:r>
          </a:p>
        </p:txBody>
      </p:sp>
      <p:sp>
        <p:nvSpPr>
          <p:cNvPr id="9" name="Rectangle 8"/>
          <p:cNvSpPr/>
          <p:nvPr/>
        </p:nvSpPr>
        <p:spPr>
          <a:xfrm>
            <a:off x="1515175" y="5585972"/>
            <a:ext cx="2232248" cy="504057"/>
          </a:xfrm>
          <a:prstGeom prst="rect">
            <a:avLst/>
          </a:prstGeom>
          <a:gradFill rotWithShape="1">
            <a:gsLst>
              <a:gs pos="0">
                <a:schemeClr val="accent2">
                  <a:tint val="50000"/>
                  <a:satMod val="300000"/>
                </a:schemeClr>
              </a:gs>
              <a:gs pos="35000">
                <a:schemeClr val="accent2">
                  <a:tint val="37000"/>
                  <a:satMod val="300000"/>
                </a:schemeClr>
              </a:gs>
              <a:gs pos="100000">
                <a:schemeClr val="accent2">
                  <a:tint val="15000"/>
                  <a:satMod val="350000"/>
                </a:schemeClr>
              </a:gs>
            </a:gsLst>
            <a:lin ang="16200000" scaled="1"/>
          </a:gradFill>
          <a:ln w="9525" cap="flat">
            <a:solidFill>
              <a:schemeClr val="accent2">
                <a:shade val="95000"/>
                <a:satMod val="105000"/>
              </a:schemeClr>
            </a:solidFill>
          </a:ln>
          <a:effectLst>
            <a:outerShdw blurRad="40000" dist="19999" dir="5400000">
              <a:srgbClr val="000000">
                <a:alpha val="38000"/>
              </a:srgbClr>
            </a:outerShdw>
          </a:effectLst>
        </p:spPr>
        <p:txBody>
          <a:bodyPr anchor="ctr"/>
          <a:lstStyle>
            <a:lvl1pPr lvl="0">
              <a:defRPr/>
            </a:lvl1pPr>
          </a:lstStyle>
          <a:p>
            <a:pPr lvl="0" algn="ctr"/>
            <a:r>
              <a:rPr lang="fa-IR" b="1">
                <a:latin typeface="B Nazanin"/>
              </a:rPr>
              <a:t>مرکز</a:t>
            </a:r>
            <a:r>
              <a:rPr lang="fa-IR" b="1"/>
              <a:t> </a:t>
            </a:r>
            <a:r>
              <a:rPr lang="fa-IR" b="1">
                <a:latin typeface="B Nazanin"/>
              </a:rPr>
              <a:t>اصلی</a:t>
            </a:r>
            <a:r>
              <a:rPr lang="fa-IR" b="1"/>
              <a:t> </a:t>
            </a:r>
            <a:r>
              <a:rPr lang="fa-IR" b="1">
                <a:latin typeface="B Nazanin"/>
              </a:rPr>
              <a:t>شرکت</a:t>
            </a:r>
          </a:p>
        </p:txBody>
      </p:sp>
      <p:sp>
        <p:nvSpPr>
          <p:cNvPr id="10" name="Rectangle 9"/>
          <p:cNvSpPr/>
          <p:nvPr/>
        </p:nvSpPr>
        <p:spPr>
          <a:xfrm>
            <a:off x="1519119" y="6090029"/>
            <a:ext cx="2232248" cy="504056"/>
          </a:xfrm>
          <a:prstGeom prst="rect">
            <a:avLst/>
          </a:prstGeom>
          <a:gradFill rotWithShape="1">
            <a:gsLst>
              <a:gs pos="0">
                <a:schemeClr val="accent2">
                  <a:tint val="50000"/>
                  <a:satMod val="300000"/>
                </a:schemeClr>
              </a:gs>
              <a:gs pos="35000">
                <a:schemeClr val="accent2">
                  <a:tint val="37000"/>
                  <a:satMod val="300000"/>
                </a:schemeClr>
              </a:gs>
              <a:gs pos="100000">
                <a:schemeClr val="accent2">
                  <a:tint val="15000"/>
                  <a:satMod val="350000"/>
                </a:schemeClr>
              </a:gs>
            </a:gsLst>
            <a:lin ang="16200000" scaled="1"/>
          </a:gradFill>
          <a:ln w="9525" cap="flat">
            <a:solidFill>
              <a:schemeClr val="accent2">
                <a:shade val="95000"/>
                <a:satMod val="105000"/>
              </a:schemeClr>
            </a:solidFill>
          </a:ln>
          <a:effectLst>
            <a:outerShdw blurRad="40000" dist="19999" dir="5400000">
              <a:srgbClr val="000000">
                <a:alpha val="38000"/>
              </a:srgbClr>
            </a:outerShdw>
          </a:effectLst>
        </p:spPr>
        <p:txBody>
          <a:bodyPr anchor="ctr"/>
          <a:lstStyle>
            <a:lvl1pPr lvl="0">
              <a:defRPr/>
            </a:lvl1pPr>
          </a:lstStyle>
          <a:p>
            <a:pPr lvl="0" algn="ctr"/>
            <a:r>
              <a:rPr lang="fa-IR" b="1">
                <a:latin typeface="B Nazanin"/>
              </a:rPr>
              <a:t>مدت</a:t>
            </a:r>
            <a:r>
              <a:rPr lang="fa-IR" b="1"/>
              <a:t> </a:t>
            </a:r>
            <a:r>
              <a:rPr lang="fa-IR" b="1">
                <a:latin typeface="B Nazanin"/>
              </a:rPr>
              <a:t>شرکت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flipH="1" flipV="1">
            <a:off x="3851920" y="3212976"/>
            <a:ext cx="1944216" cy="1142718"/>
          </a:xfrm>
          <a:prstGeom prst="straightConnector1">
            <a:avLst/>
          </a:prstGeom>
          <a:noFill/>
          <a:ln w="9525" cap="flat">
            <a:solidFill>
              <a:schemeClr val="accent2">
                <a:lumMod val="75000"/>
              </a:schemeClr>
            </a:solidFill>
            <a:tailEnd type="arrow"/>
          </a:ln>
        </p:spPr>
      </p:cxnSp>
      <p:cxnSp>
        <p:nvCxnSpPr>
          <p:cNvPr id="12" name="Straight Arrow Connector 11"/>
          <p:cNvCxnSpPr/>
          <p:nvPr/>
        </p:nvCxnSpPr>
        <p:spPr>
          <a:xfrm flipH="1" flipV="1">
            <a:off x="3851920" y="3599610"/>
            <a:ext cx="1872208" cy="765212"/>
          </a:xfrm>
          <a:prstGeom prst="straightConnector1">
            <a:avLst/>
          </a:prstGeom>
          <a:noFill/>
          <a:ln w="9525" cap="flat">
            <a:solidFill>
              <a:schemeClr val="accent2">
                <a:lumMod val="75000"/>
              </a:schemeClr>
            </a:solidFill>
            <a:tailEnd type="arrow"/>
          </a:ln>
        </p:spPr>
      </p:cxnSp>
      <p:cxnSp>
        <p:nvCxnSpPr>
          <p:cNvPr id="13" name="Straight Arrow Connector 12"/>
          <p:cNvCxnSpPr/>
          <p:nvPr/>
        </p:nvCxnSpPr>
        <p:spPr>
          <a:xfrm flipH="1" flipV="1">
            <a:off x="3851922" y="4103666"/>
            <a:ext cx="1872206" cy="404428"/>
          </a:xfrm>
          <a:prstGeom prst="straightConnector1">
            <a:avLst/>
          </a:prstGeom>
          <a:noFill/>
          <a:ln w="9525" cap="flat">
            <a:solidFill>
              <a:schemeClr val="accent2">
                <a:lumMod val="75000"/>
              </a:schemeClr>
            </a:solidFill>
            <a:tailEnd type="arrow"/>
          </a:ln>
        </p:spPr>
      </p:cxnSp>
      <p:cxnSp>
        <p:nvCxnSpPr>
          <p:cNvPr id="14" name="Straight Arrow Connector 13"/>
          <p:cNvCxnSpPr/>
          <p:nvPr/>
        </p:nvCxnSpPr>
        <p:spPr>
          <a:xfrm flipH="1">
            <a:off x="3851922" y="4581127"/>
            <a:ext cx="1872206" cy="107872"/>
          </a:xfrm>
          <a:prstGeom prst="straightConnector1">
            <a:avLst/>
          </a:prstGeom>
          <a:noFill/>
          <a:ln w="9525" cap="flat">
            <a:solidFill>
              <a:schemeClr val="accent2">
                <a:lumMod val="75000"/>
              </a:schemeClr>
            </a:solidFill>
            <a:tailEnd type="arrow"/>
          </a:ln>
        </p:spPr>
      </p:cxnSp>
      <p:cxnSp>
        <p:nvCxnSpPr>
          <p:cNvPr id="15" name="Straight Arrow Connector 14"/>
          <p:cNvCxnSpPr/>
          <p:nvPr/>
        </p:nvCxnSpPr>
        <p:spPr>
          <a:xfrm flipH="1">
            <a:off x="3851921" y="4660494"/>
            <a:ext cx="1872207" cy="603006"/>
          </a:xfrm>
          <a:prstGeom prst="straightConnector1">
            <a:avLst/>
          </a:prstGeom>
          <a:noFill/>
          <a:ln w="9525" cap="flat">
            <a:solidFill>
              <a:schemeClr val="accent2">
                <a:lumMod val="75000"/>
              </a:schemeClr>
            </a:solidFill>
            <a:tailEnd type="arrow"/>
          </a:ln>
        </p:spPr>
      </p:cxnSp>
      <p:cxnSp>
        <p:nvCxnSpPr>
          <p:cNvPr id="16" name="Straight Arrow Connector 15"/>
          <p:cNvCxnSpPr/>
          <p:nvPr/>
        </p:nvCxnSpPr>
        <p:spPr>
          <a:xfrm flipH="1">
            <a:off x="3851922" y="4688999"/>
            <a:ext cx="1944214" cy="1149001"/>
          </a:xfrm>
          <a:prstGeom prst="straightConnector1">
            <a:avLst/>
          </a:prstGeom>
          <a:noFill/>
          <a:ln w="9525" cap="flat">
            <a:solidFill>
              <a:schemeClr val="accent2">
                <a:lumMod val="75000"/>
              </a:schemeClr>
            </a:solidFill>
            <a:tailEnd type="arrow"/>
          </a:ln>
        </p:spPr>
      </p:cxnSp>
      <p:cxnSp>
        <p:nvCxnSpPr>
          <p:cNvPr id="17" name="Straight Arrow Connector 16"/>
          <p:cNvCxnSpPr/>
          <p:nvPr/>
        </p:nvCxnSpPr>
        <p:spPr>
          <a:xfrm flipH="1">
            <a:off x="3851920" y="4812894"/>
            <a:ext cx="1944216" cy="1640443"/>
          </a:xfrm>
          <a:prstGeom prst="straightConnector1">
            <a:avLst/>
          </a:prstGeom>
          <a:noFill/>
          <a:ln w="9525" cap="flat">
            <a:solidFill>
              <a:schemeClr val="accent2">
                <a:lumMod val="75000"/>
              </a:schemeClr>
            </a:solidFill>
            <a:tailEnd type="arrow"/>
          </a:ln>
        </p:spPr>
      </p:cxnSp>
    </p:spTree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 txBox="1">
            <a:spLocks noGrp="1"/>
          </p:cNvSpPr>
          <p:nvPr>
            <p:ph type="body" idx="1"/>
          </p:nvPr>
        </p:nvSpPr>
        <p:spPr>
          <a:xfrm>
            <a:off x="0" y="0"/>
            <a:ext cx="9144000" cy="6669361"/>
          </a:xfrm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marL="0" lvl="0" indent="0" algn="r">
              <a:lnSpc>
                <a:spcPct val="200000"/>
              </a:lnSpc>
              <a:buNone/>
            </a:pPr>
            <a:r>
              <a:rPr lang="fa-IR" sz="2800" b="1" u="sng">
                <a:solidFill>
                  <a:srgbClr val="C00000"/>
                </a:solidFill>
                <a:latin typeface="B Titr"/>
              </a:rPr>
              <a:t>اساسنامه</a:t>
            </a:r>
            <a:r>
              <a:rPr lang="fa-IR" sz="2800" b="1" u="sng">
                <a:solidFill>
                  <a:srgbClr val="C00000"/>
                </a:solidFill>
              </a:rPr>
              <a:t> </a:t>
            </a:r>
          </a:p>
          <a:p>
            <a:pPr lvl="0" algn="r">
              <a:lnSpc>
                <a:spcPct val="200000"/>
              </a:lnSpc>
              <a:buFont typeface="Wingdings"/>
              <a:buChar char="v"/>
            </a:pPr>
            <a:r>
              <a:rPr lang="fa-IR" sz="2800"/>
              <a:t> </a:t>
            </a:r>
            <a:r>
              <a:rPr lang="fa-IR" sz="2800">
                <a:latin typeface="B Nazanin"/>
              </a:rPr>
              <a:t>نشان</a:t>
            </a:r>
            <a:r>
              <a:rPr lang="fa-IR" sz="2800"/>
              <a:t> </a:t>
            </a:r>
            <a:r>
              <a:rPr lang="fa-IR" sz="2800">
                <a:latin typeface="B Nazanin"/>
              </a:rPr>
              <a:t>دهنده</a:t>
            </a:r>
            <a:r>
              <a:rPr lang="fa-IR" sz="2800"/>
              <a:t> </a:t>
            </a:r>
            <a:r>
              <a:rPr lang="fa-IR" sz="2800">
                <a:latin typeface="B Nazanin"/>
              </a:rPr>
              <a:t>مقررات</a:t>
            </a:r>
            <a:r>
              <a:rPr lang="fa-IR" sz="2800"/>
              <a:t> </a:t>
            </a:r>
            <a:r>
              <a:rPr lang="fa-IR" sz="2800">
                <a:latin typeface="B Nazanin"/>
              </a:rPr>
              <a:t>نحوه</a:t>
            </a:r>
            <a:r>
              <a:rPr lang="fa-IR" sz="2800"/>
              <a:t> </a:t>
            </a:r>
            <a:r>
              <a:rPr lang="fa-IR" sz="2800">
                <a:latin typeface="B Nazanin"/>
              </a:rPr>
              <a:t>عمل</a:t>
            </a:r>
            <a:r>
              <a:rPr lang="fa-IR" sz="2800"/>
              <a:t> </a:t>
            </a:r>
            <a:r>
              <a:rPr lang="fa-IR" sz="2800">
                <a:latin typeface="B Nazanin"/>
              </a:rPr>
              <a:t>و</a:t>
            </a:r>
            <a:r>
              <a:rPr lang="fa-IR" sz="2800"/>
              <a:t> </a:t>
            </a:r>
            <a:r>
              <a:rPr lang="fa-IR" sz="2800">
                <a:latin typeface="B Nazanin"/>
              </a:rPr>
              <a:t>خط</a:t>
            </a:r>
            <a:r>
              <a:rPr lang="fa-IR" sz="2800"/>
              <a:t> </a:t>
            </a:r>
            <a:r>
              <a:rPr lang="fa-IR" sz="2800">
                <a:latin typeface="B Nazanin"/>
              </a:rPr>
              <a:t>مشی</a:t>
            </a:r>
            <a:r>
              <a:rPr lang="fa-IR" sz="2800"/>
              <a:t> </a:t>
            </a:r>
            <a:r>
              <a:rPr lang="fa-IR" sz="2800">
                <a:latin typeface="B Nazanin"/>
              </a:rPr>
              <a:t>شرکت</a:t>
            </a:r>
            <a:r>
              <a:rPr lang="fa-IR" sz="2800"/>
              <a:t> </a:t>
            </a:r>
            <a:r>
              <a:rPr lang="fa-IR" sz="2800">
                <a:latin typeface="B Nazanin"/>
              </a:rPr>
              <a:t>و</a:t>
            </a:r>
            <a:r>
              <a:rPr sz="2800"/>
              <a:t> </a:t>
            </a:r>
            <a:r>
              <a:rPr lang="fa-IR" sz="2800">
                <a:latin typeface="B Nazanin"/>
              </a:rPr>
              <a:t>تعیین</a:t>
            </a:r>
            <a:r>
              <a:rPr lang="fa-IR" sz="2800"/>
              <a:t> </a:t>
            </a:r>
            <a:r>
              <a:rPr lang="fa-IR" sz="2800">
                <a:latin typeface="B Nazanin"/>
              </a:rPr>
              <a:t>اختیارات</a:t>
            </a:r>
            <a:r>
              <a:rPr lang="fa-IR" sz="2800"/>
              <a:t> </a:t>
            </a:r>
            <a:r>
              <a:rPr lang="fa-IR" sz="2800">
                <a:latin typeface="B Nazanin"/>
              </a:rPr>
              <a:t>و</a:t>
            </a:r>
            <a:r>
              <a:rPr lang="fa-IR" sz="2800"/>
              <a:t> </a:t>
            </a:r>
            <a:r>
              <a:rPr lang="fa-IR" sz="2800">
                <a:latin typeface="B Nazanin"/>
              </a:rPr>
              <a:t>وظایف</a:t>
            </a:r>
            <a:r>
              <a:rPr lang="fa-IR" sz="2800"/>
              <a:t>        </a:t>
            </a:r>
          </a:p>
          <a:p>
            <a:pPr marL="0" lvl="0" indent="0" algn="r">
              <a:lnSpc>
                <a:spcPct val="200000"/>
              </a:lnSpc>
              <a:buNone/>
            </a:pPr>
            <a:r>
              <a:rPr lang="fa-IR" sz="2800">
                <a:latin typeface="B Nazanin"/>
              </a:rPr>
              <a:t>هیئت</a:t>
            </a:r>
            <a:r>
              <a:rPr lang="fa-IR" sz="2800"/>
              <a:t> </a:t>
            </a:r>
            <a:r>
              <a:rPr lang="fa-IR" sz="2800">
                <a:latin typeface="B Nazanin"/>
              </a:rPr>
              <a:t>مدیره،بازرسان</a:t>
            </a:r>
            <a:r>
              <a:rPr lang="fa-IR" sz="2800"/>
              <a:t> </a:t>
            </a:r>
            <a:r>
              <a:rPr lang="fa-IR" sz="2800">
                <a:latin typeface="B Nazanin"/>
              </a:rPr>
              <a:t>ومجامع</a:t>
            </a:r>
            <a:r>
              <a:rPr lang="fa-IR" sz="2800"/>
              <a:t> </a:t>
            </a:r>
            <a:r>
              <a:rPr lang="fa-IR" sz="2800">
                <a:latin typeface="B Nazanin"/>
              </a:rPr>
              <a:t>عمومی</a:t>
            </a:r>
            <a:r>
              <a:rPr lang="fa-IR" sz="2800"/>
              <a:t> </a:t>
            </a:r>
            <a:r>
              <a:rPr lang="fa-IR" sz="2800">
                <a:latin typeface="B Nazanin"/>
              </a:rPr>
              <a:t>است</a:t>
            </a:r>
            <a:r>
              <a:rPr lang="fa-IR" sz="2800"/>
              <a:t>.</a:t>
            </a:r>
          </a:p>
          <a:p>
            <a:pPr marL="0" lvl="0" indent="0" algn="r">
              <a:lnSpc>
                <a:spcPct val="200000"/>
              </a:lnSpc>
              <a:buNone/>
            </a:pPr>
            <a:r>
              <a:rPr sz="2800"/>
              <a:t>		</a:t>
            </a:r>
            <a:r>
              <a:rPr lang="fa-IR" sz="2800"/>
              <a:t>- </a:t>
            </a:r>
            <a:r>
              <a:rPr lang="fa-IR" sz="2400" b="1">
                <a:solidFill>
                  <a:schemeClr val="accent6">
                    <a:lumMod val="50000"/>
                  </a:schemeClr>
                </a:solidFill>
                <a:latin typeface="B Nazanin"/>
              </a:rPr>
              <a:t>مجامع</a:t>
            </a:r>
            <a:r>
              <a:rPr lang="fa-IR" sz="2400" b="1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fa-IR" sz="2400" b="1">
                <a:solidFill>
                  <a:schemeClr val="accent6">
                    <a:lumMod val="50000"/>
                  </a:schemeClr>
                </a:solidFill>
                <a:latin typeface="B Nazanin"/>
              </a:rPr>
              <a:t>عمومی</a:t>
            </a:r>
          </a:p>
          <a:p>
            <a:pPr marL="0" lvl="0" indent="0" algn="r">
              <a:lnSpc>
                <a:spcPct val="200000"/>
              </a:lnSpc>
              <a:buNone/>
            </a:pPr>
            <a:r>
              <a:rPr lang="fa-IR" sz="2400" b="1">
                <a:solidFill>
                  <a:schemeClr val="accent6">
                    <a:lumMod val="50000"/>
                  </a:schemeClr>
                </a:solidFill>
              </a:rPr>
              <a:t>                         </a:t>
            </a:r>
            <a:r>
              <a:rPr sz="2400" b="1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fa-IR" sz="2400" b="1">
                <a:solidFill>
                  <a:schemeClr val="accent6">
                    <a:lumMod val="50000"/>
                  </a:schemeClr>
                </a:solidFill>
              </a:rPr>
              <a:t>  -  </a:t>
            </a:r>
            <a:r>
              <a:rPr lang="fa-IR" sz="2400" b="1">
                <a:solidFill>
                  <a:schemeClr val="accent6">
                    <a:lumMod val="50000"/>
                  </a:schemeClr>
                </a:solidFill>
                <a:latin typeface="B Nazanin"/>
              </a:rPr>
              <a:t>هیأت</a:t>
            </a:r>
            <a:r>
              <a:rPr lang="fa-IR" sz="2400" b="1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fa-IR" sz="2400" b="1">
                <a:solidFill>
                  <a:schemeClr val="accent6">
                    <a:lumMod val="50000"/>
                  </a:schemeClr>
                </a:solidFill>
                <a:latin typeface="B Nazanin"/>
              </a:rPr>
              <a:t>مدیره</a:t>
            </a:r>
          </a:p>
          <a:p>
            <a:pPr marL="0" lvl="0" indent="0" algn="r">
              <a:lnSpc>
                <a:spcPct val="200000"/>
              </a:lnSpc>
              <a:buNone/>
            </a:pPr>
            <a:r>
              <a:rPr lang="fa-IR" sz="2400" b="1">
                <a:solidFill>
                  <a:schemeClr val="accent6">
                    <a:lumMod val="50000"/>
                  </a:schemeClr>
                </a:solidFill>
              </a:rPr>
              <a:t>                            - </a:t>
            </a:r>
            <a:r>
              <a:rPr lang="fa-IR" sz="2400" b="1">
                <a:solidFill>
                  <a:schemeClr val="accent6">
                    <a:lumMod val="50000"/>
                  </a:schemeClr>
                </a:solidFill>
                <a:latin typeface="B Nazanin"/>
              </a:rPr>
              <a:t>مدیر</a:t>
            </a:r>
            <a:r>
              <a:rPr lang="fa-IR" sz="2400" b="1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fa-IR" sz="2400" b="1">
                <a:solidFill>
                  <a:schemeClr val="accent6">
                    <a:lumMod val="50000"/>
                  </a:schemeClr>
                </a:solidFill>
                <a:latin typeface="B Nazanin"/>
              </a:rPr>
              <a:t>عامل</a:t>
            </a:r>
          </a:p>
          <a:p>
            <a:pPr marL="0" lvl="0" indent="0" algn="r">
              <a:lnSpc>
                <a:spcPct val="200000"/>
              </a:lnSpc>
              <a:buNone/>
            </a:pPr>
            <a:r>
              <a:rPr lang="fa-IR" sz="2400" b="1">
                <a:solidFill>
                  <a:schemeClr val="accent6">
                    <a:lumMod val="50000"/>
                  </a:schemeClr>
                </a:solidFill>
              </a:rPr>
              <a:t>                            - </a:t>
            </a:r>
            <a:r>
              <a:rPr lang="fa-IR" sz="2400" b="1">
                <a:solidFill>
                  <a:schemeClr val="accent6">
                    <a:lumMod val="50000"/>
                  </a:schemeClr>
                </a:solidFill>
                <a:latin typeface="B Nazanin"/>
              </a:rPr>
              <a:t>بازرسی</a:t>
            </a:r>
          </a:p>
          <a:p>
            <a:pPr marL="0" lvl="0" indent="0" algn="r">
              <a:lnSpc>
                <a:spcPct val="200000"/>
              </a:lnSpc>
              <a:buNone/>
            </a:pPr>
            <a:endParaRPr lang="fa-IR" sz="2400" b="1">
              <a:solidFill>
                <a:schemeClr val="accent6">
                  <a:lumMod val="50000"/>
                </a:schemeClr>
              </a:solidFill>
              <a:latin typeface="B Nazanin"/>
            </a:endParaRPr>
          </a:p>
        </p:txBody>
      </p:sp>
      <p:sp>
        <p:nvSpPr>
          <p:cNvPr id="3" name="Right Brace 2"/>
          <p:cNvSpPr/>
          <p:nvPr/>
        </p:nvSpPr>
        <p:spPr>
          <a:xfrm>
            <a:off x="7288832" y="3429000"/>
            <a:ext cx="432048" cy="2880321"/>
          </a:xfrm>
          <a:prstGeom prst="rightBrace">
            <a:avLst>
              <a:gd name="adj1" fmla="val 8333"/>
              <a:gd name="adj2" fmla="val 43531"/>
            </a:avLst>
          </a:prstGeom>
          <a:noFill/>
          <a:ln w="38100" cap="flat">
            <a:solidFill>
              <a:schemeClr val="accent6"/>
            </a:solidFill>
          </a:ln>
          <a:effectLst>
            <a:outerShdw blurRad="40000" dist="22999" dir="5400000">
              <a:srgbClr val="000000">
                <a:alpha val="35000"/>
              </a:srgbClr>
            </a:outerShdw>
          </a:effectLst>
        </p:spPr>
        <p:txBody>
          <a:bodyPr anchor="ctr"/>
          <a:lstStyle>
            <a:lvl1pPr lvl="0">
              <a:defRPr/>
            </a:lvl1pPr>
          </a:lstStyle>
          <a:p>
            <a:endParaRPr/>
          </a:p>
        </p:txBody>
      </p:sp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1167</Words>
  <Application>Microsoft Office PowerPoint</Application>
  <PresentationFormat>On-screen Show (4:3)</PresentationFormat>
  <Paragraphs>319</Paragraphs>
  <Slides>23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بسم الله الرحمن الرحیم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-حسابداری پذیره نویسی سهام:</vt:lpstr>
      <vt:lpstr>با تشکر از حسن توجه شما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بسم الله الرحمن الرحیم</dc:title>
  <cp:lastModifiedBy>WIN 7</cp:lastModifiedBy>
  <cp:revision>3</cp:revision>
  <dcterms:modified xsi:type="dcterms:W3CDTF">2017-03-18T21:38:07Z</dcterms:modified>
</cp:coreProperties>
</file>