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31"/>
  </p:notesMasterIdLst>
  <p:sldIdLst>
    <p:sldId id="256" r:id="rId2"/>
    <p:sldId id="321" r:id="rId3"/>
    <p:sldId id="258" r:id="rId4"/>
    <p:sldId id="259" r:id="rId5"/>
    <p:sldId id="294" r:id="rId6"/>
    <p:sldId id="307" r:id="rId7"/>
    <p:sldId id="308" r:id="rId8"/>
    <p:sldId id="309" r:id="rId9"/>
    <p:sldId id="295" r:id="rId10"/>
    <p:sldId id="310" r:id="rId11"/>
    <p:sldId id="297" r:id="rId12"/>
    <p:sldId id="311" r:id="rId13"/>
    <p:sldId id="298" r:id="rId14"/>
    <p:sldId id="314" r:id="rId15"/>
    <p:sldId id="313" r:id="rId16"/>
    <p:sldId id="299" r:id="rId17"/>
    <p:sldId id="312" r:id="rId18"/>
    <p:sldId id="301" r:id="rId19"/>
    <p:sldId id="264" r:id="rId20"/>
    <p:sldId id="293" r:id="rId21"/>
    <p:sldId id="304" r:id="rId22"/>
    <p:sldId id="303" r:id="rId23"/>
    <p:sldId id="290" r:id="rId24"/>
    <p:sldId id="315" r:id="rId25"/>
    <p:sldId id="316" r:id="rId26"/>
    <p:sldId id="317" r:id="rId27"/>
    <p:sldId id="318" r:id="rId28"/>
    <p:sldId id="322" r:id="rId29"/>
    <p:sldId id="302" r:id="rId30"/>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pitchFamily="34" charset="0"/>
        <a:ea typeface="Majalla UI"/>
        <a:cs typeface="Majalla UI"/>
      </a:defRPr>
    </a:lvl1pPr>
    <a:lvl2pPr marL="457200" algn="r" rtl="1" fontAlgn="base">
      <a:spcBef>
        <a:spcPct val="0"/>
      </a:spcBef>
      <a:spcAft>
        <a:spcPct val="0"/>
      </a:spcAft>
      <a:defRPr kern="1200">
        <a:solidFill>
          <a:schemeClr val="tx1"/>
        </a:solidFill>
        <a:latin typeface="Arial" pitchFamily="34" charset="0"/>
        <a:ea typeface="Majalla UI"/>
        <a:cs typeface="Majalla UI"/>
      </a:defRPr>
    </a:lvl2pPr>
    <a:lvl3pPr marL="914400" algn="r" rtl="1" fontAlgn="base">
      <a:spcBef>
        <a:spcPct val="0"/>
      </a:spcBef>
      <a:spcAft>
        <a:spcPct val="0"/>
      </a:spcAft>
      <a:defRPr kern="1200">
        <a:solidFill>
          <a:schemeClr val="tx1"/>
        </a:solidFill>
        <a:latin typeface="Arial" pitchFamily="34" charset="0"/>
        <a:ea typeface="Majalla UI"/>
        <a:cs typeface="Majalla UI"/>
      </a:defRPr>
    </a:lvl3pPr>
    <a:lvl4pPr marL="1371600" algn="r" rtl="1" fontAlgn="base">
      <a:spcBef>
        <a:spcPct val="0"/>
      </a:spcBef>
      <a:spcAft>
        <a:spcPct val="0"/>
      </a:spcAft>
      <a:defRPr kern="1200">
        <a:solidFill>
          <a:schemeClr val="tx1"/>
        </a:solidFill>
        <a:latin typeface="Arial" pitchFamily="34" charset="0"/>
        <a:ea typeface="Majalla UI"/>
        <a:cs typeface="Majalla UI"/>
      </a:defRPr>
    </a:lvl4pPr>
    <a:lvl5pPr marL="1828800" algn="r" rtl="1" fontAlgn="base">
      <a:spcBef>
        <a:spcPct val="0"/>
      </a:spcBef>
      <a:spcAft>
        <a:spcPct val="0"/>
      </a:spcAft>
      <a:defRPr kern="1200">
        <a:solidFill>
          <a:schemeClr val="tx1"/>
        </a:solidFill>
        <a:latin typeface="Arial" pitchFamily="34" charset="0"/>
        <a:ea typeface="Majalla UI"/>
        <a:cs typeface="Majalla UI"/>
      </a:defRPr>
    </a:lvl5pPr>
    <a:lvl6pPr marL="2286000" algn="r" defTabSz="914400" rtl="1" eaLnBrk="1" latinLnBrk="0" hangingPunct="1">
      <a:defRPr kern="1200">
        <a:solidFill>
          <a:schemeClr val="tx1"/>
        </a:solidFill>
        <a:latin typeface="Arial" pitchFamily="34" charset="0"/>
        <a:ea typeface="Majalla UI"/>
        <a:cs typeface="Majalla UI"/>
      </a:defRPr>
    </a:lvl6pPr>
    <a:lvl7pPr marL="2743200" algn="r" defTabSz="914400" rtl="1" eaLnBrk="1" latinLnBrk="0" hangingPunct="1">
      <a:defRPr kern="1200">
        <a:solidFill>
          <a:schemeClr val="tx1"/>
        </a:solidFill>
        <a:latin typeface="Arial" pitchFamily="34" charset="0"/>
        <a:ea typeface="Majalla UI"/>
        <a:cs typeface="Majalla UI"/>
      </a:defRPr>
    </a:lvl7pPr>
    <a:lvl8pPr marL="3200400" algn="r" defTabSz="914400" rtl="1" eaLnBrk="1" latinLnBrk="0" hangingPunct="1">
      <a:defRPr kern="1200">
        <a:solidFill>
          <a:schemeClr val="tx1"/>
        </a:solidFill>
        <a:latin typeface="Arial" pitchFamily="34" charset="0"/>
        <a:ea typeface="Majalla UI"/>
        <a:cs typeface="Majalla UI"/>
      </a:defRPr>
    </a:lvl8pPr>
    <a:lvl9pPr marL="3657600" algn="r" defTabSz="914400" rtl="1" eaLnBrk="1" latinLnBrk="0" hangingPunct="1">
      <a:defRPr kern="1200">
        <a:solidFill>
          <a:schemeClr val="tx1"/>
        </a:solidFill>
        <a:latin typeface="Arial" pitchFamily="34" charset="0"/>
        <a:ea typeface="Majalla UI"/>
        <a:cs typeface="Majalla U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0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271F31-EC4F-4555-94A1-D97140CC203D}" type="doc">
      <dgm:prSet loTypeId="urn:microsoft.com/office/officeart/2005/8/layout/cycle1" loCatId="cycle" qsTypeId="urn:microsoft.com/office/officeart/2005/8/quickstyle/simple1" qsCatId="simple" csTypeId="urn:microsoft.com/office/officeart/2005/8/colors/accent1_2" csCatId="accent1" phldr="1"/>
      <dgm:spPr/>
      <dgm:t>
        <a:bodyPr/>
        <a:lstStyle/>
        <a:p>
          <a:pPr rtl="1"/>
          <a:endParaRPr lang="fa-IR"/>
        </a:p>
      </dgm:t>
    </dgm:pt>
    <dgm:pt modelId="{5F7D9540-1414-429D-B9D5-0B690723A68A}">
      <dgm:prSet phldrT="[Text]"/>
      <dgm:spPr/>
      <dgm:t>
        <a:bodyPr/>
        <a:lstStyle/>
        <a:p>
          <a:pPr rtl="1"/>
          <a:r>
            <a:rPr lang="fa-IR" dirty="0" smtClean="0">
              <a:cs typeface="Zar" pitchFamily="2" charset="-78"/>
            </a:rPr>
            <a:t>2. اقدام و تصمیم گیری بر اساس پیش فرض</a:t>
          </a:r>
          <a:endParaRPr lang="fa-IR" dirty="0">
            <a:cs typeface="Zar" pitchFamily="2" charset="-78"/>
          </a:endParaRPr>
        </a:p>
      </dgm:t>
    </dgm:pt>
    <dgm:pt modelId="{C26B275E-D7A4-4B10-81E9-5F053B1009C2}" type="parTrans" cxnId="{25E8D443-2C5A-4754-ADF3-6B362A9CBBE6}">
      <dgm:prSet/>
      <dgm:spPr/>
      <dgm:t>
        <a:bodyPr/>
        <a:lstStyle/>
        <a:p>
          <a:pPr rtl="1"/>
          <a:endParaRPr lang="fa-IR"/>
        </a:p>
      </dgm:t>
    </dgm:pt>
    <dgm:pt modelId="{D8A19E22-F305-49B4-A727-958967CA26B2}" type="sibTrans" cxnId="{25E8D443-2C5A-4754-ADF3-6B362A9CBBE6}">
      <dgm:prSet/>
      <dgm:spPr/>
      <dgm:t>
        <a:bodyPr/>
        <a:lstStyle/>
        <a:p>
          <a:pPr rtl="1"/>
          <a:endParaRPr lang="fa-IR"/>
        </a:p>
      </dgm:t>
    </dgm:pt>
    <dgm:pt modelId="{D968F267-D548-4ECC-89CD-83E9BF93AFA2}">
      <dgm:prSet phldrT="[Text]"/>
      <dgm:spPr/>
      <dgm:t>
        <a:bodyPr/>
        <a:lstStyle/>
        <a:p>
          <a:pPr rtl="1"/>
          <a:r>
            <a:rPr lang="fa-IR" dirty="0" smtClean="0">
              <a:cs typeface="Zar" pitchFamily="2" charset="-78"/>
            </a:rPr>
            <a:t>3. ایجاد واکنش در فرد مقابل</a:t>
          </a:r>
          <a:endParaRPr lang="fa-IR" dirty="0">
            <a:cs typeface="Zar" pitchFamily="2" charset="-78"/>
          </a:endParaRPr>
        </a:p>
      </dgm:t>
    </dgm:pt>
    <dgm:pt modelId="{DBCB62E6-251A-4F99-85A7-7050FF295095}" type="parTrans" cxnId="{6E662B79-E609-42BD-8904-5F55B4C3B368}">
      <dgm:prSet/>
      <dgm:spPr/>
      <dgm:t>
        <a:bodyPr/>
        <a:lstStyle/>
        <a:p>
          <a:pPr rtl="1"/>
          <a:endParaRPr lang="fa-IR"/>
        </a:p>
      </dgm:t>
    </dgm:pt>
    <dgm:pt modelId="{6B508DF3-9951-4E4A-A23C-2C0D0DAC3F41}" type="sibTrans" cxnId="{6E662B79-E609-42BD-8904-5F55B4C3B368}">
      <dgm:prSet/>
      <dgm:spPr/>
      <dgm:t>
        <a:bodyPr/>
        <a:lstStyle/>
        <a:p>
          <a:pPr rtl="1"/>
          <a:endParaRPr lang="fa-IR"/>
        </a:p>
      </dgm:t>
    </dgm:pt>
    <dgm:pt modelId="{BE4772D2-7D46-4164-9312-86B1C1201570}">
      <dgm:prSet phldrT="[Text]"/>
      <dgm:spPr/>
      <dgm:t>
        <a:bodyPr/>
        <a:lstStyle/>
        <a:p>
          <a:pPr rtl="1"/>
          <a:r>
            <a:rPr lang="fa-IR" dirty="0" smtClean="0">
              <a:cs typeface="Zar" pitchFamily="2" charset="-78"/>
            </a:rPr>
            <a:t>4. بروز رفتارهایی همراستا با پیش فرض اولیه</a:t>
          </a:r>
          <a:endParaRPr lang="fa-IR" dirty="0">
            <a:cs typeface="Zar" pitchFamily="2" charset="-78"/>
          </a:endParaRPr>
        </a:p>
      </dgm:t>
    </dgm:pt>
    <dgm:pt modelId="{0A862808-1FD8-4593-A3B9-559625F7279F}" type="parTrans" cxnId="{451A4219-2313-42B7-81E0-7D1DD3BFB861}">
      <dgm:prSet/>
      <dgm:spPr/>
      <dgm:t>
        <a:bodyPr/>
        <a:lstStyle/>
        <a:p>
          <a:pPr rtl="1"/>
          <a:endParaRPr lang="fa-IR"/>
        </a:p>
      </dgm:t>
    </dgm:pt>
    <dgm:pt modelId="{3FB372C6-A37A-4317-983A-D99B918B0F65}" type="sibTrans" cxnId="{451A4219-2313-42B7-81E0-7D1DD3BFB861}">
      <dgm:prSet/>
      <dgm:spPr/>
      <dgm:t>
        <a:bodyPr/>
        <a:lstStyle/>
        <a:p>
          <a:pPr rtl="1"/>
          <a:endParaRPr lang="fa-IR"/>
        </a:p>
      </dgm:t>
    </dgm:pt>
    <dgm:pt modelId="{0A9873E5-1B30-4283-A3FF-11FC0A7AAFC0}">
      <dgm:prSet phldrT="[Text]"/>
      <dgm:spPr/>
      <dgm:t>
        <a:bodyPr/>
        <a:lstStyle/>
        <a:p>
          <a:pPr rtl="1"/>
          <a:r>
            <a:rPr lang="fa-IR" dirty="0" smtClean="0">
              <a:cs typeface="Zar" pitchFamily="2" charset="-78"/>
            </a:rPr>
            <a:t>1. پیش فرض مدیر درباره کارشناس</a:t>
          </a:r>
          <a:endParaRPr lang="fa-IR" dirty="0">
            <a:cs typeface="Zar" pitchFamily="2" charset="-78"/>
          </a:endParaRPr>
        </a:p>
      </dgm:t>
    </dgm:pt>
    <dgm:pt modelId="{2BC50684-1C44-4193-9D1F-C0037E9470B4}" type="parTrans" cxnId="{50D14EB2-7F39-4806-8B0F-CBA13666495E}">
      <dgm:prSet/>
      <dgm:spPr/>
      <dgm:t>
        <a:bodyPr/>
        <a:lstStyle/>
        <a:p>
          <a:pPr rtl="1"/>
          <a:endParaRPr lang="fa-IR"/>
        </a:p>
      </dgm:t>
    </dgm:pt>
    <dgm:pt modelId="{380B9CEF-2561-4527-9677-DC99DB510B2A}" type="sibTrans" cxnId="{50D14EB2-7F39-4806-8B0F-CBA13666495E}">
      <dgm:prSet/>
      <dgm:spPr/>
      <dgm:t>
        <a:bodyPr/>
        <a:lstStyle/>
        <a:p>
          <a:pPr rtl="1"/>
          <a:endParaRPr lang="fa-IR"/>
        </a:p>
      </dgm:t>
    </dgm:pt>
    <dgm:pt modelId="{D3AAE5F9-EBC9-4038-8CFE-4F6F25878CEC}" type="pres">
      <dgm:prSet presAssocID="{45271F31-EC4F-4555-94A1-D97140CC203D}" presName="cycle" presStyleCnt="0">
        <dgm:presLayoutVars>
          <dgm:dir/>
          <dgm:resizeHandles val="exact"/>
        </dgm:presLayoutVars>
      </dgm:prSet>
      <dgm:spPr/>
      <dgm:t>
        <a:bodyPr/>
        <a:lstStyle/>
        <a:p>
          <a:pPr rtl="1"/>
          <a:endParaRPr lang="fa-IR"/>
        </a:p>
      </dgm:t>
    </dgm:pt>
    <dgm:pt modelId="{EC633137-5D6D-45B8-870F-8AD8F633B970}" type="pres">
      <dgm:prSet presAssocID="{5F7D9540-1414-429D-B9D5-0B690723A68A}" presName="dummy" presStyleCnt="0"/>
      <dgm:spPr/>
    </dgm:pt>
    <dgm:pt modelId="{3A4A20BE-56EB-4790-B19F-F59E59C5DC54}" type="pres">
      <dgm:prSet presAssocID="{5F7D9540-1414-429D-B9D5-0B690723A68A}" presName="node" presStyleLbl="revTx" presStyleIdx="0" presStyleCnt="4">
        <dgm:presLayoutVars>
          <dgm:bulletEnabled val="1"/>
        </dgm:presLayoutVars>
      </dgm:prSet>
      <dgm:spPr/>
      <dgm:t>
        <a:bodyPr/>
        <a:lstStyle/>
        <a:p>
          <a:pPr rtl="1"/>
          <a:endParaRPr lang="fa-IR"/>
        </a:p>
      </dgm:t>
    </dgm:pt>
    <dgm:pt modelId="{79E5DF9D-5747-4D9B-A888-753BEE954CD2}" type="pres">
      <dgm:prSet presAssocID="{D8A19E22-F305-49B4-A727-958967CA26B2}" presName="sibTrans" presStyleLbl="node1" presStyleIdx="0" presStyleCnt="4"/>
      <dgm:spPr/>
      <dgm:t>
        <a:bodyPr/>
        <a:lstStyle/>
        <a:p>
          <a:pPr rtl="1"/>
          <a:endParaRPr lang="fa-IR"/>
        </a:p>
      </dgm:t>
    </dgm:pt>
    <dgm:pt modelId="{850F7C92-56ED-4709-AFC4-25C0DA08D595}" type="pres">
      <dgm:prSet presAssocID="{D968F267-D548-4ECC-89CD-83E9BF93AFA2}" presName="dummy" presStyleCnt="0"/>
      <dgm:spPr/>
    </dgm:pt>
    <dgm:pt modelId="{E19397E1-24C9-4E23-94A7-D9F212A479E2}" type="pres">
      <dgm:prSet presAssocID="{D968F267-D548-4ECC-89CD-83E9BF93AFA2}" presName="node" presStyleLbl="revTx" presStyleIdx="1" presStyleCnt="4">
        <dgm:presLayoutVars>
          <dgm:bulletEnabled val="1"/>
        </dgm:presLayoutVars>
      </dgm:prSet>
      <dgm:spPr/>
      <dgm:t>
        <a:bodyPr/>
        <a:lstStyle/>
        <a:p>
          <a:pPr rtl="1"/>
          <a:endParaRPr lang="fa-IR"/>
        </a:p>
      </dgm:t>
    </dgm:pt>
    <dgm:pt modelId="{786D7B4B-409F-4855-B3B7-738F7CBBFBA5}" type="pres">
      <dgm:prSet presAssocID="{6B508DF3-9951-4E4A-A23C-2C0D0DAC3F41}" presName="sibTrans" presStyleLbl="node1" presStyleIdx="1" presStyleCnt="4"/>
      <dgm:spPr/>
      <dgm:t>
        <a:bodyPr/>
        <a:lstStyle/>
        <a:p>
          <a:pPr rtl="1"/>
          <a:endParaRPr lang="fa-IR"/>
        </a:p>
      </dgm:t>
    </dgm:pt>
    <dgm:pt modelId="{EAB5692E-AEB9-46A6-B2CA-7B62C426D176}" type="pres">
      <dgm:prSet presAssocID="{BE4772D2-7D46-4164-9312-86B1C1201570}" presName="dummy" presStyleCnt="0"/>
      <dgm:spPr/>
    </dgm:pt>
    <dgm:pt modelId="{1F52F4CD-C395-4140-9536-89D2AB6E75B4}" type="pres">
      <dgm:prSet presAssocID="{BE4772D2-7D46-4164-9312-86B1C1201570}" presName="node" presStyleLbl="revTx" presStyleIdx="2" presStyleCnt="4">
        <dgm:presLayoutVars>
          <dgm:bulletEnabled val="1"/>
        </dgm:presLayoutVars>
      </dgm:prSet>
      <dgm:spPr/>
      <dgm:t>
        <a:bodyPr/>
        <a:lstStyle/>
        <a:p>
          <a:pPr rtl="1"/>
          <a:endParaRPr lang="fa-IR"/>
        </a:p>
      </dgm:t>
    </dgm:pt>
    <dgm:pt modelId="{16965CFB-0632-4F2D-8576-7E587F8391C0}" type="pres">
      <dgm:prSet presAssocID="{3FB372C6-A37A-4317-983A-D99B918B0F65}" presName="sibTrans" presStyleLbl="node1" presStyleIdx="2" presStyleCnt="4"/>
      <dgm:spPr/>
      <dgm:t>
        <a:bodyPr/>
        <a:lstStyle/>
        <a:p>
          <a:pPr rtl="1"/>
          <a:endParaRPr lang="fa-IR"/>
        </a:p>
      </dgm:t>
    </dgm:pt>
    <dgm:pt modelId="{CC5BCAC7-5EB9-4E9A-ADA7-A872A6FF62C5}" type="pres">
      <dgm:prSet presAssocID="{0A9873E5-1B30-4283-A3FF-11FC0A7AAFC0}" presName="dummy" presStyleCnt="0"/>
      <dgm:spPr/>
    </dgm:pt>
    <dgm:pt modelId="{C4E2B2AB-4036-462E-8777-D7A2F2F30B1B}" type="pres">
      <dgm:prSet presAssocID="{0A9873E5-1B30-4283-A3FF-11FC0A7AAFC0}" presName="node" presStyleLbl="revTx" presStyleIdx="3" presStyleCnt="4">
        <dgm:presLayoutVars>
          <dgm:bulletEnabled val="1"/>
        </dgm:presLayoutVars>
      </dgm:prSet>
      <dgm:spPr/>
      <dgm:t>
        <a:bodyPr/>
        <a:lstStyle/>
        <a:p>
          <a:pPr rtl="1"/>
          <a:endParaRPr lang="fa-IR"/>
        </a:p>
      </dgm:t>
    </dgm:pt>
    <dgm:pt modelId="{6AA2B1E1-FA9F-4B3A-8707-A98CB8DF2DCB}" type="pres">
      <dgm:prSet presAssocID="{380B9CEF-2561-4527-9677-DC99DB510B2A}" presName="sibTrans" presStyleLbl="node1" presStyleIdx="3" presStyleCnt="4"/>
      <dgm:spPr/>
      <dgm:t>
        <a:bodyPr/>
        <a:lstStyle/>
        <a:p>
          <a:pPr rtl="1"/>
          <a:endParaRPr lang="fa-IR"/>
        </a:p>
      </dgm:t>
    </dgm:pt>
  </dgm:ptLst>
  <dgm:cxnLst>
    <dgm:cxn modelId="{AB4041A8-F497-4B40-887B-F9D81E46080A}" type="presOf" srcId="{D8A19E22-F305-49B4-A727-958967CA26B2}" destId="{79E5DF9D-5747-4D9B-A888-753BEE954CD2}" srcOrd="0" destOrd="0" presId="urn:microsoft.com/office/officeart/2005/8/layout/cycle1"/>
    <dgm:cxn modelId="{69C53D85-7DC3-4024-90BD-63AC4FC03CE9}" type="presOf" srcId="{6B508DF3-9951-4E4A-A23C-2C0D0DAC3F41}" destId="{786D7B4B-409F-4855-B3B7-738F7CBBFBA5}" srcOrd="0" destOrd="0" presId="urn:microsoft.com/office/officeart/2005/8/layout/cycle1"/>
    <dgm:cxn modelId="{50D14EB2-7F39-4806-8B0F-CBA13666495E}" srcId="{45271F31-EC4F-4555-94A1-D97140CC203D}" destId="{0A9873E5-1B30-4283-A3FF-11FC0A7AAFC0}" srcOrd="3" destOrd="0" parTransId="{2BC50684-1C44-4193-9D1F-C0037E9470B4}" sibTransId="{380B9CEF-2561-4527-9677-DC99DB510B2A}"/>
    <dgm:cxn modelId="{451A4219-2313-42B7-81E0-7D1DD3BFB861}" srcId="{45271F31-EC4F-4555-94A1-D97140CC203D}" destId="{BE4772D2-7D46-4164-9312-86B1C1201570}" srcOrd="2" destOrd="0" parTransId="{0A862808-1FD8-4593-A3B9-559625F7279F}" sibTransId="{3FB372C6-A37A-4317-983A-D99B918B0F65}"/>
    <dgm:cxn modelId="{D278D2FB-9956-4D5C-89F0-332DFD5C072B}" type="presOf" srcId="{3FB372C6-A37A-4317-983A-D99B918B0F65}" destId="{16965CFB-0632-4F2D-8576-7E587F8391C0}" srcOrd="0" destOrd="0" presId="urn:microsoft.com/office/officeart/2005/8/layout/cycle1"/>
    <dgm:cxn modelId="{AA2ADC5C-E003-4F95-8AF9-5FEAF22156A8}" type="presOf" srcId="{5F7D9540-1414-429D-B9D5-0B690723A68A}" destId="{3A4A20BE-56EB-4790-B19F-F59E59C5DC54}" srcOrd="0" destOrd="0" presId="urn:microsoft.com/office/officeart/2005/8/layout/cycle1"/>
    <dgm:cxn modelId="{FF247AAD-36E9-4E0C-A0DC-9F494A90FF9D}" type="presOf" srcId="{D968F267-D548-4ECC-89CD-83E9BF93AFA2}" destId="{E19397E1-24C9-4E23-94A7-D9F212A479E2}" srcOrd="0" destOrd="0" presId="urn:microsoft.com/office/officeart/2005/8/layout/cycle1"/>
    <dgm:cxn modelId="{268748E1-D095-48C8-92E1-0586CF1F627B}" type="presOf" srcId="{BE4772D2-7D46-4164-9312-86B1C1201570}" destId="{1F52F4CD-C395-4140-9536-89D2AB6E75B4}" srcOrd="0" destOrd="0" presId="urn:microsoft.com/office/officeart/2005/8/layout/cycle1"/>
    <dgm:cxn modelId="{25E8D443-2C5A-4754-ADF3-6B362A9CBBE6}" srcId="{45271F31-EC4F-4555-94A1-D97140CC203D}" destId="{5F7D9540-1414-429D-B9D5-0B690723A68A}" srcOrd="0" destOrd="0" parTransId="{C26B275E-D7A4-4B10-81E9-5F053B1009C2}" sibTransId="{D8A19E22-F305-49B4-A727-958967CA26B2}"/>
    <dgm:cxn modelId="{5317B383-66D3-4F1C-8A05-8E6FF5277F77}" type="presOf" srcId="{0A9873E5-1B30-4283-A3FF-11FC0A7AAFC0}" destId="{C4E2B2AB-4036-462E-8777-D7A2F2F30B1B}" srcOrd="0" destOrd="0" presId="urn:microsoft.com/office/officeart/2005/8/layout/cycle1"/>
    <dgm:cxn modelId="{9EE9F94D-434E-47EB-88E0-7A9FF60DE59F}" type="presOf" srcId="{45271F31-EC4F-4555-94A1-D97140CC203D}" destId="{D3AAE5F9-EBC9-4038-8CFE-4F6F25878CEC}" srcOrd="0" destOrd="0" presId="urn:microsoft.com/office/officeart/2005/8/layout/cycle1"/>
    <dgm:cxn modelId="{03DAD2A3-EF72-4EF8-894B-735FCE9A46D2}" type="presOf" srcId="{380B9CEF-2561-4527-9677-DC99DB510B2A}" destId="{6AA2B1E1-FA9F-4B3A-8707-A98CB8DF2DCB}" srcOrd="0" destOrd="0" presId="urn:microsoft.com/office/officeart/2005/8/layout/cycle1"/>
    <dgm:cxn modelId="{6E662B79-E609-42BD-8904-5F55B4C3B368}" srcId="{45271F31-EC4F-4555-94A1-D97140CC203D}" destId="{D968F267-D548-4ECC-89CD-83E9BF93AFA2}" srcOrd="1" destOrd="0" parTransId="{DBCB62E6-251A-4F99-85A7-7050FF295095}" sibTransId="{6B508DF3-9951-4E4A-A23C-2C0D0DAC3F41}"/>
    <dgm:cxn modelId="{2D8F3939-A18C-449D-999F-77185224A70F}" type="presParOf" srcId="{D3AAE5F9-EBC9-4038-8CFE-4F6F25878CEC}" destId="{EC633137-5D6D-45B8-870F-8AD8F633B970}" srcOrd="0" destOrd="0" presId="urn:microsoft.com/office/officeart/2005/8/layout/cycle1"/>
    <dgm:cxn modelId="{84BD8EEB-1CA3-4563-BEE7-1831C0896123}" type="presParOf" srcId="{D3AAE5F9-EBC9-4038-8CFE-4F6F25878CEC}" destId="{3A4A20BE-56EB-4790-B19F-F59E59C5DC54}" srcOrd="1" destOrd="0" presId="urn:microsoft.com/office/officeart/2005/8/layout/cycle1"/>
    <dgm:cxn modelId="{289737D5-93A1-49B5-A605-3A8180D03352}" type="presParOf" srcId="{D3AAE5F9-EBC9-4038-8CFE-4F6F25878CEC}" destId="{79E5DF9D-5747-4D9B-A888-753BEE954CD2}" srcOrd="2" destOrd="0" presId="urn:microsoft.com/office/officeart/2005/8/layout/cycle1"/>
    <dgm:cxn modelId="{C82ADEE7-D1A3-4F0E-8000-A8F39FB43B90}" type="presParOf" srcId="{D3AAE5F9-EBC9-4038-8CFE-4F6F25878CEC}" destId="{850F7C92-56ED-4709-AFC4-25C0DA08D595}" srcOrd="3" destOrd="0" presId="urn:microsoft.com/office/officeart/2005/8/layout/cycle1"/>
    <dgm:cxn modelId="{A14C2698-D266-4A03-8899-8F57934F13A9}" type="presParOf" srcId="{D3AAE5F9-EBC9-4038-8CFE-4F6F25878CEC}" destId="{E19397E1-24C9-4E23-94A7-D9F212A479E2}" srcOrd="4" destOrd="0" presId="urn:microsoft.com/office/officeart/2005/8/layout/cycle1"/>
    <dgm:cxn modelId="{C523E2A9-BBE7-4D10-9490-DE465F2E2DE3}" type="presParOf" srcId="{D3AAE5F9-EBC9-4038-8CFE-4F6F25878CEC}" destId="{786D7B4B-409F-4855-B3B7-738F7CBBFBA5}" srcOrd="5" destOrd="0" presId="urn:microsoft.com/office/officeart/2005/8/layout/cycle1"/>
    <dgm:cxn modelId="{A8681B36-0A96-46B0-96EC-F9C995A2E76D}" type="presParOf" srcId="{D3AAE5F9-EBC9-4038-8CFE-4F6F25878CEC}" destId="{EAB5692E-AEB9-46A6-B2CA-7B62C426D176}" srcOrd="6" destOrd="0" presId="urn:microsoft.com/office/officeart/2005/8/layout/cycle1"/>
    <dgm:cxn modelId="{E1A5467F-46C8-4C12-93A5-48403D680061}" type="presParOf" srcId="{D3AAE5F9-EBC9-4038-8CFE-4F6F25878CEC}" destId="{1F52F4CD-C395-4140-9536-89D2AB6E75B4}" srcOrd="7" destOrd="0" presId="urn:microsoft.com/office/officeart/2005/8/layout/cycle1"/>
    <dgm:cxn modelId="{438937B7-8555-41C5-B98E-85C9A99A4409}" type="presParOf" srcId="{D3AAE5F9-EBC9-4038-8CFE-4F6F25878CEC}" destId="{16965CFB-0632-4F2D-8576-7E587F8391C0}" srcOrd="8" destOrd="0" presId="urn:microsoft.com/office/officeart/2005/8/layout/cycle1"/>
    <dgm:cxn modelId="{A7E8B5AD-42F4-40DF-863E-E502D9863911}" type="presParOf" srcId="{D3AAE5F9-EBC9-4038-8CFE-4F6F25878CEC}" destId="{CC5BCAC7-5EB9-4E9A-ADA7-A872A6FF62C5}" srcOrd="9" destOrd="0" presId="urn:microsoft.com/office/officeart/2005/8/layout/cycle1"/>
    <dgm:cxn modelId="{D66F947D-0377-42A0-BF33-A9B140BBABB9}" type="presParOf" srcId="{D3AAE5F9-EBC9-4038-8CFE-4F6F25878CEC}" destId="{C4E2B2AB-4036-462E-8777-D7A2F2F30B1B}" srcOrd="10" destOrd="0" presId="urn:microsoft.com/office/officeart/2005/8/layout/cycle1"/>
    <dgm:cxn modelId="{C6D73B5D-2DD0-4494-8C90-1A4E0643539C}" type="presParOf" srcId="{D3AAE5F9-EBC9-4038-8CFE-4F6F25878CEC}" destId="{6AA2B1E1-FA9F-4B3A-8707-A98CB8DF2DCB}"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271F31-EC4F-4555-94A1-D97140CC203D}" type="doc">
      <dgm:prSet loTypeId="urn:microsoft.com/office/officeart/2005/8/layout/cycle1" loCatId="cycle" qsTypeId="urn:microsoft.com/office/officeart/2005/8/quickstyle/simple1" qsCatId="simple" csTypeId="urn:microsoft.com/office/officeart/2005/8/colors/accent1_2" csCatId="accent1" phldr="1"/>
      <dgm:spPr/>
      <dgm:t>
        <a:bodyPr/>
        <a:lstStyle/>
        <a:p>
          <a:pPr rtl="1"/>
          <a:endParaRPr lang="fa-IR"/>
        </a:p>
      </dgm:t>
    </dgm:pt>
    <dgm:pt modelId="{5F7D9540-1414-429D-B9D5-0B690723A68A}">
      <dgm:prSet phldrT="[Text]"/>
      <dgm:spPr/>
      <dgm:t>
        <a:bodyPr/>
        <a:lstStyle/>
        <a:p>
          <a:pPr rtl="1"/>
          <a:r>
            <a:rPr lang="fa-IR" b="1" dirty="0" smtClean="0">
              <a:cs typeface="Zar" pitchFamily="2" charset="-78"/>
            </a:rPr>
            <a:t>2. اقدام و تصمیم گیری بر اساس پیش فرض: </a:t>
          </a:r>
          <a:r>
            <a:rPr lang="fa-IR" b="1" dirty="0" smtClean="0">
              <a:solidFill>
                <a:srgbClr val="0070C0"/>
              </a:solidFill>
              <a:cs typeface="Zar" pitchFamily="2" charset="-78"/>
            </a:rPr>
            <a:t>تفویض اختیار به وی اقدامی معقول نیست. پس اختیار زیادی نباید در تصمیم گیری داشته باشد</a:t>
          </a:r>
          <a:endParaRPr lang="fa-IR" b="1" dirty="0">
            <a:solidFill>
              <a:srgbClr val="0070C0"/>
            </a:solidFill>
            <a:cs typeface="Zar" pitchFamily="2" charset="-78"/>
          </a:endParaRPr>
        </a:p>
      </dgm:t>
    </dgm:pt>
    <dgm:pt modelId="{C26B275E-D7A4-4B10-81E9-5F053B1009C2}" type="parTrans" cxnId="{25E8D443-2C5A-4754-ADF3-6B362A9CBBE6}">
      <dgm:prSet/>
      <dgm:spPr/>
      <dgm:t>
        <a:bodyPr/>
        <a:lstStyle/>
        <a:p>
          <a:pPr rtl="1"/>
          <a:endParaRPr lang="fa-IR"/>
        </a:p>
      </dgm:t>
    </dgm:pt>
    <dgm:pt modelId="{D8A19E22-F305-49B4-A727-958967CA26B2}" type="sibTrans" cxnId="{25E8D443-2C5A-4754-ADF3-6B362A9CBBE6}">
      <dgm:prSet/>
      <dgm:spPr/>
      <dgm:t>
        <a:bodyPr/>
        <a:lstStyle/>
        <a:p>
          <a:pPr rtl="1"/>
          <a:endParaRPr lang="fa-IR"/>
        </a:p>
      </dgm:t>
    </dgm:pt>
    <dgm:pt modelId="{D968F267-D548-4ECC-89CD-83E9BF93AFA2}">
      <dgm:prSet phldrT="[Text]"/>
      <dgm:spPr/>
      <dgm:t>
        <a:bodyPr/>
        <a:lstStyle/>
        <a:p>
          <a:pPr rtl="1"/>
          <a:r>
            <a:rPr lang="fa-IR" b="1" dirty="0" smtClean="0">
              <a:cs typeface="Zar" pitchFamily="2" charset="-78"/>
            </a:rPr>
            <a:t>3. ایجاد واکنش در فرد مقابل: </a:t>
          </a:r>
          <a:r>
            <a:rPr lang="fa-IR" b="1" dirty="0" smtClean="0">
              <a:solidFill>
                <a:srgbClr val="0070C0"/>
              </a:solidFill>
              <a:cs typeface="Zar" pitchFamily="2" charset="-78"/>
            </a:rPr>
            <a:t>ایجاد بی انگیزگی و بی تفاوتی در زمان اجرای تصمیمات سازمانی</a:t>
          </a:r>
          <a:endParaRPr lang="fa-IR" b="1" dirty="0">
            <a:solidFill>
              <a:srgbClr val="0070C0"/>
            </a:solidFill>
            <a:cs typeface="Zar" pitchFamily="2" charset="-78"/>
          </a:endParaRPr>
        </a:p>
      </dgm:t>
    </dgm:pt>
    <dgm:pt modelId="{DBCB62E6-251A-4F99-85A7-7050FF295095}" type="parTrans" cxnId="{6E662B79-E609-42BD-8904-5F55B4C3B368}">
      <dgm:prSet/>
      <dgm:spPr/>
      <dgm:t>
        <a:bodyPr/>
        <a:lstStyle/>
        <a:p>
          <a:pPr rtl="1"/>
          <a:endParaRPr lang="fa-IR"/>
        </a:p>
      </dgm:t>
    </dgm:pt>
    <dgm:pt modelId="{6B508DF3-9951-4E4A-A23C-2C0D0DAC3F41}" type="sibTrans" cxnId="{6E662B79-E609-42BD-8904-5F55B4C3B368}">
      <dgm:prSet/>
      <dgm:spPr/>
      <dgm:t>
        <a:bodyPr/>
        <a:lstStyle/>
        <a:p>
          <a:pPr rtl="1"/>
          <a:endParaRPr lang="fa-IR"/>
        </a:p>
      </dgm:t>
    </dgm:pt>
    <dgm:pt modelId="{BE4772D2-7D46-4164-9312-86B1C1201570}">
      <dgm:prSet phldrT="[Text]"/>
      <dgm:spPr/>
      <dgm:t>
        <a:bodyPr/>
        <a:lstStyle/>
        <a:p>
          <a:pPr rtl="1"/>
          <a:r>
            <a:rPr lang="fa-IR" b="1" dirty="0" smtClean="0">
              <a:cs typeface="Zar" pitchFamily="2" charset="-78"/>
            </a:rPr>
            <a:t>4. بروز رفتارهایی همراستا با پیش فرض اولیه: </a:t>
          </a:r>
          <a:r>
            <a:rPr lang="fa-IR" b="1" dirty="0" smtClean="0">
              <a:solidFill>
                <a:srgbClr val="0070C0"/>
              </a:solidFill>
              <a:cs typeface="Zar" pitchFamily="2" charset="-78"/>
            </a:rPr>
            <a:t>رفتارهای غیرکارکردی و افت عملکرد</a:t>
          </a:r>
          <a:endParaRPr lang="fa-IR" b="1" dirty="0">
            <a:solidFill>
              <a:srgbClr val="0070C0"/>
            </a:solidFill>
            <a:cs typeface="Zar" pitchFamily="2" charset="-78"/>
          </a:endParaRPr>
        </a:p>
      </dgm:t>
    </dgm:pt>
    <dgm:pt modelId="{0A862808-1FD8-4593-A3B9-559625F7279F}" type="parTrans" cxnId="{451A4219-2313-42B7-81E0-7D1DD3BFB861}">
      <dgm:prSet/>
      <dgm:spPr/>
      <dgm:t>
        <a:bodyPr/>
        <a:lstStyle/>
        <a:p>
          <a:pPr rtl="1"/>
          <a:endParaRPr lang="fa-IR"/>
        </a:p>
      </dgm:t>
    </dgm:pt>
    <dgm:pt modelId="{3FB372C6-A37A-4317-983A-D99B918B0F65}" type="sibTrans" cxnId="{451A4219-2313-42B7-81E0-7D1DD3BFB861}">
      <dgm:prSet/>
      <dgm:spPr/>
      <dgm:t>
        <a:bodyPr/>
        <a:lstStyle/>
        <a:p>
          <a:pPr rtl="1"/>
          <a:endParaRPr lang="fa-IR"/>
        </a:p>
      </dgm:t>
    </dgm:pt>
    <dgm:pt modelId="{0A9873E5-1B30-4283-A3FF-11FC0A7AAFC0}">
      <dgm:prSet phldrT="[Text]"/>
      <dgm:spPr/>
      <dgm:t>
        <a:bodyPr/>
        <a:lstStyle/>
        <a:p>
          <a:pPr rtl="1"/>
          <a:r>
            <a:rPr lang="fa-IR" b="1" dirty="0" smtClean="0">
              <a:cs typeface="Zar" pitchFamily="2" charset="-78"/>
            </a:rPr>
            <a:t>1. پیش فرض مدیر درباره کارشناس: </a:t>
          </a:r>
          <a:r>
            <a:rPr lang="fa-IR" b="1" dirty="0" smtClean="0">
              <a:solidFill>
                <a:srgbClr val="0070C0"/>
              </a:solidFill>
              <a:cs typeface="Zar" pitchFamily="2" charset="-78"/>
            </a:rPr>
            <a:t>وی فردی ناتوان است</a:t>
          </a:r>
          <a:endParaRPr lang="fa-IR" b="1" dirty="0">
            <a:solidFill>
              <a:srgbClr val="0070C0"/>
            </a:solidFill>
            <a:cs typeface="Zar" pitchFamily="2" charset="-78"/>
          </a:endParaRPr>
        </a:p>
      </dgm:t>
    </dgm:pt>
    <dgm:pt modelId="{2BC50684-1C44-4193-9D1F-C0037E9470B4}" type="parTrans" cxnId="{50D14EB2-7F39-4806-8B0F-CBA13666495E}">
      <dgm:prSet/>
      <dgm:spPr/>
      <dgm:t>
        <a:bodyPr/>
        <a:lstStyle/>
        <a:p>
          <a:pPr rtl="1"/>
          <a:endParaRPr lang="fa-IR"/>
        </a:p>
      </dgm:t>
    </dgm:pt>
    <dgm:pt modelId="{380B9CEF-2561-4527-9677-DC99DB510B2A}" type="sibTrans" cxnId="{50D14EB2-7F39-4806-8B0F-CBA13666495E}">
      <dgm:prSet/>
      <dgm:spPr/>
      <dgm:t>
        <a:bodyPr/>
        <a:lstStyle/>
        <a:p>
          <a:pPr rtl="1"/>
          <a:endParaRPr lang="fa-IR"/>
        </a:p>
      </dgm:t>
    </dgm:pt>
    <dgm:pt modelId="{D3AAE5F9-EBC9-4038-8CFE-4F6F25878CEC}" type="pres">
      <dgm:prSet presAssocID="{45271F31-EC4F-4555-94A1-D97140CC203D}" presName="cycle" presStyleCnt="0">
        <dgm:presLayoutVars>
          <dgm:dir/>
          <dgm:resizeHandles val="exact"/>
        </dgm:presLayoutVars>
      </dgm:prSet>
      <dgm:spPr/>
      <dgm:t>
        <a:bodyPr/>
        <a:lstStyle/>
        <a:p>
          <a:pPr rtl="1"/>
          <a:endParaRPr lang="fa-IR"/>
        </a:p>
      </dgm:t>
    </dgm:pt>
    <dgm:pt modelId="{EC633137-5D6D-45B8-870F-8AD8F633B970}" type="pres">
      <dgm:prSet presAssocID="{5F7D9540-1414-429D-B9D5-0B690723A68A}" presName="dummy" presStyleCnt="0"/>
      <dgm:spPr/>
    </dgm:pt>
    <dgm:pt modelId="{3A4A20BE-56EB-4790-B19F-F59E59C5DC54}" type="pres">
      <dgm:prSet presAssocID="{5F7D9540-1414-429D-B9D5-0B690723A68A}" presName="node" presStyleLbl="revTx" presStyleIdx="0" presStyleCnt="4">
        <dgm:presLayoutVars>
          <dgm:bulletEnabled val="1"/>
        </dgm:presLayoutVars>
      </dgm:prSet>
      <dgm:spPr/>
      <dgm:t>
        <a:bodyPr/>
        <a:lstStyle/>
        <a:p>
          <a:pPr rtl="1"/>
          <a:endParaRPr lang="fa-IR"/>
        </a:p>
      </dgm:t>
    </dgm:pt>
    <dgm:pt modelId="{79E5DF9D-5747-4D9B-A888-753BEE954CD2}" type="pres">
      <dgm:prSet presAssocID="{D8A19E22-F305-49B4-A727-958967CA26B2}" presName="sibTrans" presStyleLbl="node1" presStyleIdx="0" presStyleCnt="4"/>
      <dgm:spPr/>
      <dgm:t>
        <a:bodyPr/>
        <a:lstStyle/>
        <a:p>
          <a:pPr rtl="1"/>
          <a:endParaRPr lang="fa-IR"/>
        </a:p>
      </dgm:t>
    </dgm:pt>
    <dgm:pt modelId="{850F7C92-56ED-4709-AFC4-25C0DA08D595}" type="pres">
      <dgm:prSet presAssocID="{D968F267-D548-4ECC-89CD-83E9BF93AFA2}" presName="dummy" presStyleCnt="0"/>
      <dgm:spPr/>
    </dgm:pt>
    <dgm:pt modelId="{E19397E1-24C9-4E23-94A7-D9F212A479E2}" type="pres">
      <dgm:prSet presAssocID="{D968F267-D548-4ECC-89CD-83E9BF93AFA2}" presName="node" presStyleLbl="revTx" presStyleIdx="1" presStyleCnt="4">
        <dgm:presLayoutVars>
          <dgm:bulletEnabled val="1"/>
        </dgm:presLayoutVars>
      </dgm:prSet>
      <dgm:spPr/>
      <dgm:t>
        <a:bodyPr/>
        <a:lstStyle/>
        <a:p>
          <a:pPr rtl="1"/>
          <a:endParaRPr lang="fa-IR"/>
        </a:p>
      </dgm:t>
    </dgm:pt>
    <dgm:pt modelId="{786D7B4B-409F-4855-B3B7-738F7CBBFBA5}" type="pres">
      <dgm:prSet presAssocID="{6B508DF3-9951-4E4A-A23C-2C0D0DAC3F41}" presName="sibTrans" presStyleLbl="node1" presStyleIdx="1" presStyleCnt="4"/>
      <dgm:spPr/>
      <dgm:t>
        <a:bodyPr/>
        <a:lstStyle/>
        <a:p>
          <a:pPr rtl="1"/>
          <a:endParaRPr lang="fa-IR"/>
        </a:p>
      </dgm:t>
    </dgm:pt>
    <dgm:pt modelId="{EAB5692E-AEB9-46A6-B2CA-7B62C426D176}" type="pres">
      <dgm:prSet presAssocID="{BE4772D2-7D46-4164-9312-86B1C1201570}" presName="dummy" presStyleCnt="0"/>
      <dgm:spPr/>
    </dgm:pt>
    <dgm:pt modelId="{1F52F4CD-C395-4140-9536-89D2AB6E75B4}" type="pres">
      <dgm:prSet presAssocID="{BE4772D2-7D46-4164-9312-86B1C1201570}" presName="node" presStyleLbl="revTx" presStyleIdx="2" presStyleCnt="4">
        <dgm:presLayoutVars>
          <dgm:bulletEnabled val="1"/>
        </dgm:presLayoutVars>
      </dgm:prSet>
      <dgm:spPr/>
      <dgm:t>
        <a:bodyPr/>
        <a:lstStyle/>
        <a:p>
          <a:pPr rtl="1"/>
          <a:endParaRPr lang="fa-IR"/>
        </a:p>
      </dgm:t>
    </dgm:pt>
    <dgm:pt modelId="{16965CFB-0632-4F2D-8576-7E587F8391C0}" type="pres">
      <dgm:prSet presAssocID="{3FB372C6-A37A-4317-983A-D99B918B0F65}" presName="sibTrans" presStyleLbl="node1" presStyleIdx="2" presStyleCnt="4"/>
      <dgm:spPr/>
      <dgm:t>
        <a:bodyPr/>
        <a:lstStyle/>
        <a:p>
          <a:pPr rtl="1"/>
          <a:endParaRPr lang="fa-IR"/>
        </a:p>
      </dgm:t>
    </dgm:pt>
    <dgm:pt modelId="{CC5BCAC7-5EB9-4E9A-ADA7-A872A6FF62C5}" type="pres">
      <dgm:prSet presAssocID="{0A9873E5-1B30-4283-A3FF-11FC0A7AAFC0}" presName="dummy" presStyleCnt="0"/>
      <dgm:spPr/>
    </dgm:pt>
    <dgm:pt modelId="{C4E2B2AB-4036-462E-8777-D7A2F2F30B1B}" type="pres">
      <dgm:prSet presAssocID="{0A9873E5-1B30-4283-A3FF-11FC0A7AAFC0}" presName="node" presStyleLbl="revTx" presStyleIdx="3" presStyleCnt="4">
        <dgm:presLayoutVars>
          <dgm:bulletEnabled val="1"/>
        </dgm:presLayoutVars>
      </dgm:prSet>
      <dgm:spPr/>
      <dgm:t>
        <a:bodyPr/>
        <a:lstStyle/>
        <a:p>
          <a:pPr rtl="1"/>
          <a:endParaRPr lang="fa-IR"/>
        </a:p>
      </dgm:t>
    </dgm:pt>
    <dgm:pt modelId="{6AA2B1E1-FA9F-4B3A-8707-A98CB8DF2DCB}" type="pres">
      <dgm:prSet presAssocID="{380B9CEF-2561-4527-9677-DC99DB510B2A}" presName="sibTrans" presStyleLbl="node1" presStyleIdx="3" presStyleCnt="4"/>
      <dgm:spPr/>
      <dgm:t>
        <a:bodyPr/>
        <a:lstStyle/>
        <a:p>
          <a:pPr rtl="1"/>
          <a:endParaRPr lang="fa-IR"/>
        </a:p>
      </dgm:t>
    </dgm:pt>
  </dgm:ptLst>
  <dgm:cxnLst>
    <dgm:cxn modelId="{747135C5-C4AF-4E53-BDF0-6C160BF335EA}" type="presOf" srcId="{5F7D9540-1414-429D-B9D5-0B690723A68A}" destId="{3A4A20BE-56EB-4790-B19F-F59E59C5DC54}" srcOrd="0" destOrd="0" presId="urn:microsoft.com/office/officeart/2005/8/layout/cycle1"/>
    <dgm:cxn modelId="{0E0A4680-5A2A-47E2-8863-DDC413BB8D65}" type="presOf" srcId="{380B9CEF-2561-4527-9677-DC99DB510B2A}" destId="{6AA2B1E1-FA9F-4B3A-8707-A98CB8DF2DCB}" srcOrd="0" destOrd="0" presId="urn:microsoft.com/office/officeart/2005/8/layout/cycle1"/>
    <dgm:cxn modelId="{3DCE4CF8-7984-48C5-9BF5-8FAED7C8EF55}" type="presOf" srcId="{6B508DF3-9951-4E4A-A23C-2C0D0DAC3F41}" destId="{786D7B4B-409F-4855-B3B7-738F7CBBFBA5}" srcOrd="0" destOrd="0" presId="urn:microsoft.com/office/officeart/2005/8/layout/cycle1"/>
    <dgm:cxn modelId="{50D14EB2-7F39-4806-8B0F-CBA13666495E}" srcId="{45271F31-EC4F-4555-94A1-D97140CC203D}" destId="{0A9873E5-1B30-4283-A3FF-11FC0A7AAFC0}" srcOrd="3" destOrd="0" parTransId="{2BC50684-1C44-4193-9D1F-C0037E9470B4}" sibTransId="{380B9CEF-2561-4527-9677-DC99DB510B2A}"/>
    <dgm:cxn modelId="{451A4219-2313-42B7-81E0-7D1DD3BFB861}" srcId="{45271F31-EC4F-4555-94A1-D97140CC203D}" destId="{BE4772D2-7D46-4164-9312-86B1C1201570}" srcOrd="2" destOrd="0" parTransId="{0A862808-1FD8-4593-A3B9-559625F7279F}" sibTransId="{3FB372C6-A37A-4317-983A-D99B918B0F65}"/>
    <dgm:cxn modelId="{55B1F27A-4605-4E0E-8FE0-4914A5CC55C8}" type="presOf" srcId="{D968F267-D548-4ECC-89CD-83E9BF93AFA2}" destId="{E19397E1-24C9-4E23-94A7-D9F212A479E2}" srcOrd="0" destOrd="0" presId="urn:microsoft.com/office/officeart/2005/8/layout/cycle1"/>
    <dgm:cxn modelId="{18D1D868-7BE6-4F0C-BDAB-79918713F2CC}" type="presOf" srcId="{45271F31-EC4F-4555-94A1-D97140CC203D}" destId="{D3AAE5F9-EBC9-4038-8CFE-4F6F25878CEC}" srcOrd="0" destOrd="0" presId="urn:microsoft.com/office/officeart/2005/8/layout/cycle1"/>
    <dgm:cxn modelId="{25E8D443-2C5A-4754-ADF3-6B362A9CBBE6}" srcId="{45271F31-EC4F-4555-94A1-D97140CC203D}" destId="{5F7D9540-1414-429D-B9D5-0B690723A68A}" srcOrd="0" destOrd="0" parTransId="{C26B275E-D7A4-4B10-81E9-5F053B1009C2}" sibTransId="{D8A19E22-F305-49B4-A727-958967CA26B2}"/>
    <dgm:cxn modelId="{9D2EF4CA-BEB3-420C-9263-3DB3327ED683}" type="presOf" srcId="{3FB372C6-A37A-4317-983A-D99B918B0F65}" destId="{16965CFB-0632-4F2D-8576-7E587F8391C0}" srcOrd="0" destOrd="0" presId="urn:microsoft.com/office/officeart/2005/8/layout/cycle1"/>
    <dgm:cxn modelId="{DE9221CD-699D-45B8-8B9F-7147140CEBBA}" type="presOf" srcId="{0A9873E5-1B30-4283-A3FF-11FC0A7AAFC0}" destId="{C4E2B2AB-4036-462E-8777-D7A2F2F30B1B}" srcOrd="0" destOrd="0" presId="urn:microsoft.com/office/officeart/2005/8/layout/cycle1"/>
    <dgm:cxn modelId="{6E662B79-E609-42BD-8904-5F55B4C3B368}" srcId="{45271F31-EC4F-4555-94A1-D97140CC203D}" destId="{D968F267-D548-4ECC-89CD-83E9BF93AFA2}" srcOrd="1" destOrd="0" parTransId="{DBCB62E6-251A-4F99-85A7-7050FF295095}" sibTransId="{6B508DF3-9951-4E4A-A23C-2C0D0DAC3F41}"/>
    <dgm:cxn modelId="{9E459B59-CEA9-458A-909D-99937269A929}" type="presOf" srcId="{D8A19E22-F305-49B4-A727-958967CA26B2}" destId="{79E5DF9D-5747-4D9B-A888-753BEE954CD2}" srcOrd="0" destOrd="0" presId="urn:microsoft.com/office/officeart/2005/8/layout/cycle1"/>
    <dgm:cxn modelId="{C9A0FC33-9784-4C56-A1CC-9C35514503FC}" type="presOf" srcId="{BE4772D2-7D46-4164-9312-86B1C1201570}" destId="{1F52F4CD-C395-4140-9536-89D2AB6E75B4}" srcOrd="0" destOrd="0" presId="urn:microsoft.com/office/officeart/2005/8/layout/cycle1"/>
    <dgm:cxn modelId="{B299BE9D-2F15-4906-A652-624A8413C7A7}" type="presParOf" srcId="{D3AAE5F9-EBC9-4038-8CFE-4F6F25878CEC}" destId="{EC633137-5D6D-45B8-870F-8AD8F633B970}" srcOrd="0" destOrd="0" presId="urn:microsoft.com/office/officeart/2005/8/layout/cycle1"/>
    <dgm:cxn modelId="{6B6342B2-59A2-4444-A4CF-59350AC88382}" type="presParOf" srcId="{D3AAE5F9-EBC9-4038-8CFE-4F6F25878CEC}" destId="{3A4A20BE-56EB-4790-B19F-F59E59C5DC54}" srcOrd="1" destOrd="0" presId="urn:microsoft.com/office/officeart/2005/8/layout/cycle1"/>
    <dgm:cxn modelId="{A30046C8-E791-4E75-846B-19F679500482}" type="presParOf" srcId="{D3AAE5F9-EBC9-4038-8CFE-4F6F25878CEC}" destId="{79E5DF9D-5747-4D9B-A888-753BEE954CD2}" srcOrd="2" destOrd="0" presId="urn:microsoft.com/office/officeart/2005/8/layout/cycle1"/>
    <dgm:cxn modelId="{CD495CAF-4E3F-4F96-A632-42085DAB0132}" type="presParOf" srcId="{D3AAE5F9-EBC9-4038-8CFE-4F6F25878CEC}" destId="{850F7C92-56ED-4709-AFC4-25C0DA08D595}" srcOrd="3" destOrd="0" presId="urn:microsoft.com/office/officeart/2005/8/layout/cycle1"/>
    <dgm:cxn modelId="{02FD4D6E-41C1-468D-9694-E4AFD5F13BA4}" type="presParOf" srcId="{D3AAE5F9-EBC9-4038-8CFE-4F6F25878CEC}" destId="{E19397E1-24C9-4E23-94A7-D9F212A479E2}" srcOrd="4" destOrd="0" presId="urn:microsoft.com/office/officeart/2005/8/layout/cycle1"/>
    <dgm:cxn modelId="{9D8F7477-1CB9-4D9F-AF3A-703B1EF78CE5}" type="presParOf" srcId="{D3AAE5F9-EBC9-4038-8CFE-4F6F25878CEC}" destId="{786D7B4B-409F-4855-B3B7-738F7CBBFBA5}" srcOrd="5" destOrd="0" presId="urn:microsoft.com/office/officeart/2005/8/layout/cycle1"/>
    <dgm:cxn modelId="{5189B2D8-5E64-4A95-827E-C7C1A1453EA3}" type="presParOf" srcId="{D3AAE5F9-EBC9-4038-8CFE-4F6F25878CEC}" destId="{EAB5692E-AEB9-46A6-B2CA-7B62C426D176}" srcOrd="6" destOrd="0" presId="urn:microsoft.com/office/officeart/2005/8/layout/cycle1"/>
    <dgm:cxn modelId="{1245E3B2-15A7-47B6-8E5A-D465497E65A3}" type="presParOf" srcId="{D3AAE5F9-EBC9-4038-8CFE-4F6F25878CEC}" destId="{1F52F4CD-C395-4140-9536-89D2AB6E75B4}" srcOrd="7" destOrd="0" presId="urn:microsoft.com/office/officeart/2005/8/layout/cycle1"/>
    <dgm:cxn modelId="{24BBF74B-6024-4E69-B34A-EA89C3A21B9C}" type="presParOf" srcId="{D3AAE5F9-EBC9-4038-8CFE-4F6F25878CEC}" destId="{16965CFB-0632-4F2D-8576-7E587F8391C0}" srcOrd="8" destOrd="0" presId="urn:microsoft.com/office/officeart/2005/8/layout/cycle1"/>
    <dgm:cxn modelId="{4F200E02-E729-45C5-BA38-9499ECC0C136}" type="presParOf" srcId="{D3AAE5F9-EBC9-4038-8CFE-4F6F25878CEC}" destId="{CC5BCAC7-5EB9-4E9A-ADA7-A872A6FF62C5}" srcOrd="9" destOrd="0" presId="urn:microsoft.com/office/officeart/2005/8/layout/cycle1"/>
    <dgm:cxn modelId="{85A00195-CEE3-48A1-99DA-517AC4482AE4}" type="presParOf" srcId="{D3AAE5F9-EBC9-4038-8CFE-4F6F25878CEC}" destId="{C4E2B2AB-4036-462E-8777-D7A2F2F30B1B}" srcOrd="10" destOrd="0" presId="urn:microsoft.com/office/officeart/2005/8/layout/cycle1"/>
    <dgm:cxn modelId="{8E7FCE2C-5750-4D44-868E-A2ACF8187C14}" type="presParOf" srcId="{D3AAE5F9-EBC9-4038-8CFE-4F6F25878CEC}" destId="{6AA2B1E1-FA9F-4B3A-8707-A98CB8DF2DCB}"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271F31-EC4F-4555-94A1-D97140CC203D}" type="doc">
      <dgm:prSet loTypeId="urn:microsoft.com/office/officeart/2005/8/layout/cycle1" loCatId="cycle" qsTypeId="urn:microsoft.com/office/officeart/2005/8/quickstyle/simple1" qsCatId="simple" csTypeId="urn:microsoft.com/office/officeart/2005/8/colors/accent1_2" csCatId="accent1" phldr="1"/>
      <dgm:spPr/>
      <dgm:t>
        <a:bodyPr/>
        <a:lstStyle/>
        <a:p>
          <a:pPr rtl="1"/>
          <a:endParaRPr lang="fa-IR"/>
        </a:p>
      </dgm:t>
    </dgm:pt>
    <dgm:pt modelId="{5F7D9540-1414-429D-B9D5-0B690723A68A}">
      <dgm:prSet phldrT="[Text]"/>
      <dgm:spPr/>
      <dgm:t>
        <a:bodyPr/>
        <a:lstStyle/>
        <a:p>
          <a:pPr rtl="1"/>
          <a:r>
            <a:rPr lang="fa-IR" b="1" dirty="0" smtClean="0">
              <a:cs typeface="Zar" pitchFamily="2" charset="-78"/>
            </a:rPr>
            <a:t>2. اقدام و تصمیم گیری بر اساس پیش فرض: </a:t>
          </a:r>
          <a:r>
            <a:rPr lang="fa-IR" b="1" dirty="0" smtClean="0">
              <a:solidFill>
                <a:srgbClr val="0070C0"/>
              </a:solidFill>
              <a:cs typeface="Zar" pitchFamily="2" charset="-78"/>
            </a:rPr>
            <a:t>در زمان انتخاب مدیر یک واحد، آن فرد در نظر گرفته نمی شود.</a:t>
          </a:r>
          <a:endParaRPr lang="fa-IR" b="1" dirty="0">
            <a:solidFill>
              <a:srgbClr val="0070C0"/>
            </a:solidFill>
            <a:cs typeface="Zar" pitchFamily="2" charset="-78"/>
          </a:endParaRPr>
        </a:p>
      </dgm:t>
    </dgm:pt>
    <dgm:pt modelId="{C26B275E-D7A4-4B10-81E9-5F053B1009C2}" type="parTrans" cxnId="{25E8D443-2C5A-4754-ADF3-6B362A9CBBE6}">
      <dgm:prSet/>
      <dgm:spPr/>
      <dgm:t>
        <a:bodyPr/>
        <a:lstStyle/>
        <a:p>
          <a:pPr rtl="1"/>
          <a:endParaRPr lang="fa-IR"/>
        </a:p>
      </dgm:t>
    </dgm:pt>
    <dgm:pt modelId="{D8A19E22-F305-49B4-A727-958967CA26B2}" type="sibTrans" cxnId="{25E8D443-2C5A-4754-ADF3-6B362A9CBBE6}">
      <dgm:prSet/>
      <dgm:spPr/>
      <dgm:t>
        <a:bodyPr/>
        <a:lstStyle/>
        <a:p>
          <a:pPr rtl="1"/>
          <a:endParaRPr lang="fa-IR"/>
        </a:p>
      </dgm:t>
    </dgm:pt>
    <dgm:pt modelId="{D968F267-D548-4ECC-89CD-83E9BF93AFA2}">
      <dgm:prSet phldrT="[Text]"/>
      <dgm:spPr/>
      <dgm:t>
        <a:bodyPr/>
        <a:lstStyle/>
        <a:p>
          <a:pPr rtl="1"/>
          <a:r>
            <a:rPr lang="fa-IR" b="1" dirty="0" smtClean="0">
              <a:cs typeface="Zar" pitchFamily="2" charset="-78"/>
            </a:rPr>
            <a:t>3. ایجاد واکنش در فرد مقابل: </a:t>
          </a:r>
          <a:r>
            <a:rPr lang="fa-IR" b="1" dirty="0" smtClean="0">
              <a:solidFill>
                <a:srgbClr val="0070C0"/>
              </a:solidFill>
              <a:cs typeface="Zar" pitchFamily="2" charset="-78"/>
            </a:rPr>
            <a:t>ایجاد بی انگیزگی و بی تفاوتی به دلیل احساس ناعدالتی</a:t>
          </a:r>
          <a:endParaRPr lang="fa-IR" b="1" dirty="0">
            <a:solidFill>
              <a:srgbClr val="0070C0"/>
            </a:solidFill>
            <a:cs typeface="Zar" pitchFamily="2" charset="-78"/>
          </a:endParaRPr>
        </a:p>
      </dgm:t>
    </dgm:pt>
    <dgm:pt modelId="{DBCB62E6-251A-4F99-85A7-7050FF295095}" type="parTrans" cxnId="{6E662B79-E609-42BD-8904-5F55B4C3B368}">
      <dgm:prSet/>
      <dgm:spPr/>
      <dgm:t>
        <a:bodyPr/>
        <a:lstStyle/>
        <a:p>
          <a:pPr rtl="1"/>
          <a:endParaRPr lang="fa-IR"/>
        </a:p>
      </dgm:t>
    </dgm:pt>
    <dgm:pt modelId="{6B508DF3-9951-4E4A-A23C-2C0D0DAC3F41}" type="sibTrans" cxnId="{6E662B79-E609-42BD-8904-5F55B4C3B368}">
      <dgm:prSet/>
      <dgm:spPr/>
      <dgm:t>
        <a:bodyPr/>
        <a:lstStyle/>
        <a:p>
          <a:pPr rtl="1"/>
          <a:endParaRPr lang="fa-IR"/>
        </a:p>
      </dgm:t>
    </dgm:pt>
    <dgm:pt modelId="{BE4772D2-7D46-4164-9312-86B1C1201570}">
      <dgm:prSet phldrT="[Text]"/>
      <dgm:spPr/>
      <dgm:t>
        <a:bodyPr/>
        <a:lstStyle/>
        <a:p>
          <a:pPr rtl="1"/>
          <a:r>
            <a:rPr lang="fa-IR" b="1" dirty="0" smtClean="0">
              <a:cs typeface="Zar" pitchFamily="2" charset="-78"/>
            </a:rPr>
            <a:t>4. بروز رفتارهایی همراستا با پیش فرض اولیه: </a:t>
          </a:r>
          <a:r>
            <a:rPr lang="fa-IR" b="1" dirty="0" smtClean="0">
              <a:solidFill>
                <a:srgbClr val="0070C0"/>
              </a:solidFill>
              <a:cs typeface="Zar" pitchFamily="2" charset="-78"/>
            </a:rPr>
            <a:t>عدم حضور مؤثر و مشارکت فعال در جلسات</a:t>
          </a:r>
          <a:endParaRPr lang="fa-IR" b="1" dirty="0">
            <a:solidFill>
              <a:srgbClr val="0070C0"/>
            </a:solidFill>
            <a:cs typeface="Zar" pitchFamily="2" charset="-78"/>
          </a:endParaRPr>
        </a:p>
      </dgm:t>
    </dgm:pt>
    <dgm:pt modelId="{0A862808-1FD8-4593-A3B9-559625F7279F}" type="parTrans" cxnId="{451A4219-2313-42B7-81E0-7D1DD3BFB861}">
      <dgm:prSet/>
      <dgm:spPr/>
      <dgm:t>
        <a:bodyPr/>
        <a:lstStyle/>
        <a:p>
          <a:pPr rtl="1"/>
          <a:endParaRPr lang="fa-IR"/>
        </a:p>
      </dgm:t>
    </dgm:pt>
    <dgm:pt modelId="{3FB372C6-A37A-4317-983A-D99B918B0F65}" type="sibTrans" cxnId="{451A4219-2313-42B7-81E0-7D1DD3BFB861}">
      <dgm:prSet/>
      <dgm:spPr/>
      <dgm:t>
        <a:bodyPr/>
        <a:lstStyle/>
        <a:p>
          <a:pPr rtl="1"/>
          <a:endParaRPr lang="fa-IR"/>
        </a:p>
      </dgm:t>
    </dgm:pt>
    <dgm:pt modelId="{0A9873E5-1B30-4283-A3FF-11FC0A7AAFC0}">
      <dgm:prSet phldrT="[Text]"/>
      <dgm:spPr/>
      <dgm:t>
        <a:bodyPr/>
        <a:lstStyle/>
        <a:p>
          <a:pPr rtl="1"/>
          <a:r>
            <a:rPr lang="fa-IR" b="1" dirty="0" smtClean="0">
              <a:cs typeface="Zar" pitchFamily="2" charset="-78"/>
            </a:rPr>
            <a:t>1. پیش فرض مدیر درباره کارشناس: </a:t>
          </a:r>
          <a:r>
            <a:rPr lang="fa-IR" b="1" dirty="0" smtClean="0">
              <a:solidFill>
                <a:srgbClr val="0070C0"/>
              </a:solidFill>
              <a:cs typeface="Zar" pitchFamily="2" charset="-78"/>
            </a:rPr>
            <a:t>وی فردی درون گرا است.</a:t>
          </a:r>
          <a:endParaRPr lang="fa-IR" b="1" dirty="0">
            <a:solidFill>
              <a:srgbClr val="0070C0"/>
            </a:solidFill>
            <a:cs typeface="Zar" pitchFamily="2" charset="-78"/>
          </a:endParaRPr>
        </a:p>
      </dgm:t>
    </dgm:pt>
    <dgm:pt modelId="{2BC50684-1C44-4193-9D1F-C0037E9470B4}" type="parTrans" cxnId="{50D14EB2-7F39-4806-8B0F-CBA13666495E}">
      <dgm:prSet/>
      <dgm:spPr/>
      <dgm:t>
        <a:bodyPr/>
        <a:lstStyle/>
        <a:p>
          <a:pPr rtl="1"/>
          <a:endParaRPr lang="fa-IR"/>
        </a:p>
      </dgm:t>
    </dgm:pt>
    <dgm:pt modelId="{380B9CEF-2561-4527-9677-DC99DB510B2A}" type="sibTrans" cxnId="{50D14EB2-7F39-4806-8B0F-CBA13666495E}">
      <dgm:prSet/>
      <dgm:spPr/>
      <dgm:t>
        <a:bodyPr/>
        <a:lstStyle/>
        <a:p>
          <a:pPr rtl="1"/>
          <a:endParaRPr lang="fa-IR"/>
        </a:p>
      </dgm:t>
    </dgm:pt>
    <dgm:pt modelId="{D3AAE5F9-EBC9-4038-8CFE-4F6F25878CEC}" type="pres">
      <dgm:prSet presAssocID="{45271F31-EC4F-4555-94A1-D97140CC203D}" presName="cycle" presStyleCnt="0">
        <dgm:presLayoutVars>
          <dgm:dir/>
          <dgm:resizeHandles val="exact"/>
        </dgm:presLayoutVars>
      </dgm:prSet>
      <dgm:spPr/>
      <dgm:t>
        <a:bodyPr/>
        <a:lstStyle/>
        <a:p>
          <a:pPr rtl="1"/>
          <a:endParaRPr lang="fa-IR"/>
        </a:p>
      </dgm:t>
    </dgm:pt>
    <dgm:pt modelId="{EC633137-5D6D-45B8-870F-8AD8F633B970}" type="pres">
      <dgm:prSet presAssocID="{5F7D9540-1414-429D-B9D5-0B690723A68A}" presName="dummy" presStyleCnt="0"/>
      <dgm:spPr/>
    </dgm:pt>
    <dgm:pt modelId="{3A4A20BE-56EB-4790-B19F-F59E59C5DC54}" type="pres">
      <dgm:prSet presAssocID="{5F7D9540-1414-429D-B9D5-0B690723A68A}" presName="node" presStyleLbl="revTx" presStyleIdx="0" presStyleCnt="4">
        <dgm:presLayoutVars>
          <dgm:bulletEnabled val="1"/>
        </dgm:presLayoutVars>
      </dgm:prSet>
      <dgm:spPr/>
      <dgm:t>
        <a:bodyPr/>
        <a:lstStyle/>
        <a:p>
          <a:pPr rtl="1"/>
          <a:endParaRPr lang="fa-IR"/>
        </a:p>
      </dgm:t>
    </dgm:pt>
    <dgm:pt modelId="{79E5DF9D-5747-4D9B-A888-753BEE954CD2}" type="pres">
      <dgm:prSet presAssocID="{D8A19E22-F305-49B4-A727-958967CA26B2}" presName="sibTrans" presStyleLbl="node1" presStyleIdx="0" presStyleCnt="4"/>
      <dgm:spPr/>
      <dgm:t>
        <a:bodyPr/>
        <a:lstStyle/>
        <a:p>
          <a:pPr rtl="1"/>
          <a:endParaRPr lang="fa-IR"/>
        </a:p>
      </dgm:t>
    </dgm:pt>
    <dgm:pt modelId="{850F7C92-56ED-4709-AFC4-25C0DA08D595}" type="pres">
      <dgm:prSet presAssocID="{D968F267-D548-4ECC-89CD-83E9BF93AFA2}" presName="dummy" presStyleCnt="0"/>
      <dgm:spPr/>
    </dgm:pt>
    <dgm:pt modelId="{E19397E1-24C9-4E23-94A7-D9F212A479E2}" type="pres">
      <dgm:prSet presAssocID="{D968F267-D548-4ECC-89CD-83E9BF93AFA2}" presName="node" presStyleLbl="revTx" presStyleIdx="1" presStyleCnt="4">
        <dgm:presLayoutVars>
          <dgm:bulletEnabled val="1"/>
        </dgm:presLayoutVars>
      </dgm:prSet>
      <dgm:spPr/>
      <dgm:t>
        <a:bodyPr/>
        <a:lstStyle/>
        <a:p>
          <a:pPr rtl="1"/>
          <a:endParaRPr lang="fa-IR"/>
        </a:p>
      </dgm:t>
    </dgm:pt>
    <dgm:pt modelId="{786D7B4B-409F-4855-B3B7-738F7CBBFBA5}" type="pres">
      <dgm:prSet presAssocID="{6B508DF3-9951-4E4A-A23C-2C0D0DAC3F41}" presName="sibTrans" presStyleLbl="node1" presStyleIdx="1" presStyleCnt="4"/>
      <dgm:spPr/>
      <dgm:t>
        <a:bodyPr/>
        <a:lstStyle/>
        <a:p>
          <a:pPr rtl="1"/>
          <a:endParaRPr lang="fa-IR"/>
        </a:p>
      </dgm:t>
    </dgm:pt>
    <dgm:pt modelId="{EAB5692E-AEB9-46A6-B2CA-7B62C426D176}" type="pres">
      <dgm:prSet presAssocID="{BE4772D2-7D46-4164-9312-86B1C1201570}" presName="dummy" presStyleCnt="0"/>
      <dgm:spPr/>
    </dgm:pt>
    <dgm:pt modelId="{1F52F4CD-C395-4140-9536-89D2AB6E75B4}" type="pres">
      <dgm:prSet presAssocID="{BE4772D2-7D46-4164-9312-86B1C1201570}" presName="node" presStyleLbl="revTx" presStyleIdx="2" presStyleCnt="4">
        <dgm:presLayoutVars>
          <dgm:bulletEnabled val="1"/>
        </dgm:presLayoutVars>
      </dgm:prSet>
      <dgm:spPr/>
      <dgm:t>
        <a:bodyPr/>
        <a:lstStyle/>
        <a:p>
          <a:pPr rtl="1"/>
          <a:endParaRPr lang="fa-IR"/>
        </a:p>
      </dgm:t>
    </dgm:pt>
    <dgm:pt modelId="{16965CFB-0632-4F2D-8576-7E587F8391C0}" type="pres">
      <dgm:prSet presAssocID="{3FB372C6-A37A-4317-983A-D99B918B0F65}" presName="sibTrans" presStyleLbl="node1" presStyleIdx="2" presStyleCnt="4"/>
      <dgm:spPr/>
      <dgm:t>
        <a:bodyPr/>
        <a:lstStyle/>
        <a:p>
          <a:pPr rtl="1"/>
          <a:endParaRPr lang="fa-IR"/>
        </a:p>
      </dgm:t>
    </dgm:pt>
    <dgm:pt modelId="{CC5BCAC7-5EB9-4E9A-ADA7-A872A6FF62C5}" type="pres">
      <dgm:prSet presAssocID="{0A9873E5-1B30-4283-A3FF-11FC0A7AAFC0}" presName="dummy" presStyleCnt="0"/>
      <dgm:spPr/>
    </dgm:pt>
    <dgm:pt modelId="{C4E2B2AB-4036-462E-8777-D7A2F2F30B1B}" type="pres">
      <dgm:prSet presAssocID="{0A9873E5-1B30-4283-A3FF-11FC0A7AAFC0}" presName="node" presStyleLbl="revTx" presStyleIdx="3" presStyleCnt="4">
        <dgm:presLayoutVars>
          <dgm:bulletEnabled val="1"/>
        </dgm:presLayoutVars>
      </dgm:prSet>
      <dgm:spPr/>
      <dgm:t>
        <a:bodyPr/>
        <a:lstStyle/>
        <a:p>
          <a:pPr rtl="1"/>
          <a:endParaRPr lang="fa-IR"/>
        </a:p>
      </dgm:t>
    </dgm:pt>
    <dgm:pt modelId="{6AA2B1E1-FA9F-4B3A-8707-A98CB8DF2DCB}" type="pres">
      <dgm:prSet presAssocID="{380B9CEF-2561-4527-9677-DC99DB510B2A}" presName="sibTrans" presStyleLbl="node1" presStyleIdx="3" presStyleCnt="4"/>
      <dgm:spPr/>
      <dgm:t>
        <a:bodyPr/>
        <a:lstStyle/>
        <a:p>
          <a:pPr rtl="1"/>
          <a:endParaRPr lang="fa-IR"/>
        </a:p>
      </dgm:t>
    </dgm:pt>
  </dgm:ptLst>
  <dgm:cxnLst>
    <dgm:cxn modelId="{50D14EB2-7F39-4806-8B0F-CBA13666495E}" srcId="{45271F31-EC4F-4555-94A1-D97140CC203D}" destId="{0A9873E5-1B30-4283-A3FF-11FC0A7AAFC0}" srcOrd="3" destOrd="0" parTransId="{2BC50684-1C44-4193-9D1F-C0037E9470B4}" sibTransId="{380B9CEF-2561-4527-9677-DC99DB510B2A}"/>
    <dgm:cxn modelId="{43D2F3D7-D124-41BC-A77D-65A5CCBCA45B}" type="presOf" srcId="{3FB372C6-A37A-4317-983A-D99B918B0F65}" destId="{16965CFB-0632-4F2D-8576-7E587F8391C0}" srcOrd="0" destOrd="0" presId="urn:microsoft.com/office/officeart/2005/8/layout/cycle1"/>
    <dgm:cxn modelId="{01996900-1195-4494-93E3-239B99FCCE08}" type="presOf" srcId="{45271F31-EC4F-4555-94A1-D97140CC203D}" destId="{D3AAE5F9-EBC9-4038-8CFE-4F6F25878CEC}" srcOrd="0" destOrd="0" presId="urn:microsoft.com/office/officeart/2005/8/layout/cycle1"/>
    <dgm:cxn modelId="{276AB1C6-88EE-468B-B698-C92968986A65}" type="presOf" srcId="{380B9CEF-2561-4527-9677-DC99DB510B2A}" destId="{6AA2B1E1-FA9F-4B3A-8707-A98CB8DF2DCB}" srcOrd="0" destOrd="0" presId="urn:microsoft.com/office/officeart/2005/8/layout/cycle1"/>
    <dgm:cxn modelId="{43F05D61-5A53-4254-9651-4643E614CF83}" type="presOf" srcId="{5F7D9540-1414-429D-B9D5-0B690723A68A}" destId="{3A4A20BE-56EB-4790-B19F-F59E59C5DC54}" srcOrd="0" destOrd="0" presId="urn:microsoft.com/office/officeart/2005/8/layout/cycle1"/>
    <dgm:cxn modelId="{9E4E5069-D3EA-4168-BD34-24980963071E}" type="presOf" srcId="{D8A19E22-F305-49B4-A727-958967CA26B2}" destId="{79E5DF9D-5747-4D9B-A888-753BEE954CD2}" srcOrd="0" destOrd="0" presId="urn:microsoft.com/office/officeart/2005/8/layout/cycle1"/>
    <dgm:cxn modelId="{0DE56E69-BBC1-49E3-AD2A-3C6C5EBEF4CB}" type="presOf" srcId="{6B508DF3-9951-4E4A-A23C-2C0D0DAC3F41}" destId="{786D7B4B-409F-4855-B3B7-738F7CBBFBA5}" srcOrd="0" destOrd="0" presId="urn:microsoft.com/office/officeart/2005/8/layout/cycle1"/>
    <dgm:cxn modelId="{6398501C-2028-4BE2-9581-98F97236B8CE}" type="presOf" srcId="{D968F267-D548-4ECC-89CD-83E9BF93AFA2}" destId="{E19397E1-24C9-4E23-94A7-D9F212A479E2}" srcOrd="0" destOrd="0" presId="urn:microsoft.com/office/officeart/2005/8/layout/cycle1"/>
    <dgm:cxn modelId="{BF57978A-C755-4799-9436-2400824AB60E}" type="presOf" srcId="{0A9873E5-1B30-4283-A3FF-11FC0A7AAFC0}" destId="{C4E2B2AB-4036-462E-8777-D7A2F2F30B1B}" srcOrd="0" destOrd="0" presId="urn:microsoft.com/office/officeart/2005/8/layout/cycle1"/>
    <dgm:cxn modelId="{F064141A-129C-4A17-B800-B82EA5832E7B}" type="presOf" srcId="{BE4772D2-7D46-4164-9312-86B1C1201570}" destId="{1F52F4CD-C395-4140-9536-89D2AB6E75B4}" srcOrd="0" destOrd="0" presId="urn:microsoft.com/office/officeart/2005/8/layout/cycle1"/>
    <dgm:cxn modelId="{6E662B79-E609-42BD-8904-5F55B4C3B368}" srcId="{45271F31-EC4F-4555-94A1-D97140CC203D}" destId="{D968F267-D548-4ECC-89CD-83E9BF93AFA2}" srcOrd="1" destOrd="0" parTransId="{DBCB62E6-251A-4F99-85A7-7050FF295095}" sibTransId="{6B508DF3-9951-4E4A-A23C-2C0D0DAC3F41}"/>
    <dgm:cxn modelId="{25E8D443-2C5A-4754-ADF3-6B362A9CBBE6}" srcId="{45271F31-EC4F-4555-94A1-D97140CC203D}" destId="{5F7D9540-1414-429D-B9D5-0B690723A68A}" srcOrd="0" destOrd="0" parTransId="{C26B275E-D7A4-4B10-81E9-5F053B1009C2}" sibTransId="{D8A19E22-F305-49B4-A727-958967CA26B2}"/>
    <dgm:cxn modelId="{451A4219-2313-42B7-81E0-7D1DD3BFB861}" srcId="{45271F31-EC4F-4555-94A1-D97140CC203D}" destId="{BE4772D2-7D46-4164-9312-86B1C1201570}" srcOrd="2" destOrd="0" parTransId="{0A862808-1FD8-4593-A3B9-559625F7279F}" sibTransId="{3FB372C6-A37A-4317-983A-D99B918B0F65}"/>
    <dgm:cxn modelId="{D710907B-9243-480D-8BC1-FEC27528A948}" type="presParOf" srcId="{D3AAE5F9-EBC9-4038-8CFE-4F6F25878CEC}" destId="{EC633137-5D6D-45B8-870F-8AD8F633B970}" srcOrd="0" destOrd="0" presId="urn:microsoft.com/office/officeart/2005/8/layout/cycle1"/>
    <dgm:cxn modelId="{859077C5-C99B-45CB-AB4A-6D7EF3B99851}" type="presParOf" srcId="{D3AAE5F9-EBC9-4038-8CFE-4F6F25878CEC}" destId="{3A4A20BE-56EB-4790-B19F-F59E59C5DC54}" srcOrd="1" destOrd="0" presId="urn:microsoft.com/office/officeart/2005/8/layout/cycle1"/>
    <dgm:cxn modelId="{47A5F175-88E1-4FB8-AFB3-C4CF7592392A}" type="presParOf" srcId="{D3AAE5F9-EBC9-4038-8CFE-4F6F25878CEC}" destId="{79E5DF9D-5747-4D9B-A888-753BEE954CD2}" srcOrd="2" destOrd="0" presId="urn:microsoft.com/office/officeart/2005/8/layout/cycle1"/>
    <dgm:cxn modelId="{92ABC5DE-45B0-4292-9824-C9D487F6CB69}" type="presParOf" srcId="{D3AAE5F9-EBC9-4038-8CFE-4F6F25878CEC}" destId="{850F7C92-56ED-4709-AFC4-25C0DA08D595}" srcOrd="3" destOrd="0" presId="urn:microsoft.com/office/officeart/2005/8/layout/cycle1"/>
    <dgm:cxn modelId="{7609F780-1C0A-40C4-A2A4-8432BCDF35DB}" type="presParOf" srcId="{D3AAE5F9-EBC9-4038-8CFE-4F6F25878CEC}" destId="{E19397E1-24C9-4E23-94A7-D9F212A479E2}" srcOrd="4" destOrd="0" presId="urn:microsoft.com/office/officeart/2005/8/layout/cycle1"/>
    <dgm:cxn modelId="{77D7C52F-84FA-43BE-A647-3B641C7C3C92}" type="presParOf" srcId="{D3AAE5F9-EBC9-4038-8CFE-4F6F25878CEC}" destId="{786D7B4B-409F-4855-B3B7-738F7CBBFBA5}" srcOrd="5" destOrd="0" presId="urn:microsoft.com/office/officeart/2005/8/layout/cycle1"/>
    <dgm:cxn modelId="{2704BF38-7ADA-4F15-AAA1-839283BD74E6}" type="presParOf" srcId="{D3AAE5F9-EBC9-4038-8CFE-4F6F25878CEC}" destId="{EAB5692E-AEB9-46A6-B2CA-7B62C426D176}" srcOrd="6" destOrd="0" presId="urn:microsoft.com/office/officeart/2005/8/layout/cycle1"/>
    <dgm:cxn modelId="{DFCFBBF0-D12C-4EC7-9E40-80D6EA70F9AD}" type="presParOf" srcId="{D3AAE5F9-EBC9-4038-8CFE-4F6F25878CEC}" destId="{1F52F4CD-C395-4140-9536-89D2AB6E75B4}" srcOrd="7" destOrd="0" presId="urn:microsoft.com/office/officeart/2005/8/layout/cycle1"/>
    <dgm:cxn modelId="{07E1210F-54BE-4B89-9412-7D67A609F5EA}" type="presParOf" srcId="{D3AAE5F9-EBC9-4038-8CFE-4F6F25878CEC}" destId="{16965CFB-0632-4F2D-8576-7E587F8391C0}" srcOrd="8" destOrd="0" presId="urn:microsoft.com/office/officeart/2005/8/layout/cycle1"/>
    <dgm:cxn modelId="{9F23C43B-C0CC-4B8C-84D4-93D964EE8631}" type="presParOf" srcId="{D3AAE5F9-EBC9-4038-8CFE-4F6F25878CEC}" destId="{CC5BCAC7-5EB9-4E9A-ADA7-A872A6FF62C5}" srcOrd="9" destOrd="0" presId="urn:microsoft.com/office/officeart/2005/8/layout/cycle1"/>
    <dgm:cxn modelId="{6B339B20-03B8-42C8-96CE-51EE1D5B0118}" type="presParOf" srcId="{D3AAE5F9-EBC9-4038-8CFE-4F6F25878CEC}" destId="{C4E2B2AB-4036-462E-8777-D7A2F2F30B1B}" srcOrd="10" destOrd="0" presId="urn:microsoft.com/office/officeart/2005/8/layout/cycle1"/>
    <dgm:cxn modelId="{03BB1A49-6D52-470F-82D9-06011A885A38}" type="presParOf" srcId="{D3AAE5F9-EBC9-4038-8CFE-4F6F25878CEC}" destId="{6AA2B1E1-FA9F-4B3A-8707-A98CB8DF2DCB}" srcOrd="11"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A20BE-56EB-4790-B19F-F59E59C5DC54}">
      <dsp:nvSpPr>
        <dsp:cNvPr id="0" name=""/>
        <dsp:cNvSpPr/>
      </dsp:nvSpPr>
      <dsp:spPr>
        <a:xfrm>
          <a:off x="3551358" y="90962"/>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fa-IR" sz="1900" kern="1200" dirty="0" smtClean="0">
              <a:cs typeface="Zar" pitchFamily="2" charset="-78"/>
            </a:rPr>
            <a:t>2. اقدام و تصمیم گیری بر اساس پیش فرض</a:t>
          </a:r>
          <a:endParaRPr lang="fa-IR" sz="1900" kern="1200" dirty="0">
            <a:cs typeface="Zar" pitchFamily="2" charset="-78"/>
          </a:endParaRPr>
        </a:p>
      </dsp:txBody>
      <dsp:txXfrm>
        <a:off x="3551358" y="90962"/>
        <a:ext cx="1437679" cy="1437679"/>
      </dsp:txXfrm>
    </dsp:sp>
    <dsp:sp modelId="{79E5DF9D-5747-4D9B-A888-753BEE954CD2}">
      <dsp:nvSpPr>
        <dsp:cNvPr id="0" name=""/>
        <dsp:cNvSpPr/>
      </dsp:nvSpPr>
      <dsp:spPr>
        <a:xfrm>
          <a:off x="1015841" y="-158"/>
          <a:ext cx="4064317" cy="4064317"/>
        </a:xfrm>
        <a:prstGeom prst="circularArrow">
          <a:avLst>
            <a:gd name="adj1" fmla="val 6898"/>
            <a:gd name="adj2" fmla="val 465012"/>
            <a:gd name="adj3" fmla="val 550847"/>
            <a:gd name="adj4" fmla="val 20584141"/>
            <a:gd name="adj5" fmla="val 804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397E1-24C9-4E23-94A7-D9F212A479E2}">
      <dsp:nvSpPr>
        <dsp:cNvPr id="0" name=""/>
        <dsp:cNvSpPr/>
      </dsp:nvSpPr>
      <dsp:spPr>
        <a:xfrm>
          <a:off x="3551358" y="2535358"/>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fa-IR" sz="1900" kern="1200" dirty="0" smtClean="0">
              <a:cs typeface="Zar" pitchFamily="2" charset="-78"/>
            </a:rPr>
            <a:t>3. ایجاد واکنش در فرد مقابل</a:t>
          </a:r>
          <a:endParaRPr lang="fa-IR" sz="1900" kern="1200" dirty="0">
            <a:cs typeface="Zar" pitchFamily="2" charset="-78"/>
          </a:endParaRPr>
        </a:p>
      </dsp:txBody>
      <dsp:txXfrm>
        <a:off x="3551358" y="2535358"/>
        <a:ext cx="1437679" cy="1437679"/>
      </dsp:txXfrm>
    </dsp:sp>
    <dsp:sp modelId="{786D7B4B-409F-4855-B3B7-738F7CBBFBA5}">
      <dsp:nvSpPr>
        <dsp:cNvPr id="0" name=""/>
        <dsp:cNvSpPr/>
      </dsp:nvSpPr>
      <dsp:spPr>
        <a:xfrm>
          <a:off x="1015841" y="-158"/>
          <a:ext cx="4064317" cy="4064317"/>
        </a:xfrm>
        <a:prstGeom prst="circularArrow">
          <a:avLst>
            <a:gd name="adj1" fmla="val 6898"/>
            <a:gd name="adj2" fmla="val 465012"/>
            <a:gd name="adj3" fmla="val 5950847"/>
            <a:gd name="adj4" fmla="val 4384141"/>
            <a:gd name="adj5" fmla="val 804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52F4CD-C395-4140-9536-89D2AB6E75B4}">
      <dsp:nvSpPr>
        <dsp:cNvPr id="0" name=""/>
        <dsp:cNvSpPr/>
      </dsp:nvSpPr>
      <dsp:spPr>
        <a:xfrm>
          <a:off x="1106962" y="2535358"/>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fa-IR" sz="1900" kern="1200" dirty="0" smtClean="0">
              <a:cs typeface="Zar" pitchFamily="2" charset="-78"/>
            </a:rPr>
            <a:t>4. بروز رفتارهایی همراستا با پیش فرض اولیه</a:t>
          </a:r>
          <a:endParaRPr lang="fa-IR" sz="1900" kern="1200" dirty="0">
            <a:cs typeface="Zar" pitchFamily="2" charset="-78"/>
          </a:endParaRPr>
        </a:p>
      </dsp:txBody>
      <dsp:txXfrm>
        <a:off x="1106962" y="2535358"/>
        <a:ext cx="1437679" cy="1437679"/>
      </dsp:txXfrm>
    </dsp:sp>
    <dsp:sp modelId="{16965CFB-0632-4F2D-8576-7E587F8391C0}">
      <dsp:nvSpPr>
        <dsp:cNvPr id="0" name=""/>
        <dsp:cNvSpPr/>
      </dsp:nvSpPr>
      <dsp:spPr>
        <a:xfrm>
          <a:off x="1015841" y="-158"/>
          <a:ext cx="4064317" cy="4064317"/>
        </a:xfrm>
        <a:prstGeom prst="circularArrow">
          <a:avLst>
            <a:gd name="adj1" fmla="val 6898"/>
            <a:gd name="adj2" fmla="val 465012"/>
            <a:gd name="adj3" fmla="val 11350847"/>
            <a:gd name="adj4" fmla="val 9784141"/>
            <a:gd name="adj5" fmla="val 804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E2B2AB-4036-462E-8777-D7A2F2F30B1B}">
      <dsp:nvSpPr>
        <dsp:cNvPr id="0" name=""/>
        <dsp:cNvSpPr/>
      </dsp:nvSpPr>
      <dsp:spPr>
        <a:xfrm>
          <a:off x="1106962" y="90962"/>
          <a:ext cx="1437679" cy="1437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r>
            <a:rPr lang="fa-IR" sz="1900" kern="1200" dirty="0" smtClean="0">
              <a:cs typeface="Zar" pitchFamily="2" charset="-78"/>
            </a:rPr>
            <a:t>1. پیش فرض مدیر درباره کارشناس</a:t>
          </a:r>
          <a:endParaRPr lang="fa-IR" sz="1900" kern="1200" dirty="0">
            <a:cs typeface="Zar" pitchFamily="2" charset="-78"/>
          </a:endParaRPr>
        </a:p>
      </dsp:txBody>
      <dsp:txXfrm>
        <a:off x="1106962" y="90962"/>
        <a:ext cx="1437679" cy="1437679"/>
      </dsp:txXfrm>
    </dsp:sp>
    <dsp:sp modelId="{6AA2B1E1-FA9F-4B3A-8707-A98CB8DF2DCB}">
      <dsp:nvSpPr>
        <dsp:cNvPr id="0" name=""/>
        <dsp:cNvSpPr/>
      </dsp:nvSpPr>
      <dsp:spPr>
        <a:xfrm>
          <a:off x="1015841" y="-158"/>
          <a:ext cx="4064317" cy="4064317"/>
        </a:xfrm>
        <a:prstGeom prst="circularArrow">
          <a:avLst>
            <a:gd name="adj1" fmla="val 6898"/>
            <a:gd name="adj2" fmla="val 465012"/>
            <a:gd name="adj3" fmla="val 16750847"/>
            <a:gd name="adj4" fmla="val 15184141"/>
            <a:gd name="adj5" fmla="val 8047"/>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A20BE-56EB-4790-B19F-F59E59C5DC54}">
      <dsp:nvSpPr>
        <dsp:cNvPr id="0" name=""/>
        <dsp:cNvSpPr/>
      </dsp:nvSpPr>
      <dsp:spPr>
        <a:xfrm>
          <a:off x="4674180"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cs typeface="Zar" pitchFamily="2" charset="-78"/>
            </a:rPr>
            <a:t>2. اقدام و تصمیم گیری بر اساس پیش فرض: </a:t>
          </a:r>
          <a:r>
            <a:rPr lang="fa-IR" sz="1200" b="1" kern="1200" dirty="0" smtClean="0">
              <a:solidFill>
                <a:srgbClr val="0070C0"/>
              </a:solidFill>
              <a:cs typeface="Zar" pitchFamily="2" charset="-78"/>
            </a:rPr>
            <a:t>تفویض اختیار به وی اقدامی معقول نیست. پس اختیار زیادی نباید در تصمیم گیری داشته باشد</a:t>
          </a:r>
          <a:endParaRPr lang="fa-IR" sz="1200" b="1" kern="1200" dirty="0">
            <a:solidFill>
              <a:srgbClr val="0070C0"/>
            </a:solidFill>
            <a:cs typeface="Zar" pitchFamily="2" charset="-78"/>
          </a:endParaRPr>
        </a:p>
      </dsp:txBody>
      <dsp:txXfrm>
        <a:off x="4674180" y="102284"/>
        <a:ext cx="1601316" cy="1601316"/>
      </dsp:txXfrm>
    </dsp:sp>
    <dsp:sp modelId="{79E5DF9D-5747-4D9B-A888-753BEE954CD2}">
      <dsp:nvSpPr>
        <dsp:cNvPr id="0" name=""/>
        <dsp:cNvSpPr/>
      </dsp:nvSpPr>
      <dsp:spPr>
        <a:xfrm>
          <a:off x="1853136" y="1317"/>
          <a:ext cx="4523326" cy="4523326"/>
        </a:xfrm>
        <a:prstGeom prst="circularArrow">
          <a:avLst>
            <a:gd name="adj1" fmla="val 6903"/>
            <a:gd name="adj2" fmla="val 465447"/>
            <a:gd name="adj3" fmla="val 549017"/>
            <a:gd name="adj4" fmla="val 205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397E1-24C9-4E23-94A7-D9F212A479E2}">
      <dsp:nvSpPr>
        <dsp:cNvPr id="0" name=""/>
        <dsp:cNvSpPr/>
      </dsp:nvSpPr>
      <dsp:spPr>
        <a:xfrm>
          <a:off x="4674180" y="2822361"/>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cs typeface="Zar" pitchFamily="2" charset="-78"/>
            </a:rPr>
            <a:t>3. ایجاد واکنش در فرد مقابل: </a:t>
          </a:r>
          <a:r>
            <a:rPr lang="fa-IR" sz="1200" b="1" kern="1200" dirty="0" smtClean="0">
              <a:solidFill>
                <a:srgbClr val="0070C0"/>
              </a:solidFill>
              <a:cs typeface="Zar" pitchFamily="2" charset="-78"/>
            </a:rPr>
            <a:t>ایجاد بی انگیزگی و بی تفاوتی در زمان اجرای تصمیمات سازمانی</a:t>
          </a:r>
          <a:endParaRPr lang="fa-IR" sz="1200" b="1" kern="1200" dirty="0">
            <a:solidFill>
              <a:srgbClr val="0070C0"/>
            </a:solidFill>
            <a:cs typeface="Zar" pitchFamily="2" charset="-78"/>
          </a:endParaRPr>
        </a:p>
      </dsp:txBody>
      <dsp:txXfrm>
        <a:off x="4674180" y="2822361"/>
        <a:ext cx="1601316" cy="1601316"/>
      </dsp:txXfrm>
    </dsp:sp>
    <dsp:sp modelId="{786D7B4B-409F-4855-B3B7-738F7CBBFBA5}">
      <dsp:nvSpPr>
        <dsp:cNvPr id="0" name=""/>
        <dsp:cNvSpPr/>
      </dsp:nvSpPr>
      <dsp:spPr>
        <a:xfrm>
          <a:off x="1853136" y="1317"/>
          <a:ext cx="4523326" cy="4523326"/>
        </a:xfrm>
        <a:prstGeom prst="circularArrow">
          <a:avLst>
            <a:gd name="adj1" fmla="val 6903"/>
            <a:gd name="adj2" fmla="val 465447"/>
            <a:gd name="adj3" fmla="val 5949017"/>
            <a:gd name="adj4" fmla="val 43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52F4CD-C395-4140-9536-89D2AB6E75B4}">
      <dsp:nvSpPr>
        <dsp:cNvPr id="0" name=""/>
        <dsp:cNvSpPr/>
      </dsp:nvSpPr>
      <dsp:spPr>
        <a:xfrm>
          <a:off x="1954103" y="2822361"/>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cs typeface="Zar" pitchFamily="2" charset="-78"/>
            </a:rPr>
            <a:t>4. بروز رفتارهایی همراستا با پیش فرض اولیه: </a:t>
          </a:r>
          <a:r>
            <a:rPr lang="fa-IR" sz="1200" b="1" kern="1200" dirty="0" smtClean="0">
              <a:solidFill>
                <a:srgbClr val="0070C0"/>
              </a:solidFill>
              <a:cs typeface="Zar" pitchFamily="2" charset="-78"/>
            </a:rPr>
            <a:t>رفتارهای غیرکارکردی و افت عملکرد</a:t>
          </a:r>
          <a:endParaRPr lang="fa-IR" sz="1200" b="1" kern="1200" dirty="0">
            <a:solidFill>
              <a:srgbClr val="0070C0"/>
            </a:solidFill>
            <a:cs typeface="Zar" pitchFamily="2" charset="-78"/>
          </a:endParaRPr>
        </a:p>
      </dsp:txBody>
      <dsp:txXfrm>
        <a:off x="1954103" y="2822361"/>
        <a:ext cx="1601316" cy="1601316"/>
      </dsp:txXfrm>
    </dsp:sp>
    <dsp:sp modelId="{16965CFB-0632-4F2D-8576-7E587F8391C0}">
      <dsp:nvSpPr>
        <dsp:cNvPr id="0" name=""/>
        <dsp:cNvSpPr/>
      </dsp:nvSpPr>
      <dsp:spPr>
        <a:xfrm>
          <a:off x="1853136" y="1317"/>
          <a:ext cx="4523326" cy="4523326"/>
        </a:xfrm>
        <a:prstGeom prst="circularArrow">
          <a:avLst>
            <a:gd name="adj1" fmla="val 6903"/>
            <a:gd name="adj2" fmla="val 465447"/>
            <a:gd name="adj3" fmla="val 11349017"/>
            <a:gd name="adj4" fmla="val 97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E2B2AB-4036-462E-8777-D7A2F2F30B1B}">
      <dsp:nvSpPr>
        <dsp:cNvPr id="0" name=""/>
        <dsp:cNvSpPr/>
      </dsp:nvSpPr>
      <dsp:spPr>
        <a:xfrm>
          <a:off x="1954103" y="102284"/>
          <a:ext cx="1601316" cy="1601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fa-IR" sz="1200" b="1" kern="1200" dirty="0" smtClean="0">
              <a:cs typeface="Zar" pitchFamily="2" charset="-78"/>
            </a:rPr>
            <a:t>1. پیش فرض مدیر درباره کارشناس: </a:t>
          </a:r>
          <a:r>
            <a:rPr lang="fa-IR" sz="1200" b="1" kern="1200" dirty="0" smtClean="0">
              <a:solidFill>
                <a:srgbClr val="0070C0"/>
              </a:solidFill>
              <a:cs typeface="Zar" pitchFamily="2" charset="-78"/>
            </a:rPr>
            <a:t>وی فردی ناتوان است</a:t>
          </a:r>
          <a:endParaRPr lang="fa-IR" sz="1200" b="1" kern="1200" dirty="0">
            <a:solidFill>
              <a:srgbClr val="0070C0"/>
            </a:solidFill>
            <a:cs typeface="Zar" pitchFamily="2" charset="-78"/>
          </a:endParaRPr>
        </a:p>
      </dsp:txBody>
      <dsp:txXfrm>
        <a:off x="1954103" y="102284"/>
        <a:ext cx="1601316" cy="1601316"/>
      </dsp:txXfrm>
    </dsp:sp>
    <dsp:sp modelId="{6AA2B1E1-FA9F-4B3A-8707-A98CB8DF2DCB}">
      <dsp:nvSpPr>
        <dsp:cNvPr id="0" name=""/>
        <dsp:cNvSpPr/>
      </dsp:nvSpPr>
      <dsp:spPr>
        <a:xfrm>
          <a:off x="1853136" y="1317"/>
          <a:ext cx="4523326" cy="4523326"/>
        </a:xfrm>
        <a:prstGeom prst="circularArrow">
          <a:avLst>
            <a:gd name="adj1" fmla="val 6903"/>
            <a:gd name="adj2" fmla="val 465447"/>
            <a:gd name="adj3" fmla="val 16749017"/>
            <a:gd name="adj4" fmla="val 151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A20BE-56EB-4790-B19F-F59E59C5DC54}">
      <dsp:nvSpPr>
        <dsp:cNvPr id="0" name=""/>
        <dsp:cNvSpPr/>
      </dsp:nvSpPr>
      <dsp:spPr>
        <a:xfrm>
          <a:off x="4344797" y="106105"/>
          <a:ext cx="1699071" cy="169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b="1" kern="1200" dirty="0" smtClean="0">
              <a:cs typeface="Zar" pitchFamily="2" charset="-78"/>
            </a:rPr>
            <a:t>2. اقدام و تصمیم گیری بر اساس پیش فرض: </a:t>
          </a:r>
          <a:r>
            <a:rPr lang="fa-IR" sz="1500" b="1" kern="1200" dirty="0" smtClean="0">
              <a:solidFill>
                <a:srgbClr val="0070C0"/>
              </a:solidFill>
              <a:cs typeface="Zar" pitchFamily="2" charset="-78"/>
            </a:rPr>
            <a:t>در زمان انتخاب مدیر یک واحد، آن فرد در نظر گرفته نمی شود.</a:t>
          </a:r>
          <a:endParaRPr lang="fa-IR" sz="1500" b="1" kern="1200" dirty="0">
            <a:solidFill>
              <a:srgbClr val="0070C0"/>
            </a:solidFill>
            <a:cs typeface="Zar" pitchFamily="2" charset="-78"/>
          </a:endParaRPr>
        </a:p>
      </dsp:txBody>
      <dsp:txXfrm>
        <a:off x="4344797" y="106105"/>
        <a:ext cx="1699071" cy="1699071"/>
      </dsp:txXfrm>
    </dsp:sp>
    <dsp:sp modelId="{79E5DF9D-5747-4D9B-A888-753BEE954CD2}">
      <dsp:nvSpPr>
        <dsp:cNvPr id="0" name=""/>
        <dsp:cNvSpPr/>
      </dsp:nvSpPr>
      <dsp:spPr>
        <a:xfrm>
          <a:off x="1347690" y="-1684"/>
          <a:ext cx="4803968" cy="4803968"/>
        </a:xfrm>
        <a:prstGeom prst="circularArrow">
          <a:avLst>
            <a:gd name="adj1" fmla="val 6897"/>
            <a:gd name="adj2" fmla="val 464932"/>
            <a:gd name="adj3" fmla="val 551182"/>
            <a:gd name="adj4" fmla="val 20583886"/>
            <a:gd name="adj5" fmla="val 804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9397E1-24C9-4E23-94A7-D9F212A479E2}">
      <dsp:nvSpPr>
        <dsp:cNvPr id="0" name=""/>
        <dsp:cNvSpPr/>
      </dsp:nvSpPr>
      <dsp:spPr>
        <a:xfrm>
          <a:off x="4344797" y="2995422"/>
          <a:ext cx="1699071" cy="169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b="1" kern="1200" dirty="0" smtClean="0">
              <a:cs typeface="Zar" pitchFamily="2" charset="-78"/>
            </a:rPr>
            <a:t>3. ایجاد واکنش در فرد مقابل: </a:t>
          </a:r>
          <a:r>
            <a:rPr lang="fa-IR" sz="1500" b="1" kern="1200" dirty="0" smtClean="0">
              <a:solidFill>
                <a:srgbClr val="0070C0"/>
              </a:solidFill>
              <a:cs typeface="Zar" pitchFamily="2" charset="-78"/>
            </a:rPr>
            <a:t>ایجاد بی انگیزگی و بی تفاوتی به دلیل احساس ناعدالتی</a:t>
          </a:r>
          <a:endParaRPr lang="fa-IR" sz="1500" b="1" kern="1200" dirty="0">
            <a:solidFill>
              <a:srgbClr val="0070C0"/>
            </a:solidFill>
            <a:cs typeface="Zar" pitchFamily="2" charset="-78"/>
          </a:endParaRPr>
        </a:p>
      </dsp:txBody>
      <dsp:txXfrm>
        <a:off x="4344797" y="2995422"/>
        <a:ext cx="1699071" cy="1699071"/>
      </dsp:txXfrm>
    </dsp:sp>
    <dsp:sp modelId="{786D7B4B-409F-4855-B3B7-738F7CBBFBA5}">
      <dsp:nvSpPr>
        <dsp:cNvPr id="0" name=""/>
        <dsp:cNvSpPr/>
      </dsp:nvSpPr>
      <dsp:spPr>
        <a:xfrm>
          <a:off x="1347690" y="-1684"/>
          <a:ext cx="4803968" cy="4803968"/>
        </a:xfrm>
        <a:prstGeom prst="circularArrow">
          <a:avLst>
            <a:gd name="adj1" fmla="val 6897"/>
            <a:gd name="adj2" fmla="val 464932"/>
            <a:gd name="adj3" fmla="val 5951182"/>
            <a:gd name="adj4" fmla="val 4383886"/>
            <a:gd name="adj5" fmla="val 804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52F4CD-C395-4140-9536-89D2AB6E75B4}">
      <dsp:nvSpPr>
        <dsp:cNvPr id="0" name=""/>
        <dsp:cNvSpPr/>
      </dsp:nvSpPr>
      <dsp:spPr>
        <a:xfrm>
          <a:off x="1455480" y="2995422"/>
          <a:ext cx="1699071" cy="169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b="1" kern="1200" dirty="0" smtClean="0">
              <a:cs typeface="Zar" pitchFamily="2" charset="-78"/>
            </a:rPr>
            <a:t>4. بروز رفتارهایی همراستا با پیش فرض اولیه: </a:t>
          </a:r>
          <a:r>
            <a:rPr lang="fa-IR" sz="1500" b="1" kern="1200" dirty="0" smtClean="0">
              <a:solidFill>
                <a:srgbClr val="0070C0"/>
              </a:solidFill>
              <a:cs typeface="Zar" pitchFamily="2" charset="-78"/>
            </a:rPr>
            <a:t>عدم حضور مؤثر و مشارکت فعال در جلسات</a:t>
          </a:r>
          <a:endParaRPr lang="fa-IR" sz="1500" b="1" kern="1200" dirty="0">
            <a:solidFill>
              <a:srgbClr val="0070C0"/>
            </a:solidFill>
            <a:cs typeface="Zar" pitchFamily="2" charset="-78"/>
          </a:endParaRPr>
        </a:p>
      </dsp:txBody>
      <dsp:txXfrm>
        <a:off x="1455480" y="2995422"/>
        <a:ext cx="1699071" cy="1699071"/>
      </dsp:txXfrm>
    </dsp:sp>
    <dsp:sp modelId="{16965CFB-0632-4F2D-8576-7E587F8391C0}">
      <dsp:nvSpPr>
        <dsp:cNvPr id="0" name=""/>
        <dsp:cNvSpPr/>
      </dsp:nvSpPr>
      <dsp:spPr>
        <a:xfrm>
          <a:off x="1347690" y="-1684"/>
          <a:ext cx="4803968" cy="4803968"/>
        </a:xfrm>
        <a:prstGeom prst="circularArrow">
          <a:avLst>
            <a:gd name="adj1" fmla="val 6897"/>
            <a:gd name="adj2" fmla="val 464932"/>
            <a:gd name="adj3" fmla="val 11351182"/>
            <a:gd name="adj4" fmla="val 9783886"/>
            <a:gd name="adj5" fmla="val 804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E2B2AB-4036-462E-8777-D7A2F2F30B1B}">
      <dsp:nvSpPr>
        <dsp:cNvPr id="0" name=""/>
        <dsp:cNvSpPr/>
      </dsp:nvSpPr>
      <dsp:spPr>
        <a:xfrm>
          <a:off x="1455480" y="106105"/>
          <a:ext cx="1699071" cy="169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fa-IR" sz="1500" b="1" kern="1200" dirty="0" smtClean="0">
              <a:cs typeface="Zar" pitchFamily="2" charset="-78"/>
            </a:rPr>
            <a:t>1. پیش فرض مدیر درباره کارشناس: </a:t>
          </a:r>
          <a:r>
            <a:rPr lang="fa-IR" sz="1500" b="1" kern="1200" dirty="0" smtClean="0">
              <a:solidFill>
                <a:srgbClr val="0070C0"/>
              </a:solidFill>
              <a:cs typeface="Zar" pitchFamily="2" charset="-78"/>
            </a:rPr>
            <a:t>وی فردی درون گرا است.</a:t>
          </a:r>
          <a:endParaRPr lang="fa-IR" sz="1500" b="1" kern="1200" dirty="0">
            <a:solidFill>
              <a:srgbClr val="0070C0"/>
            </a:solidFill>
            <a:cs typeface="Zar" pitchFamily="2" charset="-78"/>
          </a:endParaRPr>
        </a:p>
      </dsp:txBody>
      <dsp:txXfrm>
        <a:off x="1455480" y="106105"/>
        <a:ext cx="1699071" cy="1699071"/>
      </dsp:txXfrm>
    </dsp:sp>
    <dsp:sp modelId="{6AA2B1E1-FA9F-4B3A-8707-A98CB8DF2DCB}">
      <dsp:nvSpPr>
        <dsp:cNvPr id="0" name=""/>
        <dsp:cNvSpPr/>
      </dsp:nvSpPr>
      <dsp:spPr>
        <a:xfrm>
          <a:off x="1347690" y="-1684"/>
          <a:ext cx="4803968" cy="4803968"/>
        </a:xfrm>
        <a:prstGeom prst="circularArrow">
          <a:avLst>
            <a:gd name="adj1" fmla="val 6897"/>
            <a:gd name="adj2" fmla="val 464932"/>
            <a:gd name="adj3" fmla="val 16751182"/>
            <a:gd name="adj4" fmla="val 15183886"/>
            <a:gd name="adj5" fmla="val 804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FF90B2C-78DD-4E39-A5CF-3894AF9EAF10}" type="datetimeFigureOut">
              <a:rPr lang="fa-IR" smtClean="0"/>
              <a:pPr/>
              <a:t>18/05/1438</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BA10CE7-A53D-4C9C-AC7B-BF2ACBE5F8E5}" type="slidenum">
              <a:rPr lang="fa-IR" smtClean="0"/>
              <a:pPr/>
              <a:t>‹#›</a:t>
            </a:fld>
            <a:endParaRPr lang="fa-IR"/>
          </a:p>
        </p:txBody>
      </p:sp>
    </p:spTree>
    <p:extLst>
      <p:ext uri="{BB962C8B-B14F-4D97-AF65-F5344CB8AC3E}">
        <p14:creationId xmlns:p14="http://schemas.microsoft.com/office/powerpoint/2010/main" val="14460401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10</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11</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12</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13</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14</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15</a:t>
            </a:fld>
            <a:endParaRPr 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16</a:t>
            </a:fld>
            <a:endParaRPr 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17</a:t>
            </a:fld>
            <a:endParaRPr lang="fa-I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18</a:t>
            </a:fld>
            <a:endParaRPr lang="fa-I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19</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02FFFB3-06B3-460C-A327-9B420E229829}" type="slidenum">
              <a:rPr lang="fa-IR" smtClean="0"/>
              <a:pPr/>
              <a:t>2</a:t>
            </a:fld>
            <a:endParaRPr lang="fa-I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20</a:t>
            </a:fld>
            <a:endParaRPr lang="fa-I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21</a:t>
            </a:fld>
            <a:endParaRPr lang="fa-I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22</a:t>
            </a:fld>
            <a:endParaRPr lang="fa-I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23</a:t>
            </a:fld>
            <a:endParaRPr lang="fa-I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24</a:t>
            </a:fld>
            <a:endParaRPr lang="fa-I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25</a:t>
            </a:fld>
            <a:endParaRPr lang="fa-I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26</a:t>
            </a:fld>
            <a:endParaRPr lang="fa-I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27</a:t>
            </a:fld>
            <a:endParaRPr lang="fa-I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28</a:t>
            </a:fld>
            <a:endParaRPr lang="fa-I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29</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3</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4</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5</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1076F747-527A-40A3-95B4-1C6C66E3A2A0}" type="slidenum">
              <a:rPr lang="fa-IR" smtClean="0"/>
              <a:pPr/>
              <a:t>6</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1076F747-527A-40A3-95B4-1C6C66E3A2A0}" type="slidenum">
              <a:rPr lang="fa-IR" smtClean="0"/>
              <a:pPr/>
              <a:t>7</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8</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9</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lstStyle>
          <a:p>
            <a:pPr>
              <a:defRPr/>
            </a:pPr>
            <a:fld id="{B7B946ED-D3D7-4CF8-937F-FF5F6083267B}" type="datetimeFigureOut">
              <a:rPr lang="fa-IR"/>
              <a:pPr>
                <a:defRPr/>
              </a:pPr>
              <a:t>18/05/1438</a:t>
            </a:fld>
            <a:endParaRPr lang="fa-IR"/>
          </a:p>
        </p:txBody>
      </p:sp>
      <p:sp>
        <p:nvSpPr>
          <p:cNvPr id="7" name="Footer Placeholder 19"/>
          <p:cNvSpPr>
            <a:spLocks noGrp="1"/>
          </p:cNvSpPr>
          <p:nvPr>
            <p:ph type="ftr" sz="quarter" idx="11"/>
          </p:nvPr>
        </p:nvSpPr>
        <p:spPr/>
        <p:txBody>
          <a:bodyPr/>
          <a:lstStyle>
            <a:lvl1pPr>
              <a:defRPr/>
            </a:lvl1pPr>
            <a:extLst/>
          </a:lstStyle>
          <a:p>
            <a:pPr>
              <a:defRPr/>
            </a:pPr>
            <a:endParaRPr lang="fa-IR"/>
          </a:p>
        </p:txBody>
      </p:sp>
      <p:sp>
        <p:nvSpPr>
          <p:cNvPr id="8" name="Slide Number Placeholder 9"/>
          <p:cNvSpPr>
            <a:spLocks noGrp="1"/>
          </p:cNvSpPr>
          <p:nvPr>
            <p:ph type="sldNum" sz="quarter" idx="12"/>
          </p:nvPr>
        </p:nvSpPr>
        <p:spPr/>
        <p:txBody>
          <a:bodyPr/>
          <a:lstStyle>
            <a:lvl1pPr>
              <a:defRPr/>
            </a:lvl1pPr>
          </a:lstStyle>
          <a:p>
            <a:pPr>
              <a:defRPr/>
            </a:pPr>
            <a:fld id="{67F05213-640A-4923-8C1E-FECCAB3E8C62}"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697DF64-ADC8-4EC0-B344-4E904D3DC481}" type="datetimeFigureOut">
              <a:rPr lang="fa-IR"/>
              <a:pPr>
                <a:defRPr/>
              </a:pPr>
              <a:t>18/05/1438</a:t>
            </a:fld>
            <a:endParaRPr lang="fa-IR"/>
          </a:p>
        </p:txBody>
      </p:sp>
      <p:sp>
        <p:nvSpPr>
          <p:cNvPr id="5" name="Footer Placeholder 9"/>
          <p:cNvSpPr>
            <a:spLocks noGrp="1"/>
          </p:cNvSpPr>
          <p:nvPr>
            <p:ph type="ftr" sz="quarter" idx="11"/>
          </p:nvPr>
        </p:nvSpPr>
        <p:spPr/>
        <p:txBody>
          <a:bodyPr/>
          <a:lstStyle>
            <a:lvl1pPr>
              <a:defRPr/>
            </a:lvl1pPr>
          </a:lstStyle>
          <a:p>
            <a:pPr>
              <a:defRPr/>
            </a:pPr>
            <a:endParaRPr lang="fa-IR"/>
          </a:p>
        </p:txBody>
      </p:sp>
      <p:sp>
        <p:nvSpPr>
          <p:cNvPr id="6" name="Slide Number Placeholder 21"/>
          <p:cNvSpPr>
            <a:spLocks noGrp="1"/>
          </p:cNvSpPr>
          <p:nvPr>
            <p:ph type="sldNum" sz="quarter" idx="12"/>
          </p:nvPr>
        </p:nvSpPr>
        <p:spPr/>
        <p:txBody>
          <a:bodyPr/>
          <a:lstStyle>
            <a:lvl1pPr>
              <a:defRPr/>
            </a:lvl1pPr>
          </a:lstStyle>
          <a:p>
            <a:pPr>
              <a:defRPr/>
            </a:pPr>
            <a:fld id="{1C263660-CE5D-4F1C-A285-59B3BBC6AD79}"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785247EF-D349-4C85-8ED0-8CAFA42DC315}" type="datetimeFigureOut">
              <a:rPr lang="fa-IR"/>
              <a:pPr>
                <a:defRPr/>
              </a:pPr>
              <a:t>18/05/1438</a:t>
            </a:fld>
            <a:endParaRPr lang="fa-IR"/>
          </a:p>
        </p:txBody>
      </p:sp>
      <p:sp>
        <p:nvSpPr>
          <p:cNvPr id="5" name="Footer Placeholder 9"/>
          <p:cNvSpPr>
            <a:spLocks noGrp="1"/>
          </p:cNvSpPr>
          <p:nvPr>
            <p:ph type="ftr" sz="quarter" idx="11"/>
          </p:nvPr>
        </p:nvSpPr>
        <p:spPr/>
        <p:txBody>
          <a:bodyPr/>
          <a:lstStyle>
            <a:lvl1pPr>
              <a:defRPr/>
            </a:lvl1pPr>
          </a:lstStyle>
          <a:p>
            <a:pPr>
              <a:defRPr/>
            </a:pPr>
            <a:endParaRPr lang="fa-IR"/>
          </a:p>
        </p:txBody>
      </p:sp>
      <p:sp>
        <p:nvSpPr>
          <p:cNvPr id="6" name="Slide Number Placeholder 21"/>
          <p:cNvSpPr>
            <a:spLocks noGrp="1"/>
          </p:cNvSpPr>
          <p:nvPr>
            <p:ph type="sldNum" sz="quarter" idx="12"/>
          </p:nvPr>
        </p:nvSpPr>
        <p:spPr/>
        <p:txBody>
          <a:bodyPr/>
          <a:lstStyle>
            <a:lvl1pPr>
              <a:defRPr/>
            </a:lvl1pPr>
          </a:lstStyle>
          <a:p>
            <a:pPr>
              <a:defRPr/>
            </a:pPr>
            <a:fld id="{4C476B53-E00A-4B7C-843C-C92A466CCF16}" type="slidenum">
              <a:rPr lang="fa-IR"/>
              <a:pPr>
                <a:defRPr/>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5C51E85D-B023-49BF-81B6-F4C636ED40D1}" type="datetimeFigureOut">
              <a:rPr lang="fa-IR"/>
              <a:pPr>
                <a:defRPr/>
              </a:pPr>
              <a:t>18/05/1438</a:t>
            </a:fld>
            <a:endParaRPr lang="fa-IR"/>
          </a:p>
        </p:txBody>
      </p:sp>
      <p:sp>
        <p:nvSpPr>
          <p:cNvPr id="3" name="Footer Placeholder 9"/>
          <p:cNvSpPr>
            <a:spLocks noGrp="1"/>
          </p:cNvSpPr>
          <p:nvPr>
            <p:ph type="ftr" sz="quarter" idx="11"/>
          </p:nvPr>
        </p:nvSpPr>
        <p:spPr/>
        <p:txBody>
          <a:bodyPr/>
          <a:lstStyle>
            <a:lvl1pPr>
              <a:defRPr/>
            </a:lvl1pPr>
          </a:lstStyle>
          <a:p>
            <a:pPr>
              <a:defRPr/>
            </a:pPr>
            <a:endParaRPr lang="fa-IR"/>
          </a:p>
        </p:txBody>
      </p:sp>
      <p:sp>
        <p:nvSpPr>
          <p:cNvPr id="4" name="Slide Number Placeholder 21"/>
          <p:cNvSpPr>
            <a:spLocks noGrp="1"/>
          </p:cNvSpPr>
          <p:nvPr>
            <p:ph type="sldNum" sz="quarter" idx="12"/>
          </p:nvPr>
        </p:nvSpPr>
        <p:spPr/>
        <p:txBody>
          <a:bodyPr/>
          <a:lstStyle>
            <a:lvl1pPr>
              <a:defRPr/>
            </a:lvl1pPr>
          </a:lstStyle>
          <a:p>
            <a:pPr>
              <a:defRPr/>
            </a:pPr>
            <a:fld id="{AF999EE6-5290-43FD-AB3A-F01D52666FAB}" type="slidenum">
              <a:rPr lang="fa-IR"/>
              <a:pPr>
                <a:defRPr/>
              </a:pPr>
              <a:t>‹#›</a:t>
            </a:fld>
            <a:endParaRPr lang="fa-I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1435100" y="1447800"/>
            <a:ext cx="3673475"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5260975" y="1447800"/>
            <a:ext cx="3673475"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23"/>
          <p:cNvSpPr>
            <a:spLocks noGrp="1"/>
          </p:cNvSpPr>
          <p:nvPr>
            <p:ph type="dt" sz="half" idx="10"/>
          </p:nvPr>
        </p:nvSpPr>
        <p:spPr/>
        <p:txBody>
          <a:bodyPr/>
          <a:lstStyle>
            <a:lvl1pPr>
              <a:defRPr/>
            </a:lvl1pPr>
          </a:lstStyle>
          <a:p>
            <a:pPr>
              <a:defRPr/>
            </a:pPr>
            <a:fld id="{09BD7DF4-1BBC-4231-8631-5E8A13625350}" type="datetimeFigureOut">
              <a:rPr lang="fa-IR"/>
              <a:pPr>
                <a:defRPr/>
              </a:pPr>
              <a:t>18/05/1438</a:t>
            </a:fld>
            <a:endParaRPr lang="fa-IR"/>
          </a:p>
        </p:txBody>
      </p:sp>
      <p:sp>
        <p:nvSpPr>
          <p:cNvPr id="6" name="Footer Placeholder 9"/>
          <p:cNvSpPr>
            <a:spLocks noGrp="1"/>
          </p:cNvSpPr>
          <p:nvPr>
            <p:ph type="ftr" sz="quarter" idx="11"/>
          </p:nvPr>
        </p:nvSpPr>
        <p:spPr/>
        <p:txBody>
          <a:bodyPr/>
          <a:lstStyle>
            <a:lvl1pPr>
              <a:defRPr/>
            </a:lvl1pPr>
          </a:lstStyle>
          <a:p>
            <a:pPr>
              <a:defRPr/>
            </a:pPr>
            <a:endParaRPr lang="fa-IR"/>
          </a:p>
        </p:txBody>
      </p:sp>
      <p:sp>
        <p:nvSpPr>
          <p:cNvPr id="7" name="Slide Number Placeholder 21"/>
          <p:cNvSpPr>
            <a:spLocks noGrp="1"/>
          </p:cNvSpPr>
          <p:nvPr>
            <p:ph type="sldNum" sz="quarter" idx="12"/>
          </p:nvPr>
        </p:nvSpPr>
        <p:spPr/>
        <p:txBody>
          <a:bodyPr/>
          <a:lstStyle>
            <a:lvl1pPr>
              <a:defRPr/>
            </a:lvl1pPr>
          </a:lstStyle>
          <a:p>
            <a:pPr>
              <a:defRPr/>
            </a:pPr>
            <a:fld id="{C23C7B7A-070D-469A-928A-E1F57E635903}" type="slidenum">
              <a:rPr lang="fa-IR"/>
              <a:pPr>
                <a:defRPr/>
              </a:pPr>
              <a:t>‹#›</a:t>
            </a:fld>
            <a:endParaRPr lang="fa-I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1435100" y="1447800"/>
            <a:ext cx="3673475"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hart Placeholder 3"/>
          <p:cNvSpPr>
            <a:spLocks noGrp="1"/>
          </p:cNvSpPr>
          <p:nvPr>
            <p:ph type="chart" sz="half" idx="2"/>
          </p:nvPr>
        </p:nvSpPr>
        <p:spPr>
          <a:xfrm>
            <a:off x="5260975" y="1447800"/>
            <a:ext cx="3673475" cy="4800600"/>
          </a:xfrm>
        </p:spPr>
        <p:txBody>
          <a:bodyPr/>
          <a:lstStyle/>
          <a:p>
            <a:pPr lvl="0"/>
            <a:endParaRPr lang="fa-IR" noProof="0"/>
          </a:p>
        </p:txBody>
      </p:sp>
      <p:sp>
        <p:nvSpPr>
          <p:cNvPr id="5" name="Date Placeholder 23"/>
          <p:cNvSpPr>
            <a:spLocks noGrp="1"/>
          </p:cNvSpPr>
          <p:nvPr>
            <p:ph type="dt" sz="half" idx="10"/>
          </p:nvPr>
        </p:nvSpPr>
        <p:spPr/>
        <p:txBody>
          <a:bodyPr/>
          <a:lstStyle>
            <a:lvl1pPr>
              <a:defRPr/>
            </a:lvl1pPr>
          </a:lstStyle>
          <a:p>
            <a:pPr>
              <a:defRPr/>
            </a:pPr>
            <a:fld id="{4B94749F-FA48-4175-9A16-051E50F531AF}" type="datetimeFigureOut">
              <a:rPr lang="fa-IR"/>
              <a:pPr>
                <a:defRPr/>
              </a:pPr>
              <a:t>18/05/1438</a:t>
            </a:fld>
            <a:endParaRPr lang="fa-IR"/>
          </a:p>
        </p:txBody>
      </p:sp>
      <p:sp>
        <p:nvSpPr>
          <p:cNvPr id="6" name="Footer Placeholder 9"/>
          <p:cNvSpPr>
            <a:spLocks noGrp="1"/>
          </p:cNvSpPr>
          <p:nvPr>
            <p:ph type="ftr" sz="quarter" idx="11"/>
          </p:nvPr>
        </p:nvSpPr>
        <p:spPr/>
        <p:txBody>
          <a:bodyPr/>
          <a:lstStyle>
            <a:lvl1pPr>
              <a:defRPr/>
            </a:lvl1pPr>
          </a:lstStyle>
          <a:p>
            <a:pPr>
              <a:defRPr/>
            </a:pPr>
            <a:endParaRPr lang="fa-IR"/>
          </a:p>
        </p:txBody>
      </p:sp>
      <p:sp>
        <p:nvSpPr>
          <p:cNvPr id="7" name="Slide Number Placeholder 21"/>
          <p:cNvSpPr>
            <a:spLocks noGrp="1"/>
          </p:cNvSpPr>
          <p:nvPr>
            <p:ph type="sldNum" sz="quarter" idx="12"/>
          </p:nvPr>
        </p:nvSpPr>
        <p:spPr/>
        <p:txBody>
          <a:bodyPr/>
          <a:lstStyle>
            <a:lvl1pPr>
              <a:defRPr/>
            </a:lvl1pPr>
          </a:lstStyle>
          <a:p>
            <a:pPr>
              <a:defRPr/>
            </a:pPr>
            <a:fld id="{7ACDAED3-5DFD-4BEE-B639-66590F6E1D65}" type="slidenum">
              <a:rPr lang="fa-IR"/>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9894F635-91BE-4229-BF75-EE8676EC22B4}" type="datetimeFigureOut">
              <a:rPr lang="fa-IR"/>
              <a:pPr>
                <a:defRPr/>
              </a:pPr>
              <a:t>18/05/1438</a:t>
            </a:fld>
            <a:endParaRPr lang="fa-IR"/>
          </a:p>
        </p:txBody>
      </p:sp>
      <p:sp>
        <p:nvSpPr>
          <p:cNvPr id="5" name="Footer Placeholder 9"/>
          <p:cNvSpPr>
            <a:spLocks noGrp="1"/>
          </p:cNvSpPr>
          <p:nvPr>
            <p:ph type="ftr" sz="quarter" idx="11"/>
          </p:nvPr>
        </p:nvSpPr>
        <p:spPr/>
        <p:txBody>
          <a:bodyPr/>
          <a:lstStyle>
            <a:lvl1pPr>
              <a:defRPr/>
            </a:lvl1pPr>
          </a:lstStyle>
          <a:p>
            <a:pPr>
              <a:defRPr/>
            </a:pPr>
            <a:endParaRPr lang="fa-IR"/>
          </a:p>
        </p:txBody>
      </p:sp>
      <p:sp>
        <p:nvSpPr>
          <p:cNvPr id="6" name="Slide Number Placeholder 21"/>
          <p:cNvSpPr>
            <a:spLocks noGrp="1"/>
          </p:cNvSpPr>
          <p:nvPr>
            <p:ph type="sldNum" sz="quarter" idx="12"/>
          </p:nvPr>
        </p:nvSpPr>
        <p:spPr/>
        <p:txBody>
          <a:bodyPr/>
          <a:lstStyle>
            <a:lvl1pPr>
              <a:defRPr/>
            </a:lvl1pPr>
          </a:lstStyle>
          <a:p>
            <a:pPr>
              <a:defRPr/>
            </a:pPr>
            <a:fld id="{29B2C2DE-14BE-43BF-85E0-33AB76C2C0EE}"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32B7A45A-5212-48E9-B8D1-1F040ADF7F96}" type="datetimeFigureOut">
              <a:rPr lang="fa-IR"/>
              <a:pPr>
                <a:defRPr/>
              </a:pPr>
              <a:t>18/05/1438</a:t>
            </a:fld>
            <a:endParaRPr lang="fa-IR"/>
          </a:p>
        </p:txBody>
      </p:sp>
      <p:sp>
        <p:nvSpPr>
          <p:cNvPr id="9" name="Footer Placeholder 4"/>
          <p:cNvSpPr>
            <a:spLocks noGrp="1"/>
          </p:cNvSpPr>
          <p:nvPr>
            <p:ph type="ftr" sz="quarter" idx="11"/>
          </p:nvPr>
        </p:nvSpPr>
        <p:spPr/>
        <p:txBody>
          <a:bodyPr/>
          <a:lstStyle>
            <a:lvl1pPr>
              <a:defRPr/>
            </a:lvl1pPr>
            <a:extLst/>
          </a:lstStyle>
          <a:p>
            <a:pPr>
              <a:defRPr/>
            </a:pPr>
            <a:endParaRPr lang="fa-IR"/>
          </a:p>
        </p:txBody>
      </p:sp>
      <p:sp>
        <p:nvSpPr>
          <p:cNvPr id="10" name="Slide Number Placeholder 5"/>
          <p:cNvSpPr>
            <a:spLocks noGrp="1"/>
          </p:cNvSpPr>
          <p:nvPr>
            <p:ph type="sldNum" sz="quarter" idx="12"/>
          </p:nvPr>
        </p:nvSpPr>
        <p:spPr/>
        <p:txBody>
          <a:bodyPr/>
          <a:lstStyle>
            <a:lvl1pPr>
              <a:defRPr/>
            </a:lvl1pPr>
          </a:lstStyle>
          <a:p>
            <a:pPr>
              <a:defRPr/>
            </a:pPr>
            <a:fld id="{419A7957-C4F6-4B3A-B8CE-9525B2AC7BC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54575AB9-ABE3-412B-8F86-A0AB990CCE99}" type="datetimeFigureOut">
              <a:rPr lang="fa-IR"/>
              <a:pPr>
                <a:defRPr/>
              </a:pPr>
              <a:t>18/05/1438</a:t>
            </a:fld>
            <a:endParaRPr lang="fa-IR"/>
          </a:p>
        </p:txBody>
      </p:sp>
      <p:sp>
        <p:nvSpPr>
          <p:cNvPr id="6" name="Footer Placeholder 9"/>
          <p:cNvSpPr>
            <a:spLocks noGrp="1"/>
          </p:cNvSpPr>
          <p:nvPr>
            <p:ph type="ftr" sz="quarter" idx="11"/>
          </p:nvPr>
        </p:nvSpPr>
        <p:spPr/>
        <p:txBody>
          <a:bodyPr/>
          <a:lstStyle>
            <a:lvl1pPr>
              <a:defRPr/>
            </a:lvl1pPr>
          </a:lstStyle>
          <a:p>
            <a:pPr>
              <a:defRPr/>
            </a:pPr>
            <a:endParaRPr lang="fa-IR"/>
          </a:p>
        </p:txBody>
      </p:sp>
      <p:sp>
        <p:nvSpPr>
          <p:cNvPr id="7" name="Slide Number Placeholder 21"/>
          <p:cNvSpPr>
            <a:spLocks noGrp="1"/>
          </p:cNvSpPr>
          <p:nvPr>
            <p:ph type="sldNum" sz="quarter" idx="12"/>
          </p:nvPr>
        </p:nvSpPr>
        <p:spPr/>
        <p:txBody>
          <a:bodyPr/>
          <a:lstStyle>
            <a:lvl1pPr>
              <a:defRPr/>
            </a:lvl1pPr>
          </a:lstStyle>
          <a:p>
            <a:pPr>
              <a:defRPr/>
            </a:pPr>
            <a:fld id="{3B1FBCE7-3CF5-4113-93BF-03A7223EA2A9}"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66C5F849-D18D-41F7-AD24-3356715524DA}" type="datetimeFigureOut">
              <a:rPr lang="fa-IR"/>
              <a:pPr>
                <a:defRPr/>
              </a:pPr>
              <a:t>18/05/1438</a:t>
            </a:fld>
            <a:endParaRPr lang="fa-IR"/>
          </a:p>
        </p:txBody>
      </p:sp>
      <p:sp>
        <p:nvSpPr>
          <p:cNvPr id="8" name="Footer Placeholder 7"/>
          <p:cNvSpPr>
            <a:spLocks noGrp="1"/>
          </p:cNvSpPr>
          <p:nvPr>
            <p:ph type="ftr" sz="quarter" idx="11"/>
          </p:nvPr>
        </p:nvSpPr>
        <p:spPr/>
        <p:txBody>
          <a:bodyPr/>
          <a:lstStyle>
            <a:lvl1pPr>
              <a:defRPr/>
            </a:lvl1pPr>
            <a:extLst/>
          </a:lstStyle>
          <a:p>
            <a:pPr>
              <a:defRPr/>
            </a:pPr>
            <a:endParaRPr lang="fa-IR"/>
          </a:p>
        </p:txBody>
      </p:sp>
      <p:sp>
        <p:nvSpPr>
          <p:cNvPr id="9" name="Slide Number Placeholder 8"/>
          <p:cNvSpPr>
            <a:spLocks noGrp="1"/>
          </p:cNvSpPr>
          <p:nvPr>
            <p:ph type="sldNum" sz="quarter" idx="12"/>
          </p:nvPr>
        </p:nvSpPr>
        <p:spPr/>
        <p:txBody>
          <a:bodyPr/>
          <a:lstStyle>
            <a:lvl1pPr>
              <a:defRPr/>
            </a:lvl1pPr>
          </a:lstStyle>
          <a:p>
            <a:pPr>
              <a:defRPr/>
            </a:pPr>
            <a:fld id="{993B28C1-CA02-437B-89E3-33516A136D82}"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686211B5-A46C-444E-B183-4AF304EC2352}" type="datetimeFigureOut">
              <a:rPr lang="fa-IR"/>
              <a:pPr>
                <a:defRPr/>
              </a:pPr>
              <a:t>18/05/1438</a:t>
            </a:fld>
            <a:endParaRPr lang="fa-IR"/>
          </a:p>
        </p:txBody>
      </p:sp>
      <p:sp>
        <p:nvSpPr>
          <p:cNvPr id="4" name="Footer Placeholder 9"/>
          <p:cNvSpPr>
            <a:spLocks noGrp="1"/>
          </p:cNvSpPr>
          <p:nvPr>
            <p:ph type="ftr" sz="quarter" idx="11"/>
          </p:nvPr>
        </p:nvSpPr>
        <p:spPr/>
        <p:txBody>
          <a:bodyPr/>
          <a:lstStyle>
            <a:lvl1pPr>
              <a:defRPr/>
            </a:lvl1pPr>
          </a:lstStyle>
          <a:p>
            <a:pPr>
              <a:defRPr/>
            </a:pPr>
            <a:endParaRPr lang="fa-IR"/>
          </a:p>
        </p:txBody>
      </p:sp>
      <p:sp>
        <p:nvSpPr>
          <p:cNvPr id="5" name="Slide Number Placeholder 21"/>
          <p:cNvSpPr>
            <a:spLocks noGrp="1"/>
          </p:cNvSpPr>
          <p:nvPr>
            <p:ph type="sldNum" sz="quarter" idx="12"/>
          </p:nvPr>
        </p:nvSpPr>
        <p:spPr/>
        <p:txBody>
          <a:bodyPr/>
          <a:lstStyle>
            <a:lvl1pPr>
              <a:defRPr/>
            </a:lvl1pPr>
          </a:lstStyle>
          <a:p>
            <a:pPr>
              <a:defRPr/>
            </a:pPr>
            <a:fld id="{B5C62718-BA1E-43CA-BE9D-39BDB9FB281F}"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2DB265BA-367B-4B60-9EA3-DB8FB1C180F7}" type="datetimeFigureOut">
              <a:rPr lang="fa-IR"/>
              <a:pPr>
                <a:defRPr/>
              </a:pPr>
              <a:t>18/05/1438</a:t>
            </a:fld>
            <a:endParaRPr lang="fa-IR"/>
          </a:p>
        </p:txBody>
      </p:sp>
      <p:sp>
        <p:nvSpPr>
          <p:cNvPr id="5" name="Footer Placeholder 2"/>
          <p:cNvSpPr>
            <a:spLocks noGrp="1"/>
          </p:cNvSpPr>
          <p:nvPr>
            <p:ph type="ftr" sz="quarter" idx="11"/>
          </p:nvPr>
        </p:nvSpPr>
        <p:spPr/>
        <p:txBody>
          <a:bodyPr/>
          <a:lstStyle>
            <a:lvl1pPr>
              <a:defRPr/>
            </a:lvl1pPr>
            <a:extLst/>
          </a:lstStyle>
          <a:p>
            <a:pPr>
              <a:defRPr/>
            </a:pPr>
            <a:endParaRPr lang="fa-IR"/>
          </a:p>
        </p:txBody>
      </p:sp>
      <p:sp>
        <p:nvSpPr>
          <p:cNvPr id="6" name="Slide Number Placeholder 3"/>
          <p:cNvSpPr>
            <a:spLocks noGrp="1"/>
          </p:cNvSpPr>
          <p:nvPr>
            <p:ph type="sldNum" sz="quarter" idx="12"/>
          </p:nvPr>
        </p:nvSpPr>
        <p:spPr/>
        <p:txBody>
          <a:bodyPr/>
          <a:lstStyle>
            <a:lvl1pPr>
              <a:defRPr/>
            </a:lvl1pPr>
          </a:lstStyle>
          <a:p>
            <a:pPr>
              <a:defRPr/>
            </a:pPr>
            <a:fld id="{E2A2535D-5622-4835-800E-2FC5639E6642}"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07F72CE0-3EE3-41D9-9651-27C01B96AD79}" type="datetimeFigureOut">
              <a:rPr lang="fa-IR"/>
              <a:pPr>
                <a:defRPr/>
              </a:pPr>
              <a:t>18/05/1438</a:t>
            </a:fld>
            <a:endParaRPr lang="fa-IR"/>
          </a:p>
        </p:txBody>
      </p:sp>
      <p:sp>
        <p:nvSpPr>
          <p:cNvPr id="6" name="Footer Placeholder 5"/>
          <p:cNvSpPr>
            <a:spLocks noGrp="1"/>
          </p:cNvSpPr>
          <p:nvPr>
            <p:ph type="ftr" sz="quarter" idx="11"/>
          </p:nvPr>
        </p:nvSpPr>
        <p:spPr/>
        <p:txBody>
          <a:bodyPr/>
          <a:lstStyle>
            <a:lvl1pPr>
              <a:defRPr/>
            </a:lvl1pPr>
            <a:extLst/>
          </a:lstStyle>
          <a:p>
            <a:pPr>
              <a:defRPr/>
            </a:pPr>
            <a:endParaRPr lang="fa-IR"/>
          </a:p>
        </p:txBody>
      </p:sp>
      <p:sp>
        <p:nvSpPr>
          <p:cNvPr id="7" name="Slide Number Placeholder 6"/>
          <p:cNvSpPr>
            <a:spLocks noGrp="1"/>
          </p:cNvSpPr>
          <p:nvPr>
            <p:ph type="sldNum" sz="quarter" idx="12"/>
          </p:nvPr>
        </p:nvSpPr>
        <p:spPr/>
        <p:txBody>
          <a:bodyPr/>
          <a:lstStyle>
            <a:lvl1pPr>
              <a:defRPr/>
            </a:lvl1pPr>
          </a:lstStyle>
          <a:p>
            <a:pPr>
              <a:defRPr/>
            </a:pPr>
            <a:fld id="{0CB75A0E-822A-4835-91F6-ACFD1E149686}"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gn="l" rtl="0" fontAlgn="auto">
              <a:lnSpc>
                <a:spcPts val="3000"/>
              </a:lnSpc>
              <a:spcBef>
                <a:spcPts val="600"/>
              </a:spcBef>
              <a:spcAft>
                <a:spcPts val="0"/>
              </a:spcAft>
              <a:buClr>
                <a:schemeClr val="accent1"/>
              </a:buClr>
              <a:buSzPct val="80000"/>
              <a:buFont typeface="Wingdings 2"/>
              <a:buNone/>
              <a:defRPr/>
            </a:pPr>
            <a:endParaRPr lang="en-US" sz="3200">
              <a:latin typeface="+mn-lt"/>
              <a:ea typeface="+mn-ea"/>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0F3B7E7B-7BEE-4970-AFEF-A88BB50A5194}" type="datetimeFigureOut">
              <a:rPr lang="fa-IR"/>
              <a:pPr>
                <a:defRPr/>
              </a:pPr>
              <a:t>18/05/1438</a:t>
            </a:fld>
            <a:endParaRPr lang="fa-IR"/>
          </a:p>
        </p:txBody>
      </p:sp>
      <p:sp>
        <p:nvSpPr>
          <p:cNvPr id="9" name="Footer Placeholder 5"/>
          <p:cNvSpPr>
            <a:spLocks noGrp="1"/>
          </p:cNvSpPr>
          <p:nvPr>
            <p:ph type="ftr" sz="quarter" idx="11"/>
          </p:nvPr>
        </p:nvSpPr>
        <p:spPr/>
        <p:txBody>
          <a:bodyPr/>
          <a:lstStyle>
            <a:lvl1pPr>
              <a:defRPr/>
            </a:lvl1pPr>
            <a:extLst/>
          </a:lstStyle>
          <a:p>
            <a:pPr>
              <a:defRPr/>
            </a:pPr>
            <a:endParaRPr lang="fa-IR"/>
          </a:p>
        </p:txBody>
      </p:sp>
      <p:sp>
        <p:nvSpPr>
          <p:cNvPr id="10" name="Slide Number Placeholder 6"/>
          <p:cNvSpPr>
            <a:spLocks noGrp="1"/>
          </p:cNvSpPr>
          <p:nvPr>
            <p:ph type="sldNum" sz="quarter" idx="12"/>
          </p:nvPr>
        </p:nvSpPr>
        <p:spPr/>
        <p:txBody>
          <a:bodyPr/>
          <a:lstStyle>
            <a:lvl1pPr>
              <a:defRPr/>
            </a:lvl1pPr>
          </a:lstStyle>
          <a:p>
            <a:pPr>
              <a:defRPr/>
            </a:pPr>
            <a:fld id="{426A049F-534F-42D2-BF33-69E8EDF8F014}"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defRPr sz="1200">
                <a:solidFill>
                  <a:srgbClr val="B5A788"/>
                </a:solidFill>
                <a:latin typeface="Gill Sans MT" pitchFamily="34" charset="0"/>
              </a:defRPr>
            </a:lvl1pPr>
          </a:lstStyle>
          <a:p>
            <a:pPr>
              <a:defRPr/>
            </a:pPr>
            <a:fld id="{70121A0F-1278-4FAE-AE2D-4CA19B51A9E4}" type="datetimeFigureOut">
              <a:rPr lang="fa-IR"/>
              <a:pPr>
                <a:defRPr/>
              </a:pPr>
              <a:t>18/05/1438</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ea typeface="+mn-ea"/>
                <a:cs typeface="+mn-cs"/>
              </a:defRPr>
            </a:lvl1pPr>
            <a:extLst/>
          </a:lstStyle>
          <a:p>
            <a:pPr>
              <a:defRPr/>
            </a:pPr>
            <a:endParaRPr lang="fa-IR"/>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latin typeface="Gill Sans MT" pitchFamily="34" charset="0"/>
              </a:defRPr>
            </a:lvl1pPr>
          </a:lstStyle>
          <a:p>
            <a:pPr>
              <a:defRPr/>
            </a:pPr>
            <a:fld id="{F14B19AF-5CB4-4A0B-9E01-E3C6EE8898D7}" type="slidenum">
              <a:rPr lang="fa-IR"/>
              <a:pPr>
                <a:defRPr/>
              </a:pPr>
              <a:t>‹#›</a:t>
            </a:fld>
            <a:endParaRPr lang="fa-I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28" r:id="rId1"/>
    <p:sldLayoutId id="2147483820" r:id="rId2"/>
    <p:sldLayoutId id="2147483829" r:id="rId3"/>
    <p:sldLayoutId id="2147483821" r:id="rId4"/>
    <p:sldLayoutId id="2147483830" r:id="rId5"/>
    <p:sldLayoutId id="2147483822" r:id="rId6"/>
    <p:sldLayoutId id="2147483831" r:id="rId7"/>
    <p:sldLayoutId id="2147483832" r:id="rId8"/>
    <p:sldLayoutId id="2147483833" r:id="rId9"/>
    <p:sldLayoutId id="2147483823" r:id="rId10"/>
    <p:sldLayoutId id="2147483824" r:id="rId11"/>
    <p:sldLayoutId id="2147483825" r:id="rId12"/>
    <p:sldLayoutId id="2147483826" r:id="rId13"/>
    <p:sldLayoutId id="2147483827" r:id="rId14"/>
  </p:sldLayoutIdLst>
  <p:txStyles>
    <p:titleStyle>
      <a:lvl1pPr algn="l" rtl="1"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ajalla UI"/>
          <a:cs typeface="+mj-cs"/>
        </a:defRPr>
      </a:lvl1pPr>
      <a:lvl2pPr algn="l" rtl="1" eaLnBrk="0" fontAlgn="base" hangingPunct="0">
        <a:spcBef>
          <a:spcPct val="0"/>
        </a:spcBef>
        <a:spcAft>
          <a:spcPct val="0"/>
        </a:spcAft>
        <a:defRPr sz="4300">
          <a:solidFill>
            <a:srgbClr val="572314"/>
          </a:solidFill>
          <a:latin typeface="Gill Sans MT" pitchFamily="34" charset="0"/>
          <a:ea typeface="Majalla UI"/>
          <a:cs typeface="Majalla UI"/>
        </a:defRPr>
      </a:lvl2pPr>
      <a:lvl3pPr algn="l" rtl="1" eaLnBrk="0" fontAlgn="base" hangingPunct="0">
        <a:spcBef>
          <a:spcPct val="0"/>
        </a:spcBef>
        <a:spcAft>
          <a:spcPct val="0"/>
        </a:spcAft>
        <a:defRPr sz="4300">
          <a:solidFill>
            <a:srgbClr val="572314"/>
          </a:solidFill>
          <a:latin typeface="Gill Sans MT" pitchFamily="34" charset="0"/>
          <a:ea typeface="Majalla UI"/>
          <a:cs typeface="Majalla UI"/>
        </a:defRPr>
      </a:lvl3pPr>
      <a:lvl4pPr algn="l" rtl="1" eaLnBrk="0" fontAlgn="base" hangingPunct="0">
        <a:spcBef>
          <a:spcPct val="0"/>
        </a:spcBef>
        <a:spcAft>
          <a:spcPct val="0"/>
        </a:spcAft>
        <a:defRPr sz="4300">
          <a:solidFill>
            <a:srgbClr val="572314"/>
          </a:solidFill>
          <a:latin typeface="Gill Sans MT" pitchFamily="34" charset="0"/>
          <a:ea typeface="Majalla UI"/>
          <a:cs typeface="Majalla UI"/>
        </a:defRPr>
      </a:lvl4pPr>
      <a:lvl5pPr algn="l" rtl="1" eaLnBrk="0" fontAlgn="base" hangingPunct="0">
        <a:spcBef>
          <a:spcPct val="0"/>
        </a:spcBef>
        <a:spcAft>
          <a:spcPct val="0"/>
        </a:spcAft>
        <a:defRPr sz="4300">
          <a:solidFill>
            <a:srgbClr val="572314"/>
          </a:solidFill>
          <a:latin typeface="Gill Sans MT" pitchFamily="34" charset="0"/>
          <a:ea typeface="Majalla UI"/>
          <a:cs typeface="Majalla UI"/>
        </a:defRPr>
      </a:lvl5pPr>
      <a:lvl6pPr marL="457200" algn="l" rtl="1" fontAlgn="base">
        <a:spcBef>
          <a:spcPct val="0"/>
        </a:spcBef>
        <a:spcAft>
          <a:spcPct val="0"/>
        </a:spcAft>
        <a:defRPr sz="4300">
          <a:solidFill>
            <a:srgbClr val="572314"/>
          </a:solidFill>
          <a:latin typeface="Gill Sans MT" pitchFamily="34" charset="0"/>
          <a:ea typeface="Majalla UI"/>
          <a:cs typeface="Majalla UI"/>
        </a:defRPr>
      </a:lvl6pPr>
      <a:lvl7pPr marL="914400" algn="l" rtl="1" fontAlgn="base">
        <a:spcBef>
          <a:spcPct val="0"/>
        </a:spcBef>
        <a:spcAft>
          <a:spcPct val="0"/>
        </a:spcAft>
        <a:defRPr sz="4300">
          <a:solidFill>
            <a:srgbClr val="572314"/>
          </a:solidFill>
          <a:latin typeface="Gill Sans MT" pitchFamily="34" charset="0"/>
          <a:ea typeface="Majalla UI"/>
          <a:cs typeface="Majalla UI"/>
        </a:defRPr>
      </a:lvl7pPr>
      <a:lvl8pPr marL="1371600" algn="l" rtl="1" fontAlgn="base">
        <a:spcBef>
          <a:spcPct val="0"/>
        </a:spcBef>
        <a:spcAft>
          <a:spcPct val="0"/>
        </a:spcAft>
        <a:defRPr sz="4300">
          <a:solidFill>
            <a:srgbClr val="572314"/>
          </a:solidFill>
          <a:latin typeface="Gill Sans MT" pitchFamily="34" charset="0"/>
          <a:ea typeface="Majalla UI"/>
          <a:cs typeface="Majalla UI"/>
        </a:defRPr>
      </a:lvl8pPr>
      <a:lvl9pPr marL="1828800" algn="l" rtl="1" fontAlgn="base">
        <a:spcBef>
          <a:spcPct val="0"/>
        </a:spcBef>
        <a:spcAft>
          <a:spcPct val="0"/>
        </a:spcAft>
        <a:defRPr sz="4300">
          <a:solidFill>
            <a:srgbClr val="572314"/>
          </a:solidFill>
          <a:latin typeface="Gill Sans MT" pitchFamily="34" charset="0"/>
          <a:ea typeface="Majalla UI"/>
          <a:cs typeface="Majalla UI"/>
        </a:defRPr>
      </a:lvl9pPr>
      <a:extLst/>
    </p:titleStyle>
    <p:bodyStyle>
      <a:lvl1pPr marL="365125" indent="-282575" algn="r" rtl="1"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ajalla UI"/>
          <a:cs typeface="+mn-cs"/>
        </a:defRPr>
      </a:lvl1pPr>
      <a:lvl2pPr marL="639763" indent="-236538" algn="r" rtl="1"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ajalla UI"/>
          <a:cs typeface="+mn-cs"/>
        </a:defRPr>
      </a:lvl2pPr>
      <a:lvl3pPr marL="885825" indent="-228600" algn="r" rtl="1"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ajalla UI"/>
          <a:cs typeface="+mn-cs"/>
        </a:defRPr>
      </a:lvl3pPr>
      <a:lvl4pPr marL="1096963" indent="-173038" algn="r" rtl="1"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ajalla UI"/>
          <a:cs typeface="+mn-cs"/>
        </a:defRPr>
      </a:lvl4pPr>
      <a:lvl5pPr marL="1296988" indent="-182563" algn="r" rtl="1"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ajalla UI"/>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925" y="533400"/>
            <a:ext cx="7407275" cy="3352800"/>
          </a:xfrm>
        </p:spPr>
        <p:txBody>
          <a:bodyPr vert="horz" wrap="square" lIns="91440" tIns="45720" rIns="91440" bIns="45720" numCol="1" anchorCtr="0" compatLnSpc="1">
            <a:prstTxWarp prst="textNoShape">
              <a:avLst/>
            </a:prstTxWarp>
            <a:normAutofit fontScale="90000"/>
          </a:bodyPr>
          <a:lstStyle/>
          <a:p>
            <a:pPr algn="ctr" eaLnBrk="1" hangingPunct="1">
              <a:defRPr/>
            </a:pPr>
            <a:r>
              <a:rPr lang="fa-IR" b="1" dirty="0" smtClean="0">
                <a:effectLst>
                  <a:outerShdw blurRad="38100" dist="38100" dir="2700000" algn="tl">
                    <a:srgbClr val="C0C0C0"/>
                  </a:outerShdw>
                </a:effectLst>
                <a:cs typeface="Lotus" pitchFamily="2" charset="-78"/>
              </a:rPr>
              <a:t/>
            </a:r>
            <a:br>
              <a:rPr lang="fa-IR" b="1" dirty="0" smtClean="0">
                <a:effectLst>
                  <a:outerShdw blurRad="38100" dist="38100" dir="2700000" algn="tl">
                    <a:srgbClr val="C0C0C0"/>
                  </a:outerShdw>
                </a:effectLst>
                <a:cs typeface="Lotus" pitchFamily="2" charset="-78"/>
              </a:rPr>
            </a:br>
            <a:r>
              <a:rPr lang="fa-IR" sz="3100" b="1" dirty="0" smtClean="0">
                <a:effectLst>
                  <a:outerShdw blurRad="38100" dist="38100" dir="2700000" algn="tl">
                    <a:srgbClr val="C0C0C0"/>
                  </a:outerShdw>
                </a:effectLst>
                <a:cs typeface="Lotus" pitchFamily="2" charset="-78"/>
              </a:rPr>
              <a:t>بنام خدا</a:t>
            </a:r>
            <a:r>
              <a:rPr lang="fa-IR" b="1" dirty="0" smtClean="0">
                <a:effectLst>
                  <a:outerShdw blurRad="38100" dist="38100" dir="2700000" algn="tl">
                    <a:srgbClr val="C0C0C0"/>
                  </a:outerShdw>
                </a:effectLst>
                <a:cs typeface="Lotus" pitchFamily="2" charset="-78"/>
              </a:rPr>
              <a:t/>
            </a:r>
            <a:br>
              <a:rPr lang="fa-IR" b="1" dirty="0" smtClean="0">
                <a:effectLst>
                  <a:outerShdw blurRad="38100" dist="38100" dir="2700000" algn="tl">
                    <a:srgbClr val="C0C0C0"/>
                  </a:outerShdw>
                </a:effectLst>
                <a:cs typeface="Lotus" pitchFamily="2" charset="-78"/>
              </a:rPr>
            </a:br>
            <a:r>
              <a:rPr lang="fa-IR" b="1" dirty="0" smtClean="0">
                <a:effectLst>
                  <a:outerShdw blurRad="38100" dist="38100" dir="2700000" algn="tl">
                    <a:srgbClr val="C0C0C0"/>
                  </a:outerShdw>
                </a:effectLst>
                <a:cs typeface="Lotus" pitchFamily="2" charset="-78"/>
              </a:rPr>
              <a:t/>
            </a:r>
            <a:br>
              <a:rPr lang="fa-IR" b="1" dirty="0" smtClean="0">
                <a:effectLst>
                  <a:outerShdw blurRad="38100" dist="38100" dir="2700000" algn="tl">
                    <a:srgbClr val="C0C0C0"/>
                  </a:outerShdw>
                </a:effectLst>
                <a:cs typeface="Lotus" pitchFamily="2" charset="-78"/>
              </a:rPr>
            </a:br>
            <a:r>
              <a:rPr lang="fa-IR" b="1" dirty="0" smtClean="0">
                <a:effectLst>
                  <a:outerShdw blurRad="38100" dist="38100" dir="2700000" algn="tl">
                    <a:srgbClr val="C0C0C0"/>
                  </a:outerShdw>
                </a:effectLst>
                <a:cs typeface="2  Badr" pitchFamily="2" charset="-78"/>
              </a:rPr>
              <a:t>تاثیر </a:t>
            </a:r>
            <a:r>
              <a:rPr lang="fa-IR" b="1" dirty="0" smtClean="0">
                <a:solidFill>
                  <a:schemeClr val="accent5">
                    <a:lumMod val="50000"/>
                  </a:schemeClr>
                </a:solidFill>
                <a:effectLst>
                  <a:outerShdw blurRad="38100" dist="38100" dir="2700000" algn="tl">
                    <a:srgbClr val="C0C0C0"/>
                  </a:outerShdw>
                </a:effectLst>
                <a:latin typeface="Zibaa" pitchFamily="2" charset="2"/>
                <a:cs typeface="2  Badr" pitchFamily="2" charset="-78"/>
              </a:rPr>
              <a:t>پيش فرضها و قضاوتهای انسانی بر رفتارهاي سازماني مدیران و کارکنان</a:t>
            </a:r>
            <a:endParaRPr lang="fa-IR" dirty="0" smtClean="0">
              <a:solidFill>
                <a:schemeClr val="accent5">
                  <a:lumMod val="50000"/>
                </a:schemeClr>
              </a:solidFill>
              <a:effectLst>
                <a:outerShdw blurRad="38100" dist="38100" dir="2700000" algn="tl">
                  <a:srgbClr val="C0C0C0"/>
                </a:outerShdw>
              </a:effectLst>
              <a:latin typeface="Zibaa" pitchFamily="2" charset="2"/>
              <a:cs typeface="2  Badr" pitchFamily="2" charset="-78"/>
            </a:endParaRPr>
          </a:p>
        </p:txBody>
      </p:sp>
      <p:sp>
        <p:nvSpPr>
          <p:cNvPr id="8195" name="Subtitle 2"/>
          <p:cNvSpPr txBox="1">
            <a:spLocks/>
          </p:cNvSpPr>
          <p:nvPr/>
        </p:nvSpPr>
        <p:spPr bwMode="auto">
          <a:xfrm>
            <a:off x="1447800" y="5029200"/>
            <a:ext cx="7407275" cy="990600"/>
          </a:xfrm>
          <a:prstGeom prst="rect">
            <a:avLst/>
          </a:prstGeom>
          <a:noFill/>
          <a:ln w="9525">
            <a:noFill/>
            <a:miter lim="800000"/>
            <a:headEnd/>
            <a:tailEnd/>
          </a:ln>
        </p:spPr>
        <p:txBody>
          <a:bodyPr tIns="0"/>
          <a:lstStyle/>
          <a:p>
            <a:pPr marL="26988" algn="ctr">
              <a:spcBef>
                <a:spcPts val="600"/>
              </a:spcBef>
              <a:buClr>
                <a:schemeClr val="accent1"/>
              </a:buClr>
              <a:buSzPct val="80000"/>
              <a:buFont typeface="Wingdings 2" pitchFamily="18" charset="2"/>
              <a:buNone/>
            </a:pPr>
            <a:endParaRPr lang="en-US" sz="1600" b="1" dirty="0" smtClean="0">
              <a:solidFill>
                <a:srgbClr val="320E04"/>
              </a:solidFill>
              <a:latin typeface="Gill Sans MT" pitchFamily="34" charset="0"/>
              <a:cs typeface="Lotus" pitchFamily="2" charset="-78"/>
            </a:endParaRPr>
          </a:p>
          <a:p>
            <a:pPr marL="26988" algn="ctr">
              <a:spcBef>
                <a:spcPts val="600"/>
              </a:spcBef>
              <a:buClr>
                <a:schemeClr val="accent1"/>
              </a:buClr>
              <a:buSzPct val="80000"/>
              <a:buFont typeface="Wingdings 2" pitchFamily="18" charset="2"/>
              <a:buNone/>
            </a:pPr>
            <a:r>
              <a:rPr lang="fa-IR" sz="1600" b="1" smtClean="0">
                <a:solidFill>
                  <a:srgbClr val="320E04"/>
                </a:solidFill>
                <a:latin typeface="Gill Sans MT" pitchFamily="34" charset="0"/>
                <a:cs typeface="Lotus" pitchFamily="2" charset="-78"/>
              </a:rPr>
              <a:t>دانشكده </a:t>
            </a:r>
            <a:r>
              <a:rPr lang="fa-IR" sz="1600" b="1" dirty="0">
                <a:solidFill>
                  <a:srgbClr val="320E04"/>
                </a:solidFill>
                <a:latin typeface="Gill Sans MT" pitchFamily="34" charset="0"/>
                <a:cs typeface="Lotus" pitchFamily="2" charset="-78"/>
              </a:rPr>
              <a:t>مديريت و اقتصاد</a:t>
            </a:r>
          </a:p>
          <a:p>
            <a:pPr marL="26988" algn="ctr">
              <a:spcBef>
                <a:spcPts val="600"/>
              </a:spcBef>
              <a:buClr>
                <a:schemeClr val="accent1"/>
              </a:buClr>
              <a:buSzPct val="80000"/>
              <a:buFont typeface="Wingdings 2" pitchFamily="18" charset="2"/>
              <a:buNone/>
            </a:pPr>
            <a:r>
              <a:rPr lang="fa-IR" sz="1600" b="1" dirty="0">
                <a:solidFill>
                  <a:srgbClr val="320E04"/>
                </a:solidFill>
                <a:latin typeface="Gill Sans MT" pitchFamily="34" charset="0"/>
                <a:cs typeface="Lotus" pitchFamily="2" charset="-78"/>
              </a:rPr>
              <a:t>دانشگاه صنعتي شريف</a:t>
            </a:r>
            <a:endParaRPr lang="fa-IR" sz="1600" dirty="0">
              <a:solidFill>
                <a:srgbClr val="320E04"/>
              </a:solidFill>
              <a:latin typeface="Gill Sans MT" pitchFamily="34" charset="0"/>
              <a:cs typeface="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Nazanin" pitchFamily="2" charset="-78"/>
              </a:rPr>
              <a:t>مثال</a:t>
            </a:r>
            <a:endParaRPr lang="fa-IR" dirty="0">
              <a:cs typeface="Nazanin" pitchFamily="2" charset="-78"/>
            </a:endParaRPr>
          </a:p>
        </p:txBody>
      </p:sp>
      <p:sp>
        <p:nvSpPr>
          <p:cNvPr id="3" name="Content Placeholder 2"/>
          <p:cNvSpPr>
            <a:spLocks noGrp="1"/>
          </p:cNvSpPr>
          <p:nvPr>
            <p:ph idx="1"/>
          </p:nvPr>
        </p:nvSpPr>
        <p:spPr/>
        <p:txBody>
          <a:bodyPr/>
          <a:lstStyle/>
          <a:p>
            <a:pPr>
              <a:buClr>
                <a:schemeClr val="accent2"/>
              </a:buClr>
              <a:buFont typeface="Wingdings" pitchFamily="2" charset="2"/>
              <a:buChar char="q"/>
            </a:pPr>
            <a:r>
              <a:rPr lang="fa-IR" sz="2800" dirty="0" smtClean="0">
                <a:latin typeface="Majalla UI"/>
                <a:cs typeface="Zar" pitchFamily="2" charset="-78"/>
              </a:rPr>
              <a:t>به عنوان مثال قالبی اندیشیدن از پیش فرضهای عمومی زیر (که درستی خود اینها هم می تواند زیر سؤال باشد):</a:t>
            </a:r>
          </a:p>
          <a:p>
            <a:pPr>
              <a:buClr>
                <a:schemeClr val="accent2"/>
              </a:buClr>
              <a:buFont typeface="Wingdings" pitchFamily="2" charset="2"/>
              <a:buNone/>
            </a:pPr>
            <a:r>
              <a:rPr lang="fa-IR" sz="2800" dirty="0" smtClean="0">
                <a:latin typeface="Majalla UI"/>
                <a:cs typeface="Zar" pitchFamily="2" charset="-78"/>
              </a:rPr>
              <a:t>   “کارشناسان تولید نرم افزار علاقه بیشتری به کارهای فردی در مقایسه با کارهای تیمی دارند.”</a:t>
            </a:r>
          </a:p>
          <a:p>
            <a:pPr>
              <a:buClr>
                <a:schemeClr val="accent2"/>
              </a:buClr>
              <a:buFont typeface="Wingdings" pitchFamily="2" charset="2"/>
              <a:buNone/>
            </a:pPr>
            <a:r>
              <a:rPr lang="fa-IR" sz="2800" dirty="0" smtClean="0">
                <a:latin typeface="Majalla UI"/>
                <a:cs typeface="Zar" pitchFamily="2" charset="-78"/>
              </a:rPr>
              <a:t>  “کارشناسان تولید نرم افزار علاقه ای برای ارتباط مستقیم با مشتریان ندارند. ”</a:t>
            </a:r>
          </a:p>
          <a:p>
            <a:pPr>
              <a:buClr>
                <a:schemeClr val="accent2"/>
              </a:buClr>
              <a:buFont typeface="Wingdings" pitchFamily="2" charset="2"/>
              <a:buNone/>
            </a:pPr>
            <a:r>
              <a:rPr lang="fa-IR" sz="2800" dirty="0" smtClean="0">
                <a:latin typeface="Majalla UI"/>
                <a:cs typeface="Zar" pitchFamily="2" charset="-78"/>
              </a:rPr>
              <a:t>   “کارشناسان پشتیبانی در مقایسه با سایر کارشناسان گروه با کسب و کار شرکت آشنایی بیشتری دارند.”</a:t>
            </a:r>
          </a:p>
          <a:p>
            <a:pPr>
              <a:buClr>
                <a:schemeClr val="accent2"/>
              </a:buClr>
              <a:buFont typeface="Wingdings" pitchFamily="2" charset="2"/>
              <a:buNone/>
            </a:pPr>
            <a:r>
              <a:rPr lang="fa-IR" sz="2800" dirty="0" smtClean="0">
                <a:latin typeface="Majalla UI"/>
                <a:cs typeface="Zar" pitchFamily="2" charset="-78"/>
              </a:rPr>
              <a:t>   “خانمها توان مدیریتی کمتری از آقایان دارند.”</a:t>
            </a: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sz="4400" b="1" dirty="0" smtClean="0">
                <a:cs typeface="Zar" pitchFamily="2" charset="-78"/>
              </a:rPr>
              <a:t>اثر هاله ای</a:t>
            </a:r>
            <a:endParaRPr lang="en-US" dirty="0" smtClean="0">
              <a:effectLst/>
              <a:cs typeface="Zar" pitchFamily="2" charset="-78"/>
            </a:endParaRPr>
          </a:p>
        </p:txBody>
      </p:sp>
      <p:sp>
        <p:nvSpPr>
          <p:cNvPr id="14339" name="Rectangle 3"/>
          <p:cNvSpPr>
            <a:spLocks noGrp="1"/>
          </p:cNvSpPr>
          <p:nvPr>
            <p:ph type="body" idx="1"/>
          </p:nvPr>
        </p:nvSpPr>
        <p:spPr/>
        <p:txBody>
          <a:bodyPr/>
          <a:lstStyle/>
          <a:p>
            <a:pPr algn="just">
              <a:lnSpc>
                <a:spcPct val="90000"/>
              </a:lnSpc>
              <a:buClr>
                <a:schemeClr val="accent2"/>
              </a:buClr>
              <a:buFont typeface="Wingdings" pitchFamily="2" charset="2"/>
              <a:buChar char="q"/>
            </a:pPr>
            <a:r>
              <a:rPr lang="fa-IR" sz="2400" dirty="0" smtClean="0">
                <a:cs typeface="Zar" pitchFamily="2" charset="-78"/>
              </a:rPr>
              <a:t>استنباط کلی درباره يک فرد بر اساس تنها يک ويژگی مشخص وي، مانند هوش بالا، اجتماعی بودن، و يا ظاهر پسنديده را اثرهاله ای گويند.</a:t>
            </a:r>
          </a:p>
          <a:p>
            <a:pPr algn="just">
              <a:lnSpc>
                <a:spcPct val="90000"/>
              </a:lnSpc>
              <a:buClr>
                <a:schemeClr val="accent2"/>
              </a:buClr>
              <a:buFont typeface="Wingdings" pitchFamily="2" charset="2"/>
              <a:buChar char="q"/>
            </a:pPr>
            <a:endParaRPr lang="fa-IR" sz="2400" dirty="0" smtClean="0">
              <a:cs typeface="Zar" pitchFamily="2" charset="-78"/>
            </a:endParaRPr>
          </a:p>
          <a:p>
            <a:pPr algn="just">
              <a:lnSpc>
                <a:spcPct val="90000"/>
              </a:lnSpc>
              <a:buClr>
                <a:schemeClr val="accent2"/>
              </a:buClr>
              <a:buFont typeface="Wingdings" pitchFamily="2" charset="2"/>
              <a:buChar char="q"/>
            </a:pPr>
            <a:r>
              <a:rPr lang="fa-IR" sz="2400" dirty="0" smtClean="0">
                <a:cs typeface="Zar" pitchFamily="2" charset="-78"/>
              </a:rPr>
              <a:t>ذهن انسان تمایل به ایجاد سازگاری بین ادراکات گوناگون از یک پدیده دارد.</a:t>
            </a:r>
          </a:p>
          <a:p>
            <a:pPr algn="just">
              <a:lnSpc>
                <a:spcPct val="90000"/>
              </a:lnSpc>
              <a:buClr>
                <a:schemeClr val="accent2"/>
              </a:buClr>
              <a:buFont typeface="Wingdings" pitchFamily="2" charset="2"/>
              <a:buChar char="q"/>
            </a:pPr>
            <a:endParaRPr lang="fa-IR" sz="2400" dirty="0" smtClean="0">
              <a:cs typeface="Zar" pitchFamily="2" charset="-78"/>
            </a:endParaRPr>
          </a:p>
          <a:p>
            <a:pPr algn="just">
              <a:lnSpc>
                <a:spcPct val="90000"/>
              </a:lnSpc>
              <a:buClr>
                <a:schemeClr val="accent2"/>
              </a:buClr>
              <a:buFont typeface="Wingdings" pitchFamily="2" charset="2"/>
              <a:buChar char="q"/>
            </a:pPr>
            <a:r>
              <a:rPr lang="fa-IR" sz="2400" dirty="0" smtClean="0">
                <a:cs typeface="Zar" pitchFamily="2" charset="-78"/>
              </a:rPr>
              <a:t>هنگامیکه یک جنبه فردی برای ما دارای اهمیت کلیدی باشد، ارزیابی ما از آن موضوع تاثیر زیادی بر ارزیابی ما درباره سایر جنبه های فرد می گذارد.</a:t>
            </a:r>
          </a:p>
          <a:p>
            <a:pPr algn="just">
              <a:lnSpc>
                <a:spcPct val="90000"/>
              </a:lnSpc>
              <a:buClr>
                <a:schemeClr val="accent2"/>
              </a:buClr>
              <a:buFont typeface="Wingdings" pitchFamily="2" charset="2"/>
              <a:buChar char="q"/>
            </a:pPr>
            <a:endParaRPr lang="fa-IR" sz="2400" dirty="0" smtClean="0">
              <a:cs typeface="Zar" pitchFamily="2" charset="-78"/>
            </a:endParaRPr>
          </a:p>
          <a:p>
            <a:pPr algn="just">
              <a:lnSpc>
                <a:spcPct val="90000"/>
              </a:lnSpc>
              <a:buClr>
                <a:schemeClr val="accent2"/>
              </a:buClr>
              <a:buFont typeface="Wingdings" pitchFamily="2" charset="2"/>
              <a:buChar char="q"/>
            </a:pPr>
            <a:r>
              <a:rPr lang="fa-IR" sz="2400" dirty="0" smtClean="0">
                <a:cs typeface="Zar" pitchFamily="2" charset="-78"/>
              </a:rPr>
              <a:t>خود آگاهی درباره تاثیر پیش فرضها و اتکا بر اطلاعات واقعی برای بررسی پیش فرضها از راه حلهای اساسی هستند.</a:t>
            </a:r>
          </a:p>
          <a:p>
            <a:pPr>
              <a:lnSpc>
                <a:spcPct val="90000"/>
              </a:lnSpc>
              <a:buClr>
                <a:schemeClr val="accent2"/>
              </a:buClr>
              <a:buFont typeface="Wingdings" pitchFamily="2" charset="2"/>
              <a:buNone/>
            </a:pPr>
            <a:endParaRPr lang="fa-IR" sz="2800" dirty="0" smtClean="0"/>
          </a:p>
          <a:p>
            <a:pPr>
              <a:lnSpc>
                <a:spcPct val="90000"/>
              </a:lnSpc>
              <a:buClr>
                <a:schemeClr val="accent2"/>
              </a:buClr>
              <a:buFont typeface="Wingdings" pitchFamily="2" charset="2"/>
              <a:buNone/>
            </a:pPr>
            <a:endParaRPr lang="fa-IR" sz="2400" dirty="0" smtClean="0"/>
          </a:p>
          <a:p>
            <a:pPr>
              <a:lnSpc>
                <a:spcPct val="90000"/>
              </a:lnSpc>
              <a:buClr>
                <a:schemeClr val="accent2"/>
              </a:buClr>
              <a:buFont typeface="Wingdings" pitchFamily="2" charset="2"/>
              <a:buNone/>
            </a:pPr>
            <a:r>
              <a:rPr lang="fa-IR" sz="2400" b="1" dirty="0" smtClean="0"/>
              <a:t> </a:t>
            </a:r>
            <a:endParaRPr lang="en-US" sz="2400" b="1" dirty="0" smtClean="0">
              <a:cs typeface="Majalla U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2" dur="500"/>
                                        <p:tgtEl>
                                          <p:spTgt spid="143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17" dur="500"/>
                                        <p:tgtEl>
                                          <p:spTgt spid="1433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22"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cs typeface="Nazanin" pitchFamily="2" charset="-78"/>
              </a:rPr>
              <a:t>مثال از خطای هاله ای</a:t>
            </a:r>
            <a:endParaRPr lang="fa-IR" b="1" dirty="0">
              <a:cs typeface="Nazanin" pitchFamily="2" charset="-78"/>
            </a:endParaRPr>
          </a:p>
        </p:txBody>
      </p:sp>
      <p:sp>
        <p:nvSpPr>
          <p:cNvPr id="3" name="Content Placeholder 2"/>
          <p:cNvSpPr>
            <a:spLocks noGrp="1"/>
          </p:cNvSpPr>
          <p:nvPr>
            <p:ph idx="1"/>
          </p:nvPr>
        </p:nvSpPr>
        <p:spPr/>
        <p:txBody>
          <a:bodyPr/>
          <a:lstStyle/>
          <a:p>
            <a:pPr algn="just">
              <a:lnSpc>
                <a:spcPct val="90000"/>
              </a:lnSpc>
              <a:buClr>
                <a:schemeClr val="accent2"/>
              </a:buClr>
            </a:pPr>
            <a:r>
              <a:rPr lang="fa-IR" sz="2400" dirty="0" smtClean="0">
                <a:cs typeface="Zar" pitchFamily="2" charset="-78"/>
              </a:rPr>
              <a:t>کسی که داوطلب شغلی در قسمت خاصی از شرکت باشد، و از نظر لباسی که بر تن دارد بسيار مرتب باشد. ممكن است مصاحبه کننده تصوير نادرستی از وی در ذهن خود ایجاد کرده و بر همان اساس در باره توانائيها و مسئوليت پذيري وي نیز قضاوتي مثبت کند، در حاليکه امکان دارد چنين فردی از نظر مسئوليت پذيری و شايستگی های فردی در حد بالایی نباشد.</a:t>
            </a:r>
          </a:p>
          <a:p>
            <a:pPr algn="just">
              <a:lnSpc>
                <a:spcPct val="90000"/>
              </a:lnSpc>
              <a:buClr>
                <a:schemeClr val="accent2"/>
              </a:buClr>
            </a:pPr>
            <a:endParaRPr lang="fa-IR" sz="2400" dirty="0" smtClean="0">
              <a:cs typeface="Zar" pitchFamily="2" charset="-78"/>
            </a:endParaRPr>
          </a:p>
          <a:p>
            <a:pPr algn="just">
              <a:lnSpc>
                <a:spcPct val="90000"/>
              </a:lnSpc>
              <a:buClr>
                <a:schemeClr val="accent2"/>
              </a:buClr>
            </a:pPr>
            <a:r>
              <a:rPr lang="fa-IR" sz="2400" dirty="0" smtClean="0">
                <a:cs typeface="Zar" pitchFamily="2" charset="-78"/>
              </a:rPr>
              <a:t>چون فرد در جلسات حضوری فعال داشته و نظرات خوبی ابراز می کند، برداشت شود که وی مسئولیت پذیر و از نظر مهارتهای اجتماعی نیز قوی بوده و می تواند در آینده کاندیدای خوبی برای مدیریت واحد خود باشد.</a:t>
            </a:r>
          </a:p>
          <a:p>
            <a:pPr algn="just">
              <a:lnSpc>
                <a:spcPct val="90000"/>
              </a:lnSpc>
              <a:buClr>
                <a:schemeClr val="accent2"/>
              </a:buClr>
            </a:pPr>
            <a:endParaRPr lang="fa-IR" sz="2400" dirty="0" smtClean="0">
              <a:cs typeface="Zar" pitchFamily="2" charset="-78"/>
            </a:endParaRPr>
          </a:p>
          <a:p>
            <a:pPr algn="just">
              <a:lnSpc>
                <a:spcPct val="90000"/>
              </a:lnSpc>
              <a:buClr>
                <a:schemeClr val="accent2"/>
              </a:buClr>
            </a:pPr>
            <a:r>
              <a:rPr lang="fa-IR" sz="2400" dirty="0" smtClean="0">
                <a:cs typeface="Zar" pitchFamily="2" charset="-78"/>
              </a:rPr>
              <a:t>فردی که در ارتباطات اجتماعی خود با ما با گرمی برخورد نمی کند، این قضاوت را درباره وی داشته باشیم که در روابط انسانی خود قوی نیست و نمی تواند از جنبه های مختلف در مدیریت دیگران موفق باشد.</a:t>
            </a:r>
          </a:p>
          <a:p>
            <a:pPr algn="just">
              <a:lnSpc>
                <a:spcPct val="90000"/>
              </a:lnSpc>
              <a:buClr>
                <a:schemeClr val="accent2"/>
              </a:buClr>
            </a:pPr>
            <a:endParaRPr lang="fa-IR" sz="2000" dirty="0" smtClean="0">
              <a:cs typeface="Zar" pitchFamily="2" charset="-78"/>
            </a:endParaRPr>
          </a:p>
          <a:p>
            <a:pPr algn="just">
              <a:lnSpc>
                <a:spcPct val="90000"/>
              </a:lnSpc>
              <a:buClr>
                <a:schemeClr val="accent2"/>
              </a:buClr>
            </a:pPr>
            <a:endParaRPr lang="fa-IR" sz="2000" dirty="0" smtClean="0">
              <a:cs typeface="Zar" pitchFamily="2" charset="-78"/>
            </a:endParaRP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sz="4400" b="1" dirty="0" smtClean="0">
                <a:cs typeface="Zar" pitchFamily="2" charset="-78"/>
              </a:rPr>
              <a:t>اثر تقابل</a:t>
            </a:r>
            <a:endParaRPr lang="en-US" dirty="0" smtClean="0">
              <a:effectLst/>
              <a:cs typeface="Zar" pitchFamily="2" charset="-78"/>
            </a:endParaRPr>
          </a:p>
        </p:txBody>
      </p:sp>
      <p:sp>
        <p:nvSpPr>
          <p:cNvPr id="16387" name="Rectangle 3"/>
          <p:cNvSpPr>
            <a:spLocks noGrp="1"/>
          </p:cNvSpPr>
          <p:nvPr>
            <p:ph type="body" idx="1"/>
          </p:nvPr>
        </p:nvSpPr>
        <p:spPr>
          <a:xfrm>
            <a:off x="1371600" y="1752600"/>
            <a:ext cx="7562850" cy="4724400"/>
          </a:xfrm>
        </p:spPr>
        <p:txBody>
          <a:bodyPr/>
          <a:lstStyle/>
          <a:p>
            <a:pPr algn="just">
              <a:lnSpc>
                <a:spcPct val="90000"/>
              </a:lnSpc>
              <a:buClr>
                <a:schemeClr val="accent2"/>
              </a:buClr>
              <a:buFont typeface="Wingdings" pitchFamily="2" charset="2"/>
              <a:buChar char="q"/>
            </a:pPr>
            <a:r>
              <a:rPr lang="fa-IR" sz="2800" dirty="0" smtClean="0">
                <a:cs typeface="Zar" pitchFamily="2" charset="-78"/>
              </a:rPr>
              <a:t>متاثر شدن ارزيابی ما از ويژگی های يک فرد، از طريق مقايسه با افراد ديگری که اخيراً توسط ما ارزيابي شده و آنها بسيار بالاتر يا پايين تر از نظر همين ويژگيها ارزيابي شده اند.</a:t>
            </a:r>
          </a:p>
          <a:p>
            <a:pPr>
              <a:lnSpc>
                <a:spcPct val="90000"/>
              </a:lnSpc>
              <a:buClr>
                <a:schemeClr val="accent2"/>
              </a:buClr>
              <a:buFont typeface="Wingdings" pitchFamily="2" charset="2"/>
              <a:buChar char="q"/>
            </a:pPr>
            <a:endParaRPr lang="fa-IR" sz="2800" dirty="0" smtClean="0">
              <a:cs typeface="Zar" pitchFamily="2" charset="-78"/>
            </a:endParaRPr>
          </a:p>
          <a:p>
            <a:pPr algn="just">
              <a:lnSpc>
                <a:spcPct val="90000"/>
              </a:lnSpc>
              <a:buClr>
                <a:schemeClr val="accent2"/>
              </a:buClr>
              <a:buFont typeface="Wingdings" pitchFamily="2" charset="2"/>
              <a:buChar char="q"/>
            </a:pPr>
            <a:r>
              <a:rPr lang="fa-IR" sz="2800" dirty="0" smtClean="0">
                <a:cs typeface="Zar" pitchFamily="2" charset="-78"/>
              </a:rPr>
              <a:t>ذهن انسان به گونه ای است که در زمان وجود تقابل بین ادراکات، یکی را بالاتر و یکی را کمتر از حد واقعی آنها ارزیابی می کند.</a:t>
            </a:r>
          </a:p>
          <a:p>
            <a:pPr>
              <a:lnSpc>
                <a:spcPct val="90000"/>
              </a:lnSpc>
              <a:buClr>
                <a:schemeClr val="accent2"/>
              </a:buClr>
              <a:buFont typeface="Wingdings" pitchFamily="2" charset="2"/>
              <a:buChar char="q"/>
            </a:pPr>
            <a:endParaRPr lang="fa-IR" sz="2800" dirty="0" smtClean="0"/>
          </a:p>
          <a:p>
            <a:pPr>
              <a:lnSpc>
                <a:spcPct val="90000"/>
              </a:lnSpc>
              <a:buClr>
                <a:schemeClr val="accent2"/>
              </a:buClr>
              <a:buFont typeface="Wingdings" pitchFamily="2" charset="2"/>
              <a:buNone/>
            </a:pPr>
            <a:endParaRPr lang="en-US" sz="2400" b="1" dirty="0" smtClean="0">
              <a:cs typeface="Majalla U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blinds(horizontal)">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blinds(horizontal)">
                                      <p:cBhvr>
                                        <p:cTn id="12"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Rectangle 3"/>
          <p:cNvSpPr/>
          <p:nvPr/>
        </p:nvSpPr>
        <p:spPr>
          <a:xfrm>
            <a:off x="0" y="0"/>
            <a:ext cx="9144000" cy="6858000"/>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fa-IR"/>
          </a:p>
        </p:txBody>
      </p:sp>
      <p:sp>
        <p:nvSpPr>
          <p:cNvPr id="6" name="Content Placeholder 5"/>
          <p:cNvSpPr>
            <a:spLocks noGrp="1"/>
          </p:cNvSpPr>
          <p:nvPr>
            <p:ph idx="1"/>
          </p:nvPr>
        </p:nvSpPr>
        <p:spPr>
          <a:xfrm>
            <a:off x="0" y="0"/>
            <a:ext cx="9144000" cy="6858000"/>
          </a:xfrm>
          <a:prstGeom prst="rect">
            <a:avLst/>
          </a:prstGeom>
          <a:solidFill>
            <a:schemeClr val="tx1">
              <a:lumMod val="95000"/>
              <a:lumOff val="5000"/>
            </a:schemeClr>
          </a:solidFill>
        </p:spPr>
        <p:style>
          <a:lnRef idx="2">
            <a:schemeClr val="dk1">
              <a:shade val="50000"/>
            </a:schemeClr>
          </a:lnRef>
          <a:fillRef idx="1">
            <a:schemeClr val="dk1"/>
          </a:fillRef>
          <a:effectRef idx="0">
            <a:schemeClr val="dk1"/>
          </a:effectRef>
          <a:fontRef idx="minor">
            <a:schemeClr val="lt1"/>
          </a:fontRef>
        </p:style>
        <p:txBody>
          <a:bodyPr rtlCol="1" anchor="ctr"/>
          <a:lstStyle/>
          <a:p>
            <a:endParaRPr lang="fa-IR" dirty="0"/>
          </a:p>
        </p:txBody>
      </p:sp>
      <p:sp>
        <p:nvSpPr>
          <p:cNvPr id="9" name="Oval 8"/>
          <p:cNvSpPr/>
          <p:nvPr/>
        </p:nvSpPr>
        <p:spPr>
          <a:xfrm>
            <a:off x="4038600" y="2895600"/>
            <a:ext cx="1219200" cy="1143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blinds(horizontal)">
                                      <p:cBhvr>
                                        <p:cTn id="12" dur="500"/>
                                        <p:tgtEl>
                                          <p:spTgt spid="6">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Nazanin" pitchFamily="2" charset="-78"/>
              </a:rPr>
              <a:t>مثال</a:t>
            </a:r>
            <a:endParaRPr lang="fa-IR" dirty="0">
              <a:cs typeface="Nazanin" pitchFamily="2" charset="-78"/>
            </a:endParaRPr>
          </a:p>
        </p:txBody>
      </p:sp>
      <p:sp>
        <p:nvSpPr>
          <p:cNvPr id="3" name="Content Placeholder 2"/>
          <p:cNvSpPr>
            <a:spLocks noGrp="1"/>
          </p:cNvSpPr>
          <p:nvPr>
            <p:ph idx="1"/>
          </p:nvPr>
        </p:nvSpPr>
        <p:spPr/>
        <p:txBody>
          <a:bodyPr/>
          <a:lstStyle/>
          <a:p>
            <a:pPr algn="just">
              <a:lnSpc>
                <a:spcPct val="90000"/>
              </a:lnSpc>
              <a:buClr>
                <a:schemeClr val="accent2"/>
              </a:buClr>
              <a:buFont typeface="Wingdings" pitchFamily="2" charset="2"/>
              <a:buChar char="q"/>
            </a:pPr>
            <a:r>
              <a:rPr lang="fa-IR" sz="2800" dirty="0" smtClean="0">
                <a:cs typeface="Zar" pitchFamily="2" charset="-78"/>
              </a:rPr>
              <a:t>تصويری ازچگونگی عملکرد اثرتقابل در يک موقعيت مصاحبه هنگاميکه مصاحبه کننده تعداد زيادی از فرمهای استخدامی را در اختياردارد. فرد مصاحبه شونده در سطحی متوسط می تواند به عنوان بيشترين مطلوبيت در ارزيابی در نظر گرفته شود اگر با فردی که بسیار ضعیف است مقايسه شود، و همين فرد می تواند به عنوان کمترين مطلوبيت در ارزيابی پذيرفته شود اگر با فردی که بسیار قوی است مقايسه شود.</a:t>
            </a:r>
          </a:p>
          <a:p>
            <a:pPr>
              <a:lnSpc>
                <a:spcPct val="90000"/>
              </a:lnSpc>
              <a:buClr>
                <a:schemeClr val="accent2"/>
              </a:buClr>
              <a:buFont typeface="Wingdings" pitchFamily="2" charset="2"/>
              <a:buChar char="q"/>
            </a:pPr>
            <a:endParaRPr lang="fa-IR" sz="2800" dirty="0" smtClean="0">
              <a:cs typeface="Zar" pitchFamily="2" charset="-78"/>
            </a:endParaRPr>
          </a:p>
          <a:p>
            <a:pPr algn="just">
              <a:lnSpc>
                <a:spcPct val="90000"/>
              </a:lnSpc>
              <a:buClr>
                <a:schemeClr val="accent2"/>
              </a:buClr>
              <a:buFont typeface="Wingdings" pitchFamily="2" charset="2"/>
              <a:buChar char="q"/>
            </a:pPr>
            <a:r>
              <a:rPr lang="fa-IR" sz="2800" dirty="0" smtClean="0">
                <a:cs typeface="Zar" pitchFamily="2" charset="-78"/>
              </a:rPr>
              <a:t>زمانی که مسئولیت پذیری فردی را در یک جلسه بر اساس حضور نسبتا فعالش را با مسئولیت پذیری فرد مشابه دیگری که درست در جلسه قبل کاملا فاقد مشارکت بوده است مقایسه کنیم.</a:t>
            </a:r>
          </a:p>
          <a:p>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p:cNvSpPr>
          <p:nvPr>
            <p:ph type="title"/>
          </p:nvPr>
        </p:nvSpPr>
        <p:spPr bwMode="auto"/>
        <p:txBody>
          <a:bodyPr vert="horz" wrap="square" lIns="91440" tIns="45720" rIns="91440" bIns="45720" numCol="1" anchorCtr="0" compatLnSpc="1">
            <a:prstTxWarp prst="textNoShape">
              <a:avLst/>
            </a:prstTxWarp>
            <a:normAutofit fontScale="90000"/>
          </a:bodyPr>
          <a:lstStyle/>
          <a:p>
            <a:pPr algn="r">
              <a:defRPr/>
            </a:pPr>
            <a:r>
              <a:rPr lang="fa-IR" sz="4400" b="1" dirty="0" smtClean="0">
                <a:cs typeface="Zar" pitchFamily="2" charset="-78"/>
              </a:rPr>
              <a:t>باور درباره ثبات و يا امکان تغيير تواناييهای ديگران</a:t>
            </a:r>
            <a:endParaRPr lang="en-US" dirty="0" smtClean="0">
              <a:effectLst/>
              <a:cs typeface="Zar" pitchFamily="2" charset="-78"/>
            </a:endParaRPr>
          </a:p>
        </p:txBody>
      </p:sp>
      <p:sp>
        <p:nvSpPr>
          <p:cNvPr id="17411" name="Rectangle 3"/>
          <p:cNvSpPr>
            <a:spLocks noGrp="1"/>
          </p:cNvSpPr>
          <p:nvPr>
            <p:ph type="body" idx="1"/>
          </p:nvPr>
        </p:nvSpPr>
        <p:spPr/>
        <p:txBody>
          <a:bodyPr/>
          <a:lstStyle/>
          <a:p>
            <a:pPr>
              <a:buClr>
                <a:schemeClr val="accent2"/>
              </a:buClr>
              <a:buFont typeface="Wingdings" pitchFamily="2" charset="2"/>
              <a:buNone/>
            </a:pPr>
            <a:endParaRPr lang="fa-IR" sz="2800" b="1" dirty="0" smtClean="0"/>
          </a:p>
          <a:p>
            <a:pPr algn="just">
              <a:buClr>
                <a:schemeClr val="accent2"/>
              </a:buClr>
              <a:buFont typeface="Wingdings" pitchFamily="2" charset="2"/>
              <a:buChar char="q"/>
            </a:pPr>
            <a:r>
              <a:rPr lang="fa-IR" sz="2400" dirty="0" smtClean="0">
                <a:cs typeface="Zar" pitchFamily="2" charset="-78"/>
              </a:rPr>
              <a:t>مديران ممكن است به صورت عمومي دو نوع پيش فرض مهم را درباره توانايي هاي ديگران در  ذهن خود داشته باشند:</a:t>
            </a:r>
            <a:endParaRPr lang="fa-IR" sz="2400" b="1" dirty="0" smtClean="0">
              <a:cs typeface="Zar" pitchFamily="2" charset="-78"/>
            </a:endParaRPr>
          </a:p>
          <a:p>
            <a:pPr algn="just">
              <a:buClr>
                <a:schemeClr val="accent2"/>
              </a:buClr>
              <a:buFont typeface="Wingdings" pitchFamily="2" charset="2"/>
              <a:buChar char="§"/>
            </a:pPr>
            <a:r>
              <a:rPr lang="fa-IR" sz="2400" dirty="0" smtClean="0">
                <a:cs typeface="Zar" pitchFamily="2" charset="-78"/>
              </a:rPr>
              <a:t>ويژگيهای انسان ثابت است، و چندان با كسب تجربه بيشتر تغيير نمی کند (پیش فرض افراد با نظریه ماهیت طبیعی).</a:t>
            </a:r>
          </a:p>
          <a:p>
            <a:pPr>
              <a:buClr>
                <a:schemeClr val="accent2"/>
              </a:buClr>
              <a:buFont typeface="Wingdings" pitchFamily="2" charset="2"/>
              <a:buChar char="§"/>
            </a:pPr>
            <a:r>
              <a:rPr lang="fa-IR" sz="2400" dirty="0" smtClean="0">
                <a:cs typeface="Zar" pitchFamily="2" charset="-78"/>
              </a:rPr>
              <a:t>ويژگيهای انسان ممكن است با تجربه تغيير کنند و توانايي هاي وي توسعه يافته و کاملتر شوند (پیش فرض افراد با نظریه افزایشی).</a:t>
            </a:r>
          </a:p>
          <a:p>
            <a:pPr>
              <a:buClr>
                <a:schemeClr val="accent2"/>
              </a:buClr>
              <a:buFont typeface="Wingdings" pitchFamily="2" charset="2"/>
              <a:buChar char="§"/>
            </a:pPr>
            <a:endParaRPr lang="fa-IR" sz="2400" dirty="0" smtClean="0">
              <a:cs typeface="Zar" pitchFamily="2" charset="-78"/>
            </a:endParaRPr>
          </a:p>
          <a:p>
            <a:pPr algn="just">
              <a:buClr>
                <a:schemeClr val="accent2"/>
              </a:buClr>
              <a:buFont typeface="Wingdings" pitchFamily="2" charset="2"/>
              <a:buChar char="q"/>
            </a:pPr>
            <a:r>
              <a:rPr lang="fa-IR" sz="2400" dirty="0" smtClean="0">
                <a:cs typeface="Zar" pitchFamily="2" charset="-78"/>
              </a:rPr>
              <a:t>نکته مهم اینست که ممکن است در مورد افراد مختلف در عالم واقع، هر کدام از این پیش فرضها در حوزه های خاصی تا حدی صحیح باشند...</a:t>
            </a:r>
          </a:p>
          <a:p>
            <a:pPr algn="just">
              <a:buClr>
                <a:schemeClr val="accent2"/>
              </a:buClr>
              <a:buFont typeface="Wingdings" pitchFamily="2" charset="2"/>
              <a:buChar char="q"/>
            </a:pPr>
            <a:r>
              <a:rPr lang="fa-IR" sz="2400" dirty="0" smtClean="0">
                <a:cs typeface="Zar" pitchFamily="2" charset="-78"/>
              </a:rPr>
              <a:t>اما ممکن است پیش فرضهای ذهنی تعمیم یافته و شکل یافته ما درباره ماهیت انسان با واقعیات بسیاری از افراد متفاوت باشند.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blinds(horizontal)">
                                      <p:cBhvr>
                                        <p:cTn id="7" dur="500"/>
                                        <p:tgtEl>
                                          <p:spTgt spid="174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411">
                                            <p:txEl>
                                              <p:pRg st="3" end="3"/>
                                            </p:txEl>
                                          </p:spTgt>
                                        </p:tgtEl>
                                        <p:attrNameLst>
                                          <p:attrName>style.visibility</p:attrName>
                                        </p:attrNameLst>
                                      </p:cBhvr>
                                      <p:to>
                                        <p:strVal val="visible"/>
                                      </p:to>
                                    </p:set>
                                    <p:animEffect transition="in" filter="blinds(horizontal)">
                                      <p:cBhvr>
                                        <p:cTn id="12" dur="500"/>
                                        <p:tgtEl>
                                          <p:spTgt spid="174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animEffect transition="in" filter="blinds(horizontal)">
                                      <p:cBhvr>
                                        <p:cTn id="17" dur="500"/>
                                        <p:tgtEl>
                                          <p:spTgt spid="17411">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7411">
                                            <p:txEl>
                                              <p:pRg st="6" end="6"/>
                                            </p:txEl>
                                          </p:spTgt>
                                        </p:tgtEl>
                                        <p:attrNameLst>
                                          <p:attrName>style.visibility</p:attrName>
                                        </p:attrNameLst>
                                      </p:cBhvr>
                                      <p:to>
                                        <p:strVal val="visible"/>
                                      </p:to>
                                    </p:set>
                                    <p:animEffect transition="in" filter="blinds(horizontal)">
                                      <p:cBhvr>
                                        <p:cTn id="22"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Nazanin" pitchFamily="2" charset="-78"/>
              </a:rPr>
              <a:t>نتایج تحقیقات</a:t>
            </a:r>
            <a:endParaRPr lang="fa-IR" dirty="0">
              <a:cs typeface="Nazanin" pitchFamily="2" charset="-78"/>
            </a:endParaRPr>
          </a:p>
        </p:txBody>
      </p:sp>
      <p:sp>
        <p:nvSpPr>
          <p:cNvPr id="3" name="Content Placeholder 2"/>
          <p:cNvSpPr>
            <a:spLocks noGrp="1"/>
          </p:cNvSpPr>
          <p:nvPr>
            <p:ph idx="1"/>
          </p:nvPr>
        </p:nvSpPr>
        <p:spPr/>
        <p:txBody>
          <a:bodyPr/>
          <a:lstStyle/>
          <a:p>
            <a:r>
              <a:rPr lang="fa-IR" sz="2800" dirty="0" smtClean="0">
                <a:cs typeface="Nazanin" pitchFamily="2" charset="-78"/>
              </a:rPr>
              <a:t>مدیران با نظریه ماهیت طبیعی بیشتر از مدیران با نظریه افزایشی اقدام به قالبی اندیشیدن می کنند.</a:t>
            </a:r>
          </a:p>
          <a:p>
            <a:endParaRPr lang="fa-IR" sz="2800" dirty="0" smtClean="0">
              <a:cs typeface="Nazanin" pitchFamily="2" charset="-78"/>
            </a:endParaRPr>
          </a:p>
          <a:p>
            <a:r>
              <a:rPr lang="fa-IR" sz="2800" dirty="0" smtClean="0">
                <a:cs typeface="Nazanin" pitchFamily="2" charset="-78"/>
              </a:rPr>
              <a:t>مدیران با نظریه ماهیت طبیعی در قضاوت های قطعی خود سریعتر عمل می کنند و به اطلاعات متفاوت با قضاوتشان کمتر توجه دارند.</a:t>
            </a:r>
          </a:p>
          <a:p>
            <a:endParaRPr lang="fa-IR" sz="2800" dirty="0" smtClean="0">
              <a:cs typeface="Nazanin" pitchFamily="2" charset="-78"/>
            </a:endParaRPr>
          </a:p>
          <a:p>
            <a:r>
              <a:rPr lang="fa-IR" sz="2800" dirty="0" smtClean="0">
                <a:cs typeface="Nazanin" pitchFamily="2" charset="-78"/>
              </a:rPr>
              <a:t>مدیران با نظریه ماهیت طبیعی، بر اساس استراتژی های منحصر به فرد و متکی به افراد مجری عمل می کنند در حالیکه مدیران با نظریه افزایشی با انعطاف بیشتر سعی در حل مسئله با تغییر استراتژی و امتحان استراتژی های گوناگون دارند.</a:t>
            </a:r>
            <a:endParaRPr lang="fa-IR" sz="2800" dirty="0">
              <a:cs typeface="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b="1" dirty="0" smtClean="0">
                <a:cs typeface="Zar" pitchFamily="2" charset="-78"/>
              </a:rPr>
              <a:t>خطای بنيادين اسناد</a:t>
            </a:r>
            <a:endParaRPr lang="en-US" dirty="0" smtClean="0">
              <a:effectLst/>
              <a:cs typeface="Zar" pitchFamily="2" charset="-78"/>
            </a:endParaRPr>
          </a:p>
        </p:txBody>
      </p:sp>
      <p:sp>
        <p:nvSpPr>
          <p:cNvPr id="18435" name="Rectangle 3"/>
          <p:cNvSpPr>
            <a:spLocks noGrp="1"/>
          </p:cNvSpPr>
          <p:nvPr>
            <p:ph type="body" idx="1"/>
          </p:nvPr>
        </p:nvSpPr>
        <p:spPr/>
        <p:txBody>
          <a:bodyPr/>
          <a:lstStyle/>
          <a:p>
            <a:pPr algn="just">
              <a:buClr>
                <a:schemeClr val="accent2"/>
              </a:buClr>
              <a:buFont typeface="Wingdings" pitchFamily="2" charset="2"/>
              <a:buChar char="q"/>
            </a:pPr>
            <a:r>
              <a:rPr lang="fa-IR" dirty="0" smtClean="0">
                <a:cs typeface="Zar" pitchFamily="2" charset="-78"/>
              </a:rPr>
              <a:t>تمايل به ضعيف ديدن تاثير عوامل بيروني و قوي ديدن تاثير عوامل دروني هنگاميکه درباره ی رفتار ديگران قضاوت می کنيم.</a:t>
            </a:r>
          </a:p>
          <a:p>
            <a:pPr>
              <a:buClr>
                <a:schemeClr val="accent2"/>
              </a:buClr>
              <a:buFont typeface="Wingdings" pitchFamily="2" charset="2"/>
              <a:buChar char="q"/>
            </a:pPr>
            <a:endParaRPr lang="fa-IR" dirty="0" smtClean="0"/>
          </a:p>
          <a:p>
            <a:pPr algn="just">
              <a:buClr>
                <a:schemeClr val="accent2"/>
              </a:buClr>
              <a:buFont typeface="Wingdings" pitchFamily="2" charset="2"/>
              <a:buChar char="q"/>
            </a:pPr>
            <a:r>
              <a:rPr lang="fa-IR" dirty="0" smtClean="0">
                <a:cs typeface="Zar" pitchFamily="2" charset="-78"/>
              </a:rPr>
              <a:t>به عنوان مثال: تاخير يك نفر در حضور در جلسه را به بي برنامه بودن وي ولي تاخير خود را به بي برنامه بودن سيستم ويا مشكلات محيطي نسبت دهيم.</a:t>
            </a:r>
            <a:endParaRPr lang="en-US" dirty="0" smtClean="0">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Effect transition="in" filter="blinds(horizontal)">
                                      <p:cBhvr>
                                        <p:cTn id="1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defRPr/>
            </a:pPr>
            <a:r>
              <a:rPr lang="fa-IR" dirty="0" smtClean="0">
                <a:cs typeface="Zar" pitchFamily="2" charset="-78"/>
              </a:rPr>
              <a:t>چگونه پیش فرضها و قضاوت های خود را مورد ارزيابي قرار دهيم؟</a:t>
            </a:r>
            <a:endParaRPr lang="fa-IR" dirty="0">
              <a:cs typeface="Zar" pitchFamily="2" charset="-78"/>
            </a:endParaRPr>
          </a:p>
        </p:txBody>
      </p:sp>
      <p:sp>
        <p:nvSpPr>
          <p:cNvPr id="22531" name="Content Placeholder 2"/>
          <p:cNvSpPr>
            <a:spLocks noGrp="1"/>
          </p:cNvSpPr>
          <p:nvPr>
            <p:ph idx="1"/>
          </p:nvPr>
        </p:nvSpPr>
        <p:spPr>
          <a:xfrm>
            <a:off x="1435100" y="1905000"/>
            <a:ext cx="7499350" cy="1600200"/>
          </a:xfrm>
        </p:spPr>
        <p:txBody>
          <a:bodyPr/>
          <a:lstStyle/>
          <a:p>
            <a:pPr>
              <a:buClr>
                <a:schemeClr val="accent2"/>
              </a:buClr>
              <a:buFont typeface="Wingdings" pitchFamily="2" charset="2"/>
              <a:buChar char="q"/>
            </a:pPr>
            <a:r>
              <a:rPr lang="fa-IR" sz="2800" smtClean="0">
                <a:cs typeface="Zar" pitchFamily="2" charset="-78"/>
              </a:rPr>
              <a:t>شناسايي نردبان استنتاج در ذهن خود</a:t>
            </a:r>
          </a:p>
          <a:p>
            <a:pPr>
              <a:buClr>
                <a:schemeClr val="accent2"/>
              </a:buClr>
              <a:buFont typeface="Wingdings" pitchFamily="2" charset="2"/>
              <a:buChar char="q"/>
            </a:pPr>
            <a:r>
              <a:rPr lang="ar-SA" sz="2800" smtClean="0">
                <a:cs typeface="Zar" pitchFamily="2" charset="-78"/>
              </a:rPr>
              <a:t> </a:t>
            </a:r>
            <a:r>
              <a:rPr lang="fa-IR" sz="2800" smtClean="0">
                <a:cs typeface="Zar" pitchFamily="2" charset="-78"/>
              </a:rPr>
              <a:t>تقويت مهارت هاي گفتگو</a:t>
            </a:r>
          </a:p>
          <a:p>
            <a:pPr>
              <a:buClr>
                <a:schemeClr val="accent2"/>
              </a:buClr>
              <a:buFont typeface="Wingdings" pitchFamily="2" charset="2"/>
              <a:buNone/>
            </a:pPr>
            <a:endParaRPr lang="fa-IR" smtClean="0"/>
          </a:p>
          <a:p>
            <a:pPr>
              <a:buClr>
                <a:schemeClr val="accent2"/>
              </a:buClr>
              <a:buFont typeface="Wingdings" pitchFamily="2" charset="2"/>
              <a:buNone/>
            </a:pPr>
            <a:endParaRPr lang="fa-IR" smtClean="0"/>
          </a:p>
          <a:p>
            <a:pPr>
              <a:buClr>
                <a:schemeClr val="accent2"/>
              </a:buClr>
              <a:buFont typeface="Wingdings" pitchFamily="2" charset="2"/>
              <a:buNone/>
            </a:pPr>
            <a:endParaRPr lang="ar-SA"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cognitive theory</a:t>
            </a:r>
            <a:endParaRPr lang="fa-IR" dirty="0"/>
          </a:p>
        </p:txBody>
      </p:sp>
      <p:sp>
        <p:nvSpPr>
          <p:cNvPr id="4" name="Rectangle 7"/>
          <p:cNvSpPr>
            <a:spLocks noGrp="1" noChangeArrowheads="1"/>
          </p:cNvSpPr>
          <p:nvPr>
            <p:ph idx="1"/>
          </p:nvPr>
        </p:nvSpPr>
        <p:spPr>
          <a:xfrm>
            <a:off x="1447800" y="1676400"/>
            <a:ext cx="3505200" cy="4800600"/>
          </a:xfrm>
          <a:noFill/>
          <a:ln/>
        </p:spPr>
        <p:txBody>
          <a:bodyPr/>
          <a:lstStyle/>
          <a:p>
            <a:pPr>
              <a:lnSpc>
                <a:spcPct val="80000"/>
              </a:lnSpc>
              <a:buFont typeface="Wingdings" pitchFamily="2" charset="2"/>
              <a:buNone/>
            </a:pPr>
            <a:endParaRPr lang="en-AU" sz="1800" dirty="0"/>
          </a:p>
          <a:p>
            <a:pPr>
              <a:lnSpc>
                <a:spcPct val="80000"/>
              </a:lnSpc>
              <a:buFont typeface="Wingdings" pitchFamily="2" charset="2"/>
              <a:buNone/>
            </a:pPr>
            <a:r>
              <a:rPr lang="en-US" sz="1800" dirty="0"/>
              <a:t>            Triadic reciprocal causation</a:t>
            </a:r>
          </a:p>
          <a:p>
            <a:pPr>
              <a:lnSpc>
                <a:spcPct val="80000"/>
              </a:lnSpc>
              <a:buFont typeface="Wingdings" pitchFamily="2" charset="2"/>
              <a:buNone/>
            </a:pPr>
            <a:endParaRPr lang="en-US" sz="1800" dirty="0"/>
          </a:p>
          <a:p>
            <a:pPr>
              <a:lnSpc>
                <a:spcPct val="80000"/>
              </a:lnSpc>
              <a:buFont typeface="Wingdings" pitchFamily="2" charset="2"/>
              <a:buNone/>
            </a:pPr>
            <a:r>
              <a:rPr lang="en-US" sz="1800" dirty="0"/>
              <a:t>                            </a:t>
            </a:r>
            <a:r>
              <a:rPr lang="en-US" sz="1800" dirty="0" smtClean="0"/>
              <a:t>   </a:t>
            </a:r>
            <a:r>
              <a:rPr lang="en-US" sz="1800" dirty="0"/>
              <a:t>P              </a:t>
            </a:r>
          </a:p>
          <a:p>
            <a:pPr>
              <a:lnSpc>
                <a:spcPct val="80000"/>
              </a:lnSpc>
              <a:buFont typeface="Wingdings" pitchFamily="2" charset="2"/>
              <a:buNone/>
            </a:pPr>
            <a:endParaRPr lang="en-US" sz="1800" dirty="0"/>
          </a:p>
          <a:p>
            <a:pPr>
              <a:lnSpc>
                <a:spcPct val="80000"/>
              </a:lnSpc>
              <a:buFont typeface="Wingdings" pitchFamily="2" charset="2"/>
              <a:buNone/>
            </a:pPr>
            <a:endParaRPr lang="en-US" sz="1800" dirty="0"/>
          </a:p>
          <a:p>
            <a:pPr>
              <a:lnSpc>
                <a:spcPct val="80000"/>
              </a:lnSpc>
              <a:buFont typeface="Wingdings" pitchFamily="2" charset="2"/>
              <a:buNone/>
            </a:pPr>
            <a:endParaRPr lang="en-US" sz="1800" dirty="0"/>
          </a:p>
          <a:p>
            <a:pPr>
              <a:lnSpc>
                <a:spcPct val="80000"/>
              </a:lnSpc>
              <a:buFont typeface="Wingdings" pitchFamily="2" charset="2"/>
              <a:buNone/>
            </a:pPr>
            <a:r>
              <a:rPr lang="en-US" sz="1800" dirty="0"/>
              <a:t>                 B                      E</a:t>
            </a:r>
          </a:p>
          <a:p>
            <a:pPr>
              <a:lnSpc>
                <a:spcPct val="80000"/>
              </a:lnSpc>
              <a:buFont typeface="Wingdings" pitchFamily="2" charset="2"/>
              <a:buNone/>
            </a:pPr>
            <a:endParaRPr lang="en-US" sz="1800" dirty="0"/>
          </a:p>
          <a:p>
            <a:pPr>
              <a:lnSpc>
                <a:spcPct val="80000"/>
              </a:lnSpc>
              <a:buFont typeface="Wingdings" pitchFamily="2" charset="2"/>
              <a:buNone/>
            </a:pPr>
            <a:r>
              <a:rPr lang="en-US" sz="1800" dirty="0"/>
              <a:t>             P: personal factors</a:t>
            </a:r>
          </a:p>
          <a:p>
            <a:pPr>
              <a:lnSpc>
                <a:spcPct val="80000"/>
              </a:lnSpc>
              <a:buFont typeface="Wingdings" pitchFamily="2" charset="2"/>
              <a:buNone/>
            </a:pPr>
            <a:r>
              <a:rPr lang="en-US" sz="1800" dirty="0"/>
              <a:t>             B: behavioral factors</a:t>
            </a:r>
          </a:p>
          <a:p>
            <a:pPr>
              <a:lnSpc>
                <a:spcPct val="80000"/>
              </a:lnSpc>
              <a:buFont typeface="Wingdings" pitchFamily="2" charset="2"/>
              <a:buNone/>
            </a:pPr>
            <a:r>
              <a:rPr lang="en-US" sz="1800" dirty="0"/>
              <a:t>             E: environmental factors</a:t>
            </a:r>
          </a:p>
          <a:p>
            <a:pPr>
              <a:lnSpc>
                <a:spcPct val="80000"/>
              </a:lnSpc>
              <a:buFont typeface="Wingdings" pitchFamily="2" charset="2"/>
              <a:buNone/>
            </a:pPr>
            <a:r>
              <a:rPr lang="en-US" sz="1200" dirty="0"/>
              <a:t>                          (Bandura, 1997, p. 6)</a:t>
            </a:r>
          </a:p>
        </p:txBody>
      </p:sp>
      <p:cxnSp>
        <p:nvCxnSpPr>
          <p:cNvPr id="6" name="Straight Arrow Connector 5"/>
          <p:cNvCxnSpPr/>
          <p:nvPr/>
        </p:nvCxnSpPr>
        <p:spPr>
          <a:xfrm rot="5400000" flipH="1" flipV="1">
            <a:off x="3009900" y="3162300"/>
            <a:ext cx="838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352800" y="41148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3924300" y="3238500"/>
            <a:ext cx="762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3162299" y="3314700"/>
            <a:ext cx="838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V="1">
            <a:off x="3771900" y="3314699"/>
            <a:ext cx="762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3352800" y="42672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9" name="Picture 20" descr="Bandura2004cA"/>
          <p:cNvPicPr>
            <a:picLocks noChangeAspect="1" noChangeArrowheads="1"/>
          </p:cNvPicPr>
          <p:nvPr/>
        </p:nvPicPr>
        <p:blipFill>
          <a:blip r:embed="rId3"/>
          <a:srcRect/>
          <a:stretch>
            <a:fillRect/>
          </a:stretch>
        </p:blipFill>
        <p:spPr>
          <a:xfrm>
            <a:off x="5940425" y="2565400"/>
            <a:ext cx="1657350" cy="2400300"/>
          </a:xfrm>
          <a:prstGeom prst="rect">
            <a:avLst/>
          </a:prstGeom>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b="1" dirty="0" smtClean="0">
                <a:cs typeface="Zar" pitchFamily="2" charset="-78"/>
              </a:rPr>
              <a:t>شناسايي نردبان استنتاج در ذهن خود</a:t>
            </a:r>
            <a:endParaRPr lang="en-US" dirty="0" smtClean="0">
              <a:effectLst>
                <a:outerShdw blurRad="38100" dist="38100" dir="2700000" algn="tl">
                  <a:srgbClr val="C0C0C0"/>
                </a:outerShdw>
              </a:effectLst>
              <a:cs typeface="Zar" pitchFamily="2" charset="-78"/>
            </a:endParaRPr>
          </a:p>
        </p:txBody>
      </p:sp>
      <p:sp>
        <p:nvSpPr>
          <p:cNvPr id="23555" name="Rectangle 3"/>
          <p:cNvSpPr>
            <a:spLocks noGrp="1"/>
          </p:cNvSpPr>
          <p:nvPr>
            <p:ph type="body" idx="1"/>
          </p:nvPr>
        </p:nvSpPr>
        <p:spPr>
          <a:xfrm>
            <a:off x="1143000" y="1905000"/>
            <a:ext cx="7791450" cy="4114800"/>
          </a:xfrm>
        </p:spPr>
        <p:txBody>
          <a:bodyPr/>
          <a:lstStyle/>
          <a:p>
            <a:pPr algn="just">
              <a:buClr>
                <a:schemeClr val="accent2"/>
              </a:buClr>
              <a:buFont typeface="Wingdings" pitchFamily="2" charset="2"/>
              <a:buChar char="q"/>
            </a:pPr>
            <a:r>
              <a:rPr lang="fa-IR" sz="2800" smtClean="0">
                <a:cs typeface="Zar" pitchFamily="2" charset="-78"/>
              </a:rPr>
              <a:t>بر اساس مطالعات آ</a:t>
            </a:r>
            <a:r>
              <a:rPr lang="ar-SA" sz="2800" smtClean="0">
                <a:cs typeface="Zar" pitchFamily="2" charset="-78"/>
              </a:rPr>
              <a:t>ر</a:t>
            </a:r>
            <a:r>
              <a:rPr lang="fa-IR" sz="2800" smtClean="0">
                <a:cs typeface="Zar" pitchFamily="2" charset="-78"/>
              </a:rPr>
              <a:t>جري</a:t>
            </a:r>
            <a:r>
              <a:rPr lang="ar-SA" sz="2800" smtClean="0">
                <a:cs typeface="Zar" pitchFamily="2" charset="-78"/>
              </a:rPr>
              <a:t>س و</a:t>
            </a:r>
            <a:r>
              <a:rPr lang="fa-IR" sz="2800" smtClean="0">
                <a:cs typeface="Zar" pitchFamily="2" charset="-78"/>
              </a:rPr>
              <a:t> </a:t>
            </a:r>
            <a:r>
              <a:rPr lang="ar-SA" sz="2800" smtClean="0">
                <a:cs typeface="Zar" pitchFamily="2" charset="-78"/>
              </a:rPr>
              <a:t>شان (</a:t>
            </a:r>
            <a:r>
              <a:rPr lang="fa-IR" sz="2800" smtClean="0">
                <a:cs typeface="Zar" pitchFamily="2" charset="-78"/>
              </a:rPr>
              <a:t>1996</a:t>
            </a:r>
            <a:r>
              <a:rPr lang="ar-SA" sz="2800" smtClean="0">
                <a:cs typeface="Zar" pitchFamily="2" charset="-78"/>
              </a:rPr>
              <a:t>) افراد به صورت گز</a:t>
            </a:r>
            <a:r>
              <a:rPr lang="fa-IR" sz="2800" smtClean="0">
                <a:cs typeface="Zar" pitchFamily="2" charset="-78"/>
              </a:rPr>
              <a:t>ي</a:t>
            </a:r>
            <a:r>
              <a:rPr lang="ar-SA" sz="2800" smtClean="0">
                <a:cs typeface="Zar" pitchFamily="2" charset="-78"/>
              </a:rPr>
              <a:t>نشی اطلاعات لازم را از مح</a:t>
            </a:r>
            <a:r>
              <a:rPr lang="fa-IR" sz="2800" smtClean="0">
                <a:cs typeface="Zar" pitchFamily="2" charset="-78"/>
              </a:rPr>
              <a:t>ي</a:t>
            </a:r>
            <a:r>
              <a:rPr lang="ar-SA" sz="2800" smtClean="0">
                <a:cs typeface="Zar" pitchFamily="2" charset="-78"/>
              </a:rPr>
              <a:t>طشان اخذ می کنند.</a:t>
            </a:r>
            <a:r>
              <a:rPr lang="fa-IR" sz="2800" smtClean="0">
                <a:cs typeface="Zar" pitchFamily="2" charset="-78"/>
              </a:rPr>
              <a:t> سپس</a:t>
            </a:r>
            <a:r>
              <a:rPr lang="ar-SA" sz="2800" smtClean="0">
                <a:cs typeface="Zar" pitchFamily="2" charset="-78"/>
              </a:rPr>
              <a:t> ممکن است به سرعت زنج</a:t>
            </a:r>
            <a:r>
              <a:rPr lang="fa-IR" sz="2800" smtClean="0">
                <a:cs typeface="Zar" pitchFamily="2" charset="-78"/>
              </a:rPr>
              <a:t>ي</a:t>
            </a:r>
            <a:r>
              <a:rPr lang="ar-SA" sz="2800" smtClean="0">
                <a:cs typeface="Zar" pitchFamily="2" charset="-78"/>
              </a:rPr>
              <a:t>ره ای از استنباطها</a:t>
            </a:r>
            <a:r>
              <a:rPr lang="fa-IR" sz="2800" smtClean="0">
                <a:cs typeface="Zar" pitchFamily="2" charset="-78"/>
              </a:rPr>
              <a:t> را </a:t>
            </a:r>
            <a:r>
              <a:rPr lang="ar-SA" sz="2800" smtClean="0">
                <a:cs typeface="Zar" pitchFamily="2" charset="-78"/>
              </a:rPr>
              <a:t>در</a:t>
            </a:r>
            <a:r>
              <a:rPr lang="fa-IR" sz="2800" smtClean="0">
                <a:cs typeface="Zar" pitchFamily="2" charset="-78"/>
              </a:rPr>
              <a:t> </a:t>
            </a:r>
            <a:r>
              <a:rPr lang="ar-SA" sz="2800" smtClean="0">
                <a:cs typeface="Zar" pitchFamily="2" charset="-78"/>
              </a:rPr>
              <a:t>ذهن شکل </a:t>
            </a:r>
            <a:r>
              <a:rPr lang="fa-IR" sz="2800" smtClean="0">
                <a:cs typeface="Zar" pitchFamily="2" charset="-78"/>
              </a:rPr>
              <a:t>داده،</a:t>
            </a:r>
            <a:r>
              <a:rPr lang="ar-SA" sz="2800" smtClean="0">
                <a:cs typeface="Zar" pitchFamily="2" charset="-78"/>
              </a:rPr>
              <a:t> وسپس روابط</a:t>
            </a:r>
            <a:r>
              <a:rPr lang="fa-IR" sz="2800" smtClean="0">
                <a:cs typeface="Zar" pitchFamily="2" charset="-78"/>
              </a:rPr>
              <a:t>ي</a:t>
            </a:r>
            <a:r>
              <a:rPr lang="ar-SA" sz="2800" smtClean="0">
                <a:cs typeface="Zar" pitchFamily="2" charset="-78"/>
              </a:rPr>
              <a:t> ب</a:t>
            </a:r>
            <a:r>
              <a:rPr lang="fa-IR" sz="2800" smtClean="0">
                <a:cs typeface="Zar" pitchFamily="2" charset="-78"/>
              </a:rPr>
              <a:t>ي</a:t>
            </a:r>
            <a:r>
              <a:rPr lang="ar-SA" sz="2800" smtClean="0">
                <a:cs typeface="Zar" pitchFamily="2" charset="-78"/>
              </a:rPr>
              <a:t>ن اطلاعات جد</a:t>
            </a:r>
            <a:r>
              <a:rPr lang="fa-IR" sz="2800" smtClean="0">
                <a:cs typeface="Zar" pitchFamily="2" charset="-78"/>
              </a:rPr>
              <a:t>ي</a:t>
            </a:r>
            <a:r>
              <a:rPr lang="ar-SA" sz="2800" smtClean="0">
                <a:cs typeface="Zar" pitchFamily="2" charset="-78"/>
              </a:rPr>
              <a:t>د و فرضها و باورها</a:t>
            </a:r>
            <a:r>
              <a:rPr lang="fa-IR" sz="2800" smtClean="0">
                <a:cs typeface="Zar" pitchFamily="2" charset="-78"/>
              </a:rPr>
              <a:t> را با تفاسير خود از اطلاعات موجود</a:t>
            </a:r>
            <a:r>
              <a:rPr lang="ar-SA" sz="2800" smtClean="0">
                <a:cs typeface="Zar" pitchFamily="2" charset="-78"/>
              </a:rPr>
              <a:t> ا</a:t>
            </a:r>
            <a:r>
              <a:rPr lang="fa-IR" sz="2800" smtClean="0">
                <a:cs typeface="Zar" pitchFamily="2" charset="-78"/>
              </a:rPr>
              <a:t>ي</a:t>
            </a:r>
            <a:r>
              <a:rPr lang="ar-SA" sz="2800" smtClean="0">
                <a:cs typeface="Zar" pitchFamily="2" charset="-78"/>
              </a:rPr>
              <a:t>جا</a:t>
            </a:r>
            <a:r>
              <a:rPr lang="fa-IR" sz="2800" smtClean="0">
                <a:cs typeface="Zar" pitchFamily="2" charset="-78"/>
              </a:rPr>
              <a:t>د کنند، </a:t>
            </a:r>
            <a:r>
              <a:rPr lang="ar-SA" sz="2800" smtClean="0">
                <a:cs typeface="Zar" pitchFamily="2" charset="-78"/>
              </a:rPr>
              <a:t>ونها</a:t>
            </a:r>
            <a:r>
              <a:rPr lang="fa-IR" sz="2800" smtClean="0">
                <a:cs typeface="Zar" pitchFamily="2" charset="-78"/>
              </a:rPr>
              <a:t>ي</a:t>
            </a:r>
            <a:r>
              <a:rPr lang="ar-SA" sz="2800" smtClean="0">
                <a:cs typeface="Zar" pitchFamily="2" charset="-78"/>
              </a:rPr>
              <a:t>تا</a:t>
            </a:r>
            <a:r>
              <a:rPr lang="fa-IR" sz="2800" smtClean="0">
                <a:cs typeface="Zar" pitchFamily="2" charset="-78"/>
              </a:rPr>
              <a:t>ً</a:t>
            </a:r>
            <a:r>
              <a:rPr lang="ar-SA" sz="2800" smtClean="0">
                <a:cs typeface="Zar" pitchFamily="2" charset="-78"/>
              </a:rPr>
              <a:t> رفتارها</a:t>
            </a:r>
            <a:r>
              <a:rPr lang="fa-IR" sz="2800" smtClean="0">
                <a:cs typeface="Zar" pitchFamily="2" charset="-78"/>
              </a:rPr>
              <a:t>يشان را </a:t>
            </a:r>
            <a:r>
              <a:rPr lang="ar-SA" sz="2800" smtClean="0">
                <a:cs typeface="Zar" pitchFamily="2" charset="-78"/>
              </a:rPr>
              <a:t>بر اساس استنباطها</a:t>
            </a:r>
            <a:r>
              <a:rPr lang="fa-IR" sz="2800" smtClean="0">
                <a:cs typeface="Zar" pitchFamily="2" charset="-78"/>
              </a:rPr>
              <a:t>ي</a:t>
            </a:r>
            <a:r>
              <a:rPr lang="ar-SA" sz="2800" smtClean="0">
                <a:cs typeface="Zar" pitchFamily="2" charset="-78"/>
              </a:rPr>
              <a:t>شان بــــرو</a:t>
            </a:r>
            <a:r>
              <a:rPr lang="fa-IR" sz="2800" smtClean="0">
                <a:cs typeface="Zar" pitchFamily="2" charset="-78"/>
              </a:rPr>
              <a:t>ز دهند.</a:t>
            </a:r>
          </a:p>
          <a:p>
            <a:pPr algn="just">
              <a:buClr>
                <a:schemeClr val="accent2"/>
              </a:buClr>
              <a:buFont typeface="Wingdings 2" pitchFamily="18" charset="2"/>
              <a:buNone/>
            </a:pPr>
            <a:r>
              <a:rPr lang="fa-IR" sz="2800" smtClean="0">
                <a:cs typeface="Zar" pitchFamily="2" charset="-78"/>
              </a:rPr>
              <a:t> </a:t>
            </a:r>
            <a:endParaRPr lang="fa-IR" sz="2800" smtClean="0"/>
          </a:p>
          <a:p>
            <a:pPr>
              <a:buClr>
                <a:srgbClr val="FF9900"/>
              </a:buClr>
              <a:buFont typeface="Wingdings" pitchFamily="2" charset="2"/>
              <a:buChar char="q"/>
            </a:pPr>
            <a:r>
              <a:rPr lang="ar-SA" sz="2800" smtClean="0">
                <a:cs typeface="Zar" pitchFamily="2" charset="-78"/>
              </a:rPr>
              <a:t>چن</a:t>
            </a:r>
            <a:r>
              <a:rPr lang="fa-IR" sz="2800" smtClean="0">
                <a:cs typeface="Zar" pitchFamily="2" charset="-78"/>
              </a:rPr>
              <a:t>ي</a:t>
            </a:r>
            <a:r>
              <a:rPr lang="ar-SA" sz="2800" smtClean="0">
                <a:cs typeface="Zar" pitchFamily="2" charset="-78"/>
              </a:rPr>
              <a:t>ن استنباطها</a:t>
            </a:r>
            <a:r>
              <a:rPr lang="fa-IR" sz="2800" smtClean="0">
                <a:cs typeface="Zar" pitchFamily="2" charset="-78"/>
              </a:rPr>
              <a:t>ي</a:t>
            </a:r>
            <a:r>
              <a:rPr lang="ar-SA" sz="2800" smtClean="0">
                <a:cs typeface="Zar" pitchFamily="2" charset="-78"/>
              </a:rPr>
              <a:t>ی معمولا</a:t>
            </a:r>
            <a:r>
              <a:rPr lang="fa-IR" sz="2800" smtClean="0">
                <a:cs typeface="Zar" pitchFamily="2" charset="-78"/>
              </a:rPr>
              <a:t>ً</a:t>
            </a:r>
            <a:r>
              <a:rPr lang="ar-SA" sz="2800" smtClean="0">
                <a:cs typeface="Zar" pitchFamily="2" charset="-78"/>
              </a:rPr>
              <a:t> آزمون نشده و متاسفانه</a:t>
            </a:r>
            <a:r>
              <a:rPr lang="fa-IR" sz="2800" smtClean="0">
                <a:cs typeface="Zar" pitchFamily="2" charset="-78"/>
              </a:rPr>
              <a:t> </a:t>
            </a:r>
            <a:r>
              <a:rPr lang="ar-SA" sz="2800" smtClean="0">
                <a:cs typeface="Zar" pitchFamily="2" charset="-78"/>
              </a:rPr>
              <a:t>گاهی غ</a:t>
            </a:r>
            <a:r>
              <a:rPr lang="fa-IR" sz="2800" smtClean="0">
                <a:cs typeface="Zar" pitchFamily="2" charset="-78"/>
              </a:rPr>
              <a:t>ي</a:t>
            </a:r>
            <a:r>
              <a:rPr lang="ar-SA" sz="2800" smtClean="0">
                <a:cs typeface="Zar" pitchFamily="2" charset="-78"/>
              </a:rPr>
              <a:t>ر صح</a:t>
            </a:r>
            <a:r>
              <a:rPr lang="fa-IR" sz="2800" smtClean="0">
                <a:cs typeface="Zar" pitchFamily="2" charset="-78"/>
              </a:rPr>
              <a:t>ي</a:t>
            </a:r>
            <a:r>
              <a:rPr lang="ar-SA" sz="2800" smtClean="0">
                <a:cs typeface="Zar" pitchFamily="2" charset="-78"/>
              </a:rPr>
              <a:t>ح </a:t>
            </a:r>
            <a:r>
              <a:rPr lang="fa-IR" sz="2800" smtClean="0">
                <a:cs typeface="Zar" pitchFamily="2" charset="-78"/>
              </a:rPr>
              <a:t>می باشند</a:t>
            </a:r>
            <a:r>
              <a:rPr lang="ar-SA" sz="2800" smtClean="0">
                <a:cs typeface="Zar" pitchFamily="2" charset="-78"/>
              </a:rPr>
              <a:t>. </a:t>
            </a:r>
            <a:r>
              <a:rPr lang="fa-IR" smtClean="0"/>
              <a:t/>
            </a:r>
            <a:br>
              <a:rPr lang="fa-IR" smtClean="0"/>
            </a:br>
            <a:endParaRPr lang="fa-IR" smtClean="0"/>
          </a:p>
          <a:p>
            <a:pPr>
              <a:buFont typeface="Wingdings 2" pitchFamily="18" charset="2"/>
              <a:buNone/>
            </a:pPr>
            <a:endParaRPr lang="en-US" smtClean="0">
              <a:cs typeface="Majalla UI"/>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457200"/>
            <a:ext cx="7499350" cy="1143000"/>
          </a:xfrm>
        </p:spPr>
        <p:txBody>
          <a:bodyPr>
            <a:normAutofit fontScale="90000"/>
          </a:bodyPr>
          <a:lstStyle/>
          <a:p>
            <a:pPr algn="r">
              <a:defRPr/>
            </a:pPr>
            <a:r>
              <a:rPr lang="fa-IR" sz="4400" dirty="0" smtClean="0">
                <a:cs typeface="Zar" pitchFamily="2" charset="-78"/>
              </a:rPr>
              <a:t>شناسايي نردبان استنتاج در ذهن خود</a:t>
            </a:r>
            <a:br>
              <a:rPr lang="fa-IR" sz="4400" dirty="0" smtClean="0">
                <a:cs typeface="Zar" pitchFamily="2" charset="-78"/>
              </a:rPr>
            </a:br>
            <a:endParaRPr lang="fa-IR" dirty="0"/>
          </a:p>
        </p:txBody>
      </p:sp>
      <p:pic>
        <p:nvPicPr>
          <p:cNvPr id="25603" name="Content Placeholder 3" descr="ladder1.jpg"/>
          <p:cNvPicPr>
            <a:picLocks noGrp="1" noChangeAspect="1"/>
          </p:cNvPicPr>
          <p:nvPr>
            <p:ph idx="1"/>
          </p:nvPr>
        </p:nvPicPr>
        <p:blipFill>
          <a:blip r:embed="rId3"/>
          <a:srcRect/>
          <a:stretch>
            <a:fillRect/>
          </a:stretch>
        </p:blipFill>
        <p:spPr>
          <a:xfrm>
            <a:off x="2057400" y="1601788"/>
            <a:ext cx="6194425" cy="464661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ox(in)">
                                      <p:cBhvr>
                                        <p:cTn id="7"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609600"/>
            <a:ext cx="7499350" cy="1143000"/>
          </a:xfrm>
        </p:spPr>
        <p:txBody>
          <a:bodyPr>
            <a:normAutofit fontScale="90000"/>
          </a:bodyPr>
          <a:lstStyle/>
          <a:p>
            <a:pPr algn="r">
              <a:defRPr/>
            </a:pPr>
            <a:r>
              <a:rPr lang="fa-IR" sz="4400" dirty="0" smtClean="0">
                <a:cs typeface="Zar" pitchFamily="2" charset="-78"/>
              </a:rPr>
              <a:t>شناسايي نردبان استنتاج در ذهن خود (ادامه)</a:t>
            </a:r>
            <a:br>
              <a:rPr lang="fa-IR" sz="4400" dirty="0" smtClean="0">
                <a:cs typeface="Zar" pitchFamily="2" charset="-78"/>
              </a:rPr>
            </a:br>
            <a:endParaRPr lang="fa-IR" dirty="0"/>
          </a:p>
        </p:txBody>
      </p:sp>
      <p:pic>
        <p:nvPicPr>
          <p:cNvPr id="26627" name="Content Placeholder 3" descr="ladder1.gif"/>
          <p:cNvPicPr>
            <a:picLocks noGrp="1" noChangeAspect="1"/>
          </p:cNvPicPr>
          <p:nvPr>
            <p:ph idx="1"/>
          </p:nvPr>
        </p:nvPicPr>
        <p:blipFill>
          <a:blip r:embed="rId3"/>
          <a:srcRect/>
          <a:stretch>
            <a:fillRect/>
          </a:stretch>
        </p:blipFill>
        <p:spPr>
          <a:xfrm>
            <a:off x="1524000" y="2562225"/>
            <a:ext cx="2743200" cy="2924175"/>
          </a:xfrm>
        </p:spPr>
      </p:pic>
      <p:pic>
        <p:nvPicPr>
          <p:cNvPr id="26628" name="Picture 7" descr="ladder4.gif"/>
          <p:cNvPicPr>
            <a:picLocks noChangeAspect="1"/>
          </p:cNvPicPr>
          <p:nvPr/>
        </p:nvPicPr>
        <p:blipFill>
          <a:blip r:embed="rId4"/>
          <a:srcRect/>
          <a:stretch>
            <a:fillRect/>
          </a:stretch>
        </p:blipFill>
        <p:spPr bwMode="auto">
          <a:xfrm>
            <a:off x="5421313" y="2590800"/>
            <a:ext cx="2692400" cy="2895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blinds(horizontal)">
                                      <p:cBhvr>
                                        <p:cTn id="7" dur="5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blinds(horizontal)">
                                      <p:cBhvr>
                                        <p:cTn id="12"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dirty="0" smtClean="0">
                <a:effectLst>
                  <a:outerShdw blurRad="38100" dist="38100" dir="2700000" algn="tl">
                    <a:srgbClr val="C0C0C0"/>
                  </a:outerShdw>
                </a:effectLst>
                <a:cs typeface="Zar" pitchFamily="2" charset="-78"/>
              </a:rPr>
              <a:t>تقويت مهارتهاي گفتگو</a:t>
            </a:r>
            <a:endParaRPr lang="en-US" dirty="0" smtClean="0">
              <a:effectLst>
                <a:outerShdw blurRad="38100" dist="38100" dir="2700000" algn="tl">
                  <a:srgbClr val="C0C0C0"/>
                </a:outerShdw>
              </a:effectLst>
              <a:cs typeface="Zar" pitchFamily="2" charset="-78"/>
            </a:endParaRPr>
          </a:p>
        </p:txBody>
      </p:sp>
      <p:sp>
        <p:nvSpPr>
          <p:cNvPr id="26627" name="Rectangle 3"/>
          <p:cNvSpPr>
            <a:spLocks noGrp="1"/>
          </p:cNvSpPr>
          <p:nvPr>
            <p:ph type="body" idx="1"/>
          </p:nvPr>
        </p:nvSpPr>
        <p:spPr/>
        <p:txBody>
          <a:bodyPr/>
          <a:lstStyle/>
          <a:p>
            <a:pPr>
              <a:buClr>
                <a:schemeClr val="accent2"/>
              </a:buClr>
              <a:buFont typeface="Wingdings" pitchFamily="2" charset="2"/>
              <a:buChar char="q"/>
            </a:pPr>
            <a:r>
              <a:rPr lang="fa-IR" b="1" dirty="0" smtClean="0">
                <a:cs typeface="Zar" pitchFamily="2" charset="-78"/>
              </a:rPr>
              <a:t> تاملات ذهنی </a:t>
            </a:r>
            <a:r>
              <a:rPr lang="en-US" b="1" dirty="0" smtClean="0">
                <a:cs typeface="Zar" pitchFamily="2" charset="-78"/>
              </a:rPr>
              <a:t>(reflection)</a:t>
            </a:r>
            <a:r>
              <a:rPr lang="fa-IR" b="1" dirty="0" smtClean="0">
                <a:cs typeface="Zar" pitchFamily="2" charset="-78"/>
              </a:rPr>
              <a:t> و پرسشگري </a:t>
            </a:r>
            <a:r>
              <a:rPr lang="en-US" b="1" dirty="0" smtClean="0">
                <a:cs typeface="Zar" pitchFamily="2" charset="-78"/>
              </a:rPr>
              <a:t>(inquiry)</a:t>
            </a:r>
            <a:r>
              <a:rPr lang="fa-IR" b="1" dirty="0" smtClean="0">
                <a:cs typeface="Zar" pitchFamily="2" charset="-78"/>
              </a:rPr>
              <a:t>:</a:t>
            </a:r>
          </a:p>
          <a:p>
            <a:pPr>
              <a:buClr>
                <a:schemeClr val="accent2"/>
              </a:buClr>
              <a:buFont typeface="Wingdings" pitchFamily="2" charset="2"/>
              <a:buChar char="§"/>
            </a:pPr>
            <a:r>
              <a:rPr lang="fa-IR" dirty="0" smtClean="0">
                <a:cs typeface="Zar" pitchFamily="2" charset="-78"/>
              </a:rPr>
              <a:t> تاملات</a:t>
            </a:r>
            <a:r>
              <a:rPr lang="ar-SA" dirty="0" smtClean="0">
                <a:cs typeface="Zar" pitchFamily="2" charset="-78"/>
              </a:rPr>
              <a:t> ذهنی به کنترل سرعت فرآ</a:t>
            </a:r>
            <a:r>
              <a:rPr lang="fa-IR" dirty="0" smtClean="0">
                <a:cs typeface="Zar" pitchFamily="2" charset="-78"/>
              </a:rPr>
              <a:t>ي</a:t>
            </a:r>
            <a:r>
              <a:rPr lang="ar-SA" dirty="0" smtClean="0">
                <a:cs typeface="Zar" pitchFamily="2" charset="-78"/>
              </a:rPr>
              <a:t>ند تفکر استنباطی به منظور ا</a:t>
            </a:r>
            <a:r>
              <a:rPr lang="fa-IR" dirty="0" smtClean="0">
                <a:cs typeface="Zar" pitchFamily="2" charset="-78"/>
              </a:rPr>
              <a:t>ي</a:t>
            </a:r>
            <a:r>
              <a:rPr lang="ar-SA" dirty="0" smtClean="0">
                <a:cs typeface="Zar" pitchFamily="2" charset="-78"/>
              </a:rPr>
              <a:t>جاد آگاهی ب</a:t>
            </a:r>
            <a:r>
              <a:rPr lang="fa-IR" dirty="0" smtClean="0">
                <a:cs typeface="Zar" pitchFamily="2" charset="-78"/>
              </a:rPr>
              <a:t>ي</a:t>
            </a:r>
            <a:r>
              <a:rPr lang="ar-SA" dirty="0" smtClean="0">
                <a:cs typeface="Zar" pitchFamily="2" charset="-78"/>
              </a:rPr>
              <a:t>شتر از چگونگی </a:t>
            </a:r>
            <a:r>
              <a:rPr lang="fa-IR" dirty="0" smtClean="0">
                <a:cs typeface="Zar" pitchFamily="2" charset="-78"/>
              </a:rPr>
              <a:t>تاثیر گذاری </a:t>
            </a:r>
            <a:r>
              <a:rPr lang="ar-SA" dirty="0" smtClean="0">
                <a:cs typeface="Zar" pitchFamily="2" charset="-78"/>
              </a:rPr>
              <a:t>الگو</a:t>
            </a:r>
            <a:r>
              <a:rPr lang="fa-IR" dirty="0" smtClean="0">
                <a:cs typeface="Zar" pitchFamily="2" charset="-78"/>
              </a:rPr>
              <a:t>هاي</a:t>
            </a:r>
            <a:r>
              <a:rPr lang="ar-SA" dirty="0" smtClean="0">
                <a:cs typeface="Zar" pitchFamily="2" charset="-78"/>
              </a:rPr>
              <a:t> ذهنی </a:t>
            </a:r>
            <a:r>
              <a:rPr lang="fa-IR" dirty="0" smtClean="0">
                <a:cs typeface="Zar" pitchFamily="2" charset="-78"/>
              </a:rPr>
              <a:t>بر قضاوت و عمل ما </a:t>
            </a:r>
            <a:r>
              <a:rPr lang="ar-SA" dirty="0" smtClean="0">
                <a:cs typeface="Zar" pitchFamily="2" charset="-78"/>
              </a:rPr>
              <a:t>اشاره دار</a:t>
            </a:r>
            <a:r>
              <a:rPr lang="fa-IR" dirty="0" smtClean="0">
                <a:cs typeface="Zar" pitchFamily="2" charset="-78"/>
              </a:rPr>
              <a:t>د(سنگه 1994)</a:t>
            </a:r>
            <a:r>
              <a:rPr lang="ar-SA" dirty="0" smtClean="0">
                <a:cs typeface="Zar" pitchFamily="2" charset="-78"/>
              </a:rPr>
              <a:t>.</a:t>
            </a:r>
            <a:endParaRPr lang="fa-IR" dirty="0" smtClean="0">
              <a:cs typeface="Zar" pitchFamily="2" charset="-78"/>
            </a:endParaRPr>
          </a:p>
          <a:p>
            <a:pPr>
              <a:buClr>
                <a:schemeClr val="accent2"/>
              </a:buClr>
              <a:buFont typeface="Wingdings" pitchFamily="2" charset="2"/>
              <a:buChar char="§"/>
            </a:pPr>
            <a:r>
              <a:rPr lang="ar-SA" dirty="0" smtClean="0">
                <a:cs typeface="Zar" pitchFamily="2" charset="-78"/>
              </a:rPr>
              <a:t> پرسشگری به کنترل شرا</a:t>
            </a:r>
            <a:r>
              <a:rPr lang="fa-IR" dirty="0" smtClean="0">
                <a:cs typeface="Zar" pitchFamily="2" charset="-78"/>
              </a:rPr>
              <a:t>ي</a:t>
            </a:r>
            <a:r>
              <a:rPr lang="ar-SA" dirty="0" smtClean="0">
                <a:cs typeface="Zar" pitchFamily="2" charset="-78"/>
              </a:rPr>
              <a:t>ط گفتگو </a:t>
            </a:r>
            <a:r>
              <a:rPr lang="fa-IR" dirty="0" smtClean="0">
                <a:cs typeface="Zar" pitchFamily="2" charset="-78"/>
              </a:rPr>
              <a:t>و طرح سؤالات هوشمندانه از</a:t>
            </a:r>
            <a:r>
              <a:rPr lang="ar-SA" dirty="0" smtClean="0">
                <a:cs typeface="Zar" pitchFamily="2" charset="-78"/>
              </a:rPr>
              <a:t>د</a:t>
            </a:r>
            <a:r>
              <a:rPr lang="fa-IR" dirty="0" smtClean="0">
                <a:cs typeface="Zar" pitchFamily="2" charset="-78"/>
              </a:rPr>
              <a:t>ي</a:t>
            </a:r>
            <a:r>
              <a:rPr lang="ar-SA" dirty="0" smtClean="0">
                <a:cs typeface="Zar" pitchFamily="2" charset="-78"/>
              </a:rPr>
              <a:t>گران اشاره دارد تا بتوان شناخت لازم را درباره پ</a:t>
            </a:r>
            <a:r>
              <a:rPr lang="fa-IR" dirty="0" smtClean="0">
                <a:cs typeface="Zar" pitchFamily="2" charset="-78"/>
              </a:rPr>
              <a:t>ي</a:t>
            </a:r>
            <a:r>
              <a:rPr lang="ar-SA" dirty="0" smtClean="0">
                <a:cs typeface="Zar" pitchFamily="2" charset="-78"/>
              </a:rPr>
              <a:t>ش فرضهای </a:t>
            </a:r>
            <a:r>
              <a:rPr lang="fa-IR" dirty="0" smtClean="0">
                <a:cs typeface="Zar" pitchFamily="2" charset="-78"/>
              </a:rPr>
              <a:t>ي</a:t>
            </a:r>
            <a:r>
              <a:rPr lang="ar-SA" dirty="0" smtClean="0">
                <a:cs typeface="Zar" pitchFamily="2" charset="-78"/>
              </a:rPr>
              <a:t>كد</a:t>
            </a:r>
            <a:r>
              <a:rPr lang="fa-IR" dirty="0" smtClean="0">
                <a:cs typeface="Zar" pitchFamily="2" charset="-78"/>
              </a:rPr>
              <a:t>ي</a:t>
            </a:r>
            <a:r>
              <a:rPr lang="ar-SA" dirty="0" smtClean="0">
                <a:cs typeface="Zar" pitchFamily="2" charset="-78"/>
              </a:rPr>
              <a:t>گر بــــــدست آور</a:t>
            </a:r>
            <a:r>
              <a:rPr lang="fa-IR" dirty="0" smtClean="0">
                <a:cs typeface="Zar" pitchFamily="2" charset="-78"/>
              </a:rPr>
              <a:t>د </a:t>
            </a:r>
            <a:r>
              <a:rPr lang="ar-SA" dirty="0" smtClean="0">
                <a:cs typeface="Zar" pitchFamily="2" charset="-78"/>
              </a:rPr>
              <a:t>(سنگه 1994)</a:t>
            </a:r>
            <a:r>
              <a:rPr lang="fa-IR" dirty="0" smtClean="0">
                <a:cs typeface="Zar" pitchFamily="2" charset="-78"/>
              </a:rPr>
              <a:t>. </a:t>
            </a:r>
          </a:p>
          <a:p>
            <a:endParaRPr lang="en-US" dirty="0" smtClean="0">
              <a:cs typeface="Majalla UI"/>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Nazanin" pitchFamily="2" charset="-78"/>
              </a:rPr>
              <a:t>مثال 1</a:t>
            </a:r>
            <a:endParaRPr lang="fa-IR" dirty="0">
              <a:cs typeface="Nazanin" pitchFamily="2" charset="-78"/>
            </a:endParaRPr>
          </a:p>
        </p:txBody>
      </p:sp>
      <p:sp>
        <p:nvSpPr>
          <p:cNvPr id="3" name="Content Placeholder 2"/>
          <p:cNvSpPr>
            <a:spLocks noGrp="1"/>
          </p:cNvSpPr>
          <p:nvPr>
            <p:ph idx="1"/>
          </p:nvPr>
        </p:nvSpPr>
        <p:spPr>
          <a:xfrm>
            <a:off x="1066800" y="1447800"/>
            <a:ext cx="7867650" cy="4953000"/>
          </a:xfrm>
        </p:spPr>
        <p:txBody>
          <a:bodyPr/>
          <a:lstStyle/>
          <a:p>
            <a:r>
              <a:rPr lang="fa-IR" sz="2400" dirty="0" smtClean="0">
                <a:cs typeface="Nazanin" pitchFamily="2" charset="-78"/>
              </a:rPr>
              <a:t>مدیری در پایان روز کاری درباره یکی از مکالمات خود با یکی از کارشناسان می اندیشد:</a:t>
            </a:r>
          </a:p>
          <a:p>
            <a:pPr algn="just">
              <a:buNone/>
            </a:pPr>
            <a:r>
              <a:rPr lang="fa-IR" sz="2000" dirty="0" smtClean="0">
                <a:cs typeface="Nazanin" pitchFamily="2" charset="-78"/>
              </a:rPr>
              <a:t>     </a:t>
            </a:r>
            <a:r>
              <a:rPr lang="fa-IR" sz="2000" dirty="0" smtClean="0">
                <a:solidFill>
                  <a:srgbClr val="002060"/>
                </a:solidFill>
                <a:cs typeface="Nazanin" pitchFamily="2" charset="-78"/>
              </a:rPr>
              <a:t>”وقتی که وی به من گفت که او نمی تواند کار پیشنهادی مرا انجام دهد، من به خود گفتم که او فرد مسئولیت پذیری نیست و از اینرو دیگر به وی اصرار نکردم چون نگران بودم که با سپردن کار به وی موجبات شکست آن را فراهم آورم. راستی...چرا وی آن کار را نپذیرفت؟ آیا ممکن است دلایل دیگری هم وجود داشته باشد که برای هر فرد دیگری که این کار را به او ارجاع دهم ممکن است تاثیر گذار باشد؟ چرا بلافاصله عدم تقبل کار را به معنای فقدان روحیه مسئولیت پذیری گرفتم؟ ”</a:t>
            </a:r>
          </a:p>
          <a:p>
            <a:pPr algn="just">
              <a:buNone/>
            </a:pPr>
            <a:endParaRPr lang="fa-IR" sz="1600" dirty="0" smtClean="0"/>
          </a:p>
          <a:p>
            <a:pPr algn="just"/>
            <a:r>
              <a:rPr lang="fa-IR" sz="2400" dirty="0" smtClean="0">
                <a:cs typeface="Nazanin" pitchFamily="2" charset="-78"/>
              </a:rPr>
              <a:t>نکته مهم در اینجا اینست که ممکن است قضاوت ما درست باشد، اما اگر نبود چه؟</a:t>
            </a:r>
          </a:p>
          <a:p>
            <a:pPr algn="just"/>
            <a:endParaRPr lang="fa-IR" sz="2400" dirty="0" smtClean="0">
              <a:cs typeface="Nazanin" pitchFamily="2" charset="-78"/>
            </a:endParaRPr>
          </a:p>
          <a:p>
            <a:pPr algn="just"/>
            <a:r>
              <a:rPr lang="fa-IR" sz="2400" dirty="0" smtClean="0">
                <a:cs typeface="Nazanin" pitchFamily="2" charset="-78"/>
              </a:rPr>
              <a:t>توصیه به تلاش تا حد امکان و مقدورات اجرایی و زمان در اختیار برای معلق نگاه داشتن پیش فرضها و تلاش برای کسب اطلاعات بر اساس واقیت ها است.</a:t>
            </a:r>
            <a:endParaRPr lang="fa-IR" sz="2400" dirty="0">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Nazanin" pitchFamily="2" charset="-78"/>
              </a:rPr>
              <a:t>مثال 2</a:t>
            </a:r>
            <a:endParaRPr lang="fa-IR" dirty="0">
              <a:cs typeface="Nazanin" pitchFamily="2" charset="-78"/>
            </a:endParaRPr>
          </a:p>
        </p:txBody>
      </p:sp>
      <p:sp>
        <p:nvSpPr>
          <p:cNvPr id="3" name="Content Placeholder 2"/>
          <p:cNvSpPr>
            <a:spLocks noGrp="1"/>
          </p:cNvSpPr>
          <p:nvPr>
            <p:ph idx="1"/>
          </p:nvPr>
        </p:nvSpPr>
        <p:spPr>
          <a:xfrm>
            <a:off x="1435100" y="1447800"/>
            <a:ext cx="7499350" cy="5029200"/>
          </a:xfrm>
        </p:spPr>
        <p:txBody>
          <a:bodyPr/>
          <a:lstStyle/>
          <a:p>
            <a:r>
              <a:rPr lang="fa-IR" dirty="0" smtClean="0">
                <a:cs typeface="Nazanin" pitchFamily="2" charset="-78"/>
              </a:rPr>
              <a:t>به گفتگوی بین یک مدیر و کارشناس تحت سرپرستی اش دقت نمایید:</a:t>
            </a:r>
          </a:p>
          <a:p>
            <a:pPr>
              <a:buNone/>
            </a:pPr>
            <a:r>
              <a:rPr lang="fa-IR" sz="1800" dirty="0" smtClean="0">
                <a:solidFill>
                  <a:srgbClr val="002060"/>
                </a:solidFill>
                <a:cs typeface="Nazanin" pitchFamily="2" charset="-78"/>
              </a:rPr>
              <a:t>م. راستی من متوجه شده ام که شما با فروش محصولات الف به مشتریان ب مخالف هستید؟ اینطور است؟</a:t>
            </a:r>
          </a:p>
          <a:p>
            <a:pPr>
              <a:buNone/>
            </a:pPr>
            <a:r>
              <a:rPr lang="fa-IR" sz="1800" dirty="0" smtClean="0">
                <a:solidFill>
                  <a:srgbClr val="002060"/>
                </a:solidFill>
                <a:cs typeface="Nazanin" pitchFamily="2" charset="-78"/>
              </a:rPr>
              <a:t>ک. بله. به نظر من شرکت با وارد شدن به این حوزه خود را وارد خطر بزرگی می کند.</a:t>
            </a:r>
          </a:p>
          <a:p>
            <a:pPr>
              <a:buNone/>
            </a:pPr>
            <a:r>
              <a:rPr lang="fa-IR" sz="1800" dirty="0" smtClean="0">
                <a:solidFill>
                  <a:srgbClr val="002060"/>
                </a:solidFill>
                <a:cs typeface="Nazanin" pitchFamily="2" charset="-78"/>
              </a:rPr>
              <a:t>م. اما به نظر من اصلا اینطور نیست. شرکتهای رقیب وارد این حوزه شده اند و در حال افزایش درآمد خود هستند و ما اینجا دست روی دست گذاشته ایم.</a:t>
            </a:r>
          </a:p>
          <a:p>
            <a:pPr>
              <a:buNone/>
            </a:pPr>
            <a:r>
              <a:rPr lang="fa-IR" sz="1800" dirty="0" smtClean="0">
                <a:solidFill>
                  <a:srgbClr val="002060"/>
                </a:solidFill>
                <a:cs typeface="Nazanin" pitchFamily="2" charset="-78"/>
              </a:rPr>
              <a:t>ک. اما شرکتهای رقیب هم دارای مشکلات زیادی در ورود و تثبیت حضورشان در این بازار هستند.</a:t>
            </a:r>
          </a:p>
          <a:p>
            <a:pPr>
              <a:buNone/>
            </a:pPr>
            <a:r>
              <a:rPr lang="fa-IR" sz="1800" dirty="0" smtClean="0">
                <a:solidFill>
                  <a:srgbClr val="002060"/>
                </a:solidFill>
                <a:cs typeface="Nazanin" pitchFamily="2" charset="-78"/>
              </a:rPr>
              <a:t>م. بر اساس اطلاعاتی که من دارم آنها در حال افزایش درآمد خود هستند. به گمانم بهتر است شما اطلاعات بیشتری درباره بازار داشته باشید. من به اقتضای شغلم اطلاعات بیشتری دستم می رسد.</a:t>
            </a:r>
          </a:p>
          <a:p>
            <a:pPr>
              <a:buNone/>
            </a:pPr>
            <a:r>
              <a:rPr lang="fa-IR" sz="1800" dirty="0" smtClean="0">
                <a:solidFill>
                  <a:srgbClr val="002060"/>
                </a:solidFill>
                <a:cs typeface="Nazanin" pitchFamily="2" charset="-78"/>
              </a:rPr>
              <a:t>ک. اما من هم دوستانی دارم که اطلاعات خوبی درباره بازار این محصولات دارند و شرایط را برای ورود ما به این بازار خیلی ریسکی می دانند.</a:t>
            </a:r>
          </a:p>
          <a:p>
            <a:pPr>
              <a:buNone/>
            </a:pPr>
            <a:r>
              <a:rPr lang="fa-IR" sz="1800" dirty="0" smtClean="0">
                <a:solidFill>
                  <a:srgbClr val="002060"/>
                </a:solidFill>
                <a:cs typeface="Nazanin" pitchFamily="2" charset="-78"/>
              </a:rPr>
              <a:t>م. به هر حال این تصمیمی است که بیشتر مدیران شرکت با آن موافقند.</a:t>
            </a:r>
          </a:p>
          <a:p>
            <a:pPr>
              <a:buNone/>
            </a:pPr>
            <a:r>
              <a:rPr lang="fa-IR" sz="1800" dirty="0" smtClean="0">
                <a:solidFill>
                  <a:srgbClr val="002060"/>
                </a:solidFill>
                <a:cs typeface="Nazanin" pitchFamily="2" charset="-78"/>
              </a:rPr>
              <a:t>ک. من که برای اجرای این تصمیم خیلی نگرانم.</a:t>
            </a:r>
          </a:p>
          <a:p>
            <a:pPr>
              <a:buNone/>
            </a:pPr>
            <a:r>
              <a:rPr lang="fa-IR" sz="1800" dirty="0" smtClean="0">
                <a:solidFill>
                  <a:srgbClr val="002060"/>
                </a:solidFill>
                <a:cs typeface="Nazanin" pitchFamily="2" charset="-78"/>
              </a:rPr>
              <a:t>م. (با خود می گوید: این فرد برای کار در این واحد مناسب نیست....باید فکر یک جانشین برای وی باشم.“</a:t>
            </a:r>
            <a:endParaRPr lang="fa-IR" sz="1800" dirty="0">
              <a:solidFill>
                <a:srgbClr val="002060"/>
              </a:solidFill>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Nazanin" pitchFamily="2" charset="-78"/>
              </a:rPr>
              <a:t>مثال 2 (ادامه)</a:t>
            </a:r>
            <a:endParaRPr lang="fa-IR" dirty="0">
              <a:cs typeface="Nazanin" pitchFamily="2" charset="-78"/>
            </a:endParaRPr>
          </a:p>
        </p:txBody>
      </p:sp>
      <p:sp>
        <p:nvSpPr>
          <p:cNvPr id="3" name="Content Placeholder 2"/>
          <p:cNvSpPr>
            <a:spLocks noGrp="1"/>
          </p:cNvSpPr>
          <p:nvPr>
            <p:ph idx="1"/>
          </p:nvPr>
        </p:nvSpPr>
        <p:spPr/>
        <p:txBody>
          <a:bodyPr/>
          <a:lstStyle/>
          <a:p>
            <a:r>
              <a:rPr lang="fa-IR" sz="2800" dirty="0" smtClean="0">
                <a:cs typeface="Nazanin" pitchFamily="2" charset="-78"/>
              </a:rPr>
              <a:t>در گفتگوی فوق هیچ کدام از دو طرف به مدل های ذهنی یکدیگر که موجب نتیجه گیری هایشان شده است اشاره نکردند.</a:t>
            </a:r>
          </a:p>
          <a:p>
            <a:endParaRPr lang="fa-IR" sz="2800" dirty="0" smtClean="0">
              <a:cs typeface="Nazanin" pitchFamily="2" charset="-78"/>
            </a:endParaRPr>
          </a:p>
          <a:p>
            <a:r>
              <a:rPr lang="fa-IR" sz="2800" dirty="0" smtClean="0">
                <a:cs typeface="Nazanin" pitchFamily="2" charset="-78"/>
              </a:rPr>
              <a:t>بیش از فهم یکدیگر، با هم بحث کرده (مسابقه پینگ پنگ) و به هم فشار وارد می کنند (بحث به جای دیالوگ)</a:t>
            </a:r>
          </a:p>
          <a:p>
            <a:pPr>
              <a:buNone/>
            </a:pPr>
            <a:endParaRPr lang="fa-IR" sz="2800" dirty="0" smtClean="0">
              <a:cs typeface="Nazanin" pitchFamily="2" charset="-78"/>
            </a:endParaRPr>
          </a:p>
          <a:p>
            <a:r>
              <a:rPr lang="fa-IR" sz="2800" dirty="0" smtClean="0">
                <a:cs typeface="Nazanin" pitchFamily="2" charset="-78"/>
              </a:rPr>
              <a:t>به دلیل عدم فهم و بهبود احتمالی پیش فرضهای طرفین، یادگیری تیمی بوجود نمی آید.</a:t>
            </a:r>
          </a:p>
          <a:p>
            <a:endParaRPr lang="fa-IR" sz="2800" dirty="0" smtClean="0">
              <a:cs typeface="Nazanin" pitchFamily="2" charset="-78"/>
            </a:endParaRPr>
          </a:p>
          <a:p>
            <a:r>
              <a:rPr lang="fa-IR" sz="2800" dirty="0" smtClean="0">
                <a:cs typeface="Nazanin" pitchFamily="2" charset="-78"/>
              </a:rPr>
              <a:t>اگر در شرایطی عمومی شما جای مدیر بودید چه کار می کردید؟</a:t>
            </a:r>
            <a:endParaRPr lang="fa-IR" sz="2800" dirty="0">
              <a:cs typeface="Nazanin"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Nazanin" pitchFamily="2" charset="-78"/>
              </a:rPr>
              <a:t>جمع بندی</a:t>
            </a:r>
            <a:endParaRPr lang="fa-IR" dirty="0">
              <a:cs typeface="Nazanin" pitchFamily="2" charset="-78"/>
            </a:endParaRPr>
          </a:p>
        </p:txBody>
      </p:sp>
      <p:sp>
        <p:nvSpPr>
          <p:cNvPr id="3" name="Content Placeholder 2"/>
          <p:cNvSpPr>
            <a:spLocks noGrp="1"/>
          </p:cNvSpPr>
          <p:nvPr>
            <p:ph idx="1"/>
          </p:nvPr>
        </p:nvSpPr>
        <p:spPr/>
        <p:txBody>
          <a:bodyPr/>
          <a:lstStyle/>
          <a:p>
            <a:r>
              <a:rPr lang="fa-IR" sz="2400" dirty="0" smtClean="0">
                <a:cs typeface="Nazanin" pitchFamily="2" charset="-78"/>
              </a:rPr>
              <a:t>ادراکات و پیش فرضهای انسان شکل دهنده قضاوتهای ما هستند و از اینرو در خیلی مواقع ممکن است ما را به قضاوت های نادرست هدایت کنند.</a:t>
            </a:r>
          </a:p>
          <a:p>
            <a:endParaRPr lang="fa-IR" sz="2400" dirty="0" smtClean="0">
              <a:cs typeface="Nazanin" pitchFamily="2" charset="-78"/>
            </a:endParaRPr>
          </a:p>
          <a:p>
            <a:r>
              <a:rPr lang="fa-IR" sz="2400" dirty="0" smtClean="0">
                <a:cs typeface="Nazanin" pitchFamily="2" charset="-78"/>
              </a:rPr>
              <a:t>برای بهبود یادگیری در تعاملات خود باید تا حدی که محدودیت های مکانی و زمانی اجازه می دهد سعی در معلق کردن پیش فرضها و تلاش برای یافتن اطلاعات بر اساس حقایق عینی نماییم.</a:t>
            </a:r>
          </a:p>
          <a:p>
            <a:endParaRPr lang="fa-IR" sz="2400" dirty="0" smtClean="0">
              <a:cs typeface="Nazanin" pitchFamily="2" charset="-78"/>
            </a:endParaRPr>
          </a:p>
          <a:p>
            <a:r>
              <a:rPr lang="fa-IR" sz="2400" dirty="0" smtClean="0">
                <a:cs typeface="Nazanin" pitchFamily="2" charset="-78"/>
              </a:rPr>
              <a:t>مهارتهای گفتگو و تاملات ذهنی، بستری برای ارتقای توانمندی یادگیری ما فراهم می آورد.</a:t>
            </a:r>
          </a:p>
          <a:p>
            <a:endParaRPr lang="fa-IR" sz="2400" dirty="0" smtClean="0">
              <a:cs typeface="Nazanin" pitchFamily="2" charset="-78"/>
            </a:endParaRPr>
          </a:p>
          <a:p>
            <a:r>
              <a:rPr lang="fa-IR" sz="2400" dirty="0" smtClean="0">
                <a:cs typeface="Nazanin" pitchFamily="2" charset="-78"/>
              </a:rPr>
              <a:t>دستیابی به عینی گرایی بالا نیازمند تمرین و توجه در طی زمان است.</a:t>
            </a:r>
            <a:endParaRPr lang="fa-IR" sz="2400" dirty="0">
              <a:cs typeface="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مطالعه</a:t>
            </a:r>
            <a:endParaRPr lang="fa-IR" dirty="0"/>
          </a:p>
        </p:txBody>
      </p:sp>
      <p:sp>
        <p:nvSpPr>
          <p:cNvPr id="3" name="Content Placeholder 2"/>
          <p:cNvSpPr>
            <a:spLocks noGrp="1"/>
          </p:cNvSpPr>
          <p:nvPr>
            <p:ph idx="1"/>
          </p:nvPr>
        </p:nvSpPr>
        <p:spPr/>
        <p:txBody>
          <a:bodyPr/>
          <a:lstStyle/>
          <a:p>
            <a:r>
              <a:rPr lang="fa-IR" smtClean="0"/>
              <a:t>صفحات 170 تا  180 کتاب رابینز</a:t>
            </a:r>
            <a:endParaRPr lang="fa-I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fa-IR"/>
          </a:p>
        </p:txBody>
      </p:sp>
      <p:sp>
        <p:nvSpPr>
          <p:cNvPr id="27651" name="Content Placeholder 2"/>
          <p:cNvSpPr>
            <a:spLocks noGrp="1"/>
          </p:cNvSpPr>
          <p:nvPr>
            <p:ph idx="1"/>
          </p:nvPr>
        </p:nvSpPr>
        <p:spPr/>
        <p:txBody>
          <a:bodyPr/>
          <a:lstStyle/>
          <a:p>
            <a:pPr algn="ctr"/>
            <a:endParaRPr lang="fa-IR" smtClean="0"/>
          </a:p>
          <a:p>
            <a:pPr algn="ctr"/>
            <a:endParaRPr lang="fa-IR" smtClean="0"/>
          </a:p>
          <a:p>
            <a:pPr algn="ctr">
              <a:buFont typeface="Wingdings 2" pitchFamily="18" charset="2"/>
              <a:buNone/>
            </a:pPr>
            <a:r>
              <a:rPr lang="fa-IR" smtClean="0">
                <a:cs typeface="Zar" pitchFamily="2" charset="-78"/>
              </a:rPr>
              <a:t>پايان</a:t>
            </a:r>
          </a:p>
          <a:p>
            <a:pPr algn="ctr">
              <a:buFont typeface="Wingdings 2" pitchFamily="18" charset="2"/>
              <a:buNone/>
            </a:pPr>
            <a:endParaRPr lang="fa-IR" smtClean="0">
              <a:cs typeface="Zar" pitchFamily="2" charset="-78"/>
            </a:endParaRPr>
          </a:p>
          <a:p>
            <a:pPr algn="ctr">
              <a:buFont typeface="Wingdings 2" pitchFamily="18" charset="2"/>
              <a:buNone/>
            </a:pPr>
            <a:r>
              <a:rPr lang="fa-IR" smtClean="0">
                <a:cs typeface="Zar" pitchFamily="2" charset="-78"/>
              </a:rPr>
              <a:t>با تشكر</a:t>
            </a:r>
          </a:p>
          <a:p>
            <a:pPr algn="ctr">
              <a:buFont typeface="Wingdings 2" pitchFamily="18" charset="2"/>
              <a:buNone/>
            </a:pPr>
            <a:endParaRPr lang="fa-IR" smtClean="0"/>
          </a:p>
          <a:p>
            <a:pPr algn="ctr">
              <a:buFont typeface="Wingdings 2" pitchFamily="18" charset="2"/>
              <a:buNone/>
            </a:pPr>
            <a:r>
              <a:rPr lang="en-US" sz="2400" smtClean="0">
                <a:cs typeface="Majalla UI"/>
              </a:rPr>
              <a:t>E-mail: sbalavi@sharif.edu</a:t>
            </a:r>
            <a:endParaRPr lang="fa-IR"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r" eaLnBrk="1" hangingPunct="1">
              <a:defRPr/>
            </a:pPr>
            <a:r>
              <a:rPr lang="fa-IR" dirty="0" smtClean="0">
                <a:effectLst>
                  <a:outerShdw blurRad="38100" dist="38100" dir="2700000" algn="tl">
                    <a:srgbClr val="C0C0C0"/>
                  </a:outerShdw>
                </a:effectLst>
                <a:cs typeface="Zar" pitchFamily="2" charset="-78"/>
              </a:rPr>
              <a:t>اهميت پيش فرضها در رفتار سازماني</a:t>
            </a:r>
          </a:p>
        </p:txBody>
      </p:sp>
      <p:sp>
        <p:nvSpPr>
          <p:cNvPr id="10243" name="Content Placeholder 2"/>
          <p:cNvSpPr>
            <a:spLocks noGrp="1"/>
          </p:cNvSpPr>
          <p:nvPr>
            <p:ph idx="1"/>
          </p:nvPr>
        </p:nvSpPr>
        <p:spPr>
          <a:xfrm>
            <a:off x="1339850" y="1371600"/>
            <a:ext cx="7499350" cy="5257800"/>
          </a:xfrm>
        </p:spPr>
        <p:txBody>
          <a:bodyPr/>
          <a:lstStyle/>
          <a:p>
            <a:pPr eaLnBrk="1" hangingPunct="1">
              <a:buClr>
                <a:schemeClr val="accent2"/>
              </a:buClr>
              <a:buFont typeface="Wingdings" pitchFamily="2" charset="2"/>
              <a:buChar char="q"/>
              <a:defRPr/>
            </a:pPr>
            <a:r>
              <a:rPr lang="fa-IR" sz="2400" dirty="0" smtClean="0">
                <a:effectLst>
                  <a:outerShdw blurRad="38100" dist="38100" dir="2700000" algn="tl">
                    <a:srgbClr val="C0C0C0"/>
                  </a:outerShdw>
                </a:effectLst>
                <a:cs typeface="Zar" pitchFamily="2" charset="-78"/>
              </a:rPr>
              <a:t>رفتار افراد عمدتاً بر اساس ادراکشان از واقعيت شكل مي گيرد؛ نه الزاماً بر اساس خود واقعيت؛</a:t>
            </a:r>
          </a:p>
          <a:p>
            <a:pPr eaLnBrk="1" hangingPunct="1">
              <a:buClr>
                <a:schemeClr val="accent2"/>
              </a:buClr>
              <a:buFont typeface="Wingdings" pitchFamily="2" charset="2"/>
              <a:buNone/>
              <a:defRPr/>
            </a:pPr>
            <a:endParaRPr lang="fa-IR" sz="2400" dirty="0" smtClean="0">
              <a:effectLst>
                <a:outerShdw blurRad="38100" dist="38100" dir="2700000" algn="tl">
                  <a:srgbClr val="C0C0C0"/>
                </a:outerShdw>
              </a:effectLst>
              <a:cs typeface="Zar" pitchFamily="2" charset="-78"/>
            </a:endParaRPr>
          </a:p>
          <a:p>
            <a:pPr eaLnBrk="1" hangingPunct="1">
              <a:buClr>
                <a:schemeClr val="accent2"/>
              </a:buClr>
              <a:buFont typeface="Wingdings" pitchFamily="2" charset="2"/>
              <a:buChar char="q"/>
              <a:defRPr/>
            </a:pPr>
            <a:r>
              <a:rPr lang="fa-IR" sz="2400" dirty="0" smtClean="0">
                <a:effectLst>
                  <a:outerShdw blurRad="38100" dist="38100" dir="2700000" algn="tl">
                    <a:srgbClr val="C0C0C0"/>
                  </a:outerShdw>
                </a:effectLst>
                <a:cs typeface="Zar" pitchFamily="2" charset="-78"/>
              </a:rPr>
              <a:t> ادراك انسان از واقعيت ها داراي محدوديت هاي فراواني مي باشد.؛</a:t>
            </a:r>
          </a:p>
          <a:p>
            <a:pPr eaLnBrk="1" hangingPunct="1">
              <a:buClr>
                <a:schemeClr val="accent2"/>
              </a:buClr>
              <a:buFont typeface="Wingdings" pitchFamily="2" charset="2"/>
              <a:buChar char="q"/>
              <a:defRPr/>
            </a:pPr>
            <a:endParaRPr lang="fa-IR" sz="2400" dirty="0" smtClean="0">
              <a:effectLst>
                <a:outerShdw blurRad="38100" dist="38100" dir="2700000" algn="tl">
                  <a:srgbClr val="C0C0C0"/>
                </a:outerShdw>
              </a:effectLst>
              <a:cs typeface="Zar" pitchFamily="2" charset="-78"/>
            </a:endParaRPr>
          </a:p>
          <a:p>
            <a:pPr eaLnBrk="1" hangingPunct="1">
              <a:buClr>
                <a:schemeClr val="accent2"/>
              </a:buClr>
              <a:buFont typeface="Wingdings" pitchFamily="2" charset="2"/>
              <a:buChar char="q"/>
              <a:defRPr/>
            </a:pPr>
            <a:r>
              <a:rPr lang="fa-IR" sz="2400" dirty="0" smtClean="0">
                <a:effectLst>
                  <a:outerShdw blurRad="38100" dist="38100" dir="2700000" algn="tl">
                    <a:srgbClr val="C0C0C0"/>
                  </a:outerShdw>
                </a:effectLst>
                <a:cs typeface="Zar" pitchFamily="2" charset="-78"/>
              </a:rPr>
              <a:t>ممکن است برخی از پيش فرضها و قضاوت هاي مدیران و کارکنان بر اساس ادراكاتي باشند كه الزاماً صحيح نباشند.</a:t>
            </a:r>
          </a:p>
          <a:p>
            <a:pPr eaLnBrk="1" hangingPunct="1">
              <a:buClr>
                <a:schemeClr val="accent2"/>
              </a:buClr>
              <a:buFont typeface="Wingdings" pitchFamily="2" charset="2"/>
              <a:buChar char="q"/>
              <a:defRPr/>
            </a:pPr>
            <a:endParaRPr lang="fa-IR" sz="2400" dirty="0" smtClean="0">
              <a:effectLst>
                <a:outerShdw blurRad="38100" dist="38100" dir="2700000" algn="tl">
                  <a:srgbClr val="C0C0C0"/>
                </a:outerShdw>
              </a:effectLst>
              <a:cs typeface="Zar" pitchFamily="2" charset="-78"/>
            </a:endParaRPr>
          </a:p>
          <a:p>
            <a:pPr eaLnBrk="1" hangingPunct="1">
              <a:buClr>
                <a:schemeClr val="accent2"/>
              </a:buClr>
              <a:buFont typeface="Wingdings" pitchFamily="2" charset="2"/>
              <a:buChar char="q"/>
              <a:defRPr/>
            </a:pPr>
            <a:r>
              <a:rPr lang="fa-IR" sz="2400" dirty="0" smtClean="0">
                <a:effectLst>
                  <a:outerShdw blurRad="38100" dist="38100" dir="2700000" algn="tl">
                    <a:srgbClr val="C0C0C0"/>
                  </a:outerShdw>
                </a:effectLst>
                <a:cs typeface="Zar" pitchFamily="2" charset="-78"/>
              </a:rPr>
              <a:t>نکته مهم اینست که برخی از قضاوتهای سریع ما ممکن است صحیح باشند، اما لازم است همیشه احتمال دهیم که برخی از این قضاوتها بر اساس خطاهای ادراکی به صورت اشتباه شکل گرفته و در تعاملات ما نتایج منفی داشته باشند.</a:t>
            </a:r>
          </a:p>
          <a:p>
            <a:pPr eaLnBrk="1" hangingPunct="1">
              <a:buClr>
                <a:schemeClr val="accent2"/>
              </a:buClr>
              <a:buFont typeface="Wingdings" pitchFamily="2" charset="2"/>
              <a:buChar char="q"/>
              <a:defRPr/>
            </a:pPr>
            <a:endParaRPr lang="fa-IR" sz="2400" dirty="0" smtClean="0">
              <a:effectLst>
                <a:outerShdw blurRad="38100" dist="38100" dir="2700000" algn="tl">
                  <a:srgbClr val="C0C0C0"/>
                </a:outerShdw>
              </a:effectLst>
              <a:cs typeface="Zar" pitchFamily="2" charset="-78"/>
            </a:endParaRPr>
          </a:p>
          <a:p>
            <a:pPr eaLnBrk="1" hangingPunct="1">
              <a:buClr>
                <a:schemeClr val="accent2"/>
              </a:buClr>
              <a:buFont typeface="Wingdings" pitchFamily="2" charset="2"/>
              <a:buChar char="q"/>
              <a:defRPr/>
            </a:pPr>
            <a:r>
              <a:rPr lang="fa-IR" sz="2400" dirty="0" smtClean="0">
                <a:effectLst>
                  <a:outerShdw blurRad="38100" dist="38100" dir="2700000" algn="tl">
                    <a:srgbClr val="C0C0C0"/>
                  </a:outerShdw>
                </a:effectLst>
                <a:cs typeface="Zar" pitchFamily="2" charset="-78"/>
              </a:rPr>
              <a:t> باورهاي ذهني و رفتارهاي انسانها داراي وابستگي زيادي به يكديگر مي باشد.</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r" eaLnBrk="1" hangingPunct="1">
              <a:defRPr/>
            </a:pPr>
            <a:r>
              <a:rPr lang="fa-IR" dirty="0" smtClean="0">
                <a:effectLst>
                  <a:outerShdw blurRad="38100" dist="38100" dir="2700000" algn="tl">
                    <a:srgbClr val="C0C0C0"/>
                  </a:outerShdw>
                </a:effectLst>
                <a:cs typeface="Zar" pitchFamily="2" charset="-78"/>
              </a:rPr>
              <a:t>انواع پيش فرض ها</a:t>
            </a:r>
          </a:p>
        </p:txBody>
      </p:sp>
      <p:sp>
        <p:nvSpPr>
          <p:cNvPr id="11267" name="Content Placeholder 2"/>
          <p:cNvSpPr>
            <a:spLocks noGrp="1"/>
          </p:cNvSpPr>
          <p:nvPr>
            <p:ph idx="1"/>
          </p:nvPr>
        </p:nvSpPr>
        <p:spPr>
          <a:xfrm>
            <a:off x="1447800" y="1676400"/>
            <a:ext cx="7499350" cy="2667000"/>
          </a:xfrm>
        </p:spPr>
        <p:txBody>
          <a:bodyPr/>
          <a:lstStyle/>
          <a:p>
            <a:pPr eaLnBrk="1" hangingPunct="1">
              <a:buClr>
                <a:schemeClr val="accent2"/>
              </a:buClr>
              <a:buFont typeface="Wingdings" pitchFamily="2" charset="2"/>
              <a:buChar char="q"/>
              <a:defRPr/>
            </a:pPr>
            <a:r>
              <a:rPr lang="fa-IR" dirty="0" smtClean="0">
                <a:effectLst>
                  <a:outerShdw blurRad="38100" dist="38100" dir="2700000" algn="tl">
                    <a:srgbClr val="C0C0C0"/>
                  </a:outerShdw>
                </a:effectLst>
                <a:cs typeface="Zar" pitchFamily="2" charset="-78"/>
              </a:rPr>
              <a:t>درباره خود؛</a:t>
            </a:r>
          </a:p>
          <a:p>
            <a:pPr eaLnBrk="1" hangingPunct="1">
              <a:buClr>
                <a:schemeClr val="accent2"/>
              </a:buClr>
              <a:buFont typeface="Wingdings" pitchFamily="2" charset="2"/>
              <a:buChar char="q"/>
              <a:defRPr/>
            </a:pPr>
            <a:r>
              <a:rPr lang="fa-IR" b="1" dirty="0" smtClean="0">
                <a:effectLst>
                  <a:outerShdw blurRad="38100" dist="38100" dir="2700000" algn="tl">
                    <a:srgbClr val="C0C0C0"/>
                  </a:outerShdw>
                </a:effectLst>
                <a:cs typeface="Zar" pitchFamily="2" charset="-78"/>
              </a:rPr>
              <a:t>درباره ديگران؛</a:t>
            </a:r>
          </a:p>
          <a:p>
            <a:pPr eaLnBrk="1" hangingPunct="1">
              <a:buClr>
                <a:schemeClr val="accent2"/>
              </a:buClr>
              <a:buFont typeface="Wingdings" pitchFamily="2" charset="2"/>
              <a:buChar char="q"/>
              <a:defRPr/>
            </a:pPr>
            <a:r>
              <a:rPr lang="fa-IR" dirty="0" smtClean="0">
                <a:effectLst>
                  <a:outerShdw blurRad="38100" dist="38100" dir="2700000" algn="tl">
                    <a:srgbClr val="C0C0C0"/>
                  </a:outerShdw>
                </a:effectLst>
                <a:cs typeface="Zar" pitchFamily="2" charset="-78"/>
              </a:rPr>
              <a:t>درباره وقايع و پديده هاي محيطي.</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normAutofit fontScale="90000"/>
          </a:bodyPr>
          <a:lstStyle/>
          <a:p>
            <a:pPr algn="r" eaLnBrk="1" hangingPunct="1">
              <a:defRPr/>
            </a:pPr>
            <a:r>
              <a:rPr lang="fa-IR" sz="4400" dirty="0" smtClean="0">
                <a:effectLst>
                  <a:outerShdw blurRad="38100" dist="38100" dir="2700000" algn="tl">
                    <a:srgbClr val="C0C0C0"/>
                  </a:outerShdw>
                </a:effectLst>
                <a:latin typeface="Majalla UI"/>
                <a:cs typeface="Zar" pitchFamily="2" charset="-78"/>
              </a:rPr>
              <a:t>نمونه هايي از تاثیر گذاری پیش فرضهای ذهنی بر رفتار سازمانی</a:t>
            </a:r>
          </a:p>
        </p:txBody>
      </p:sp>
      <p:sp>
        <p:nvSpPr>
          <p:cNvPr id="12291" name="Content Placeholder 2"/>
          <p:cNvSpPr>
            <a:spLocks noGrp="1"/>
          </p:cNvSpPr>
          <p:nvPr>
            <p:ph idx="1"/>
          </p:nvPr>
        </p:nvSpPr>
        <p:spPr>
          <a:xfrm>
            <a:off x="1435100" y="1828800"/>
            <a:ext cx="7499350" cy="4267200"/>
          </a:xfrm>
        </p:spPr>
        <p:txBody>
          <a:bodyPr/>
          <a:lstStyle/>
          <a:p>
            <a:pPr eaLnBrk="1" hangingPunct="1">
              <a:buClr>
                <a:schemeClr val="accent2"/>
              </a:buClr>
              <a:buFont typeface="Wingdings" pitchFamily="2" charset="2"/>
              <a:buChar char="q"/>
            </a:pPr>
            <a:r>
              <a:rPr lang="fa-IR" sz="2800" dirty="0" smtClean="0">
                <a:latin typeface="Majalla UI"/>
                <a:cs typeface="Zar" pitchFamily="2" charset="-78"/>
              </a:rPr>
              <a:t>پیش گویی کامبخش </a:t>
            </a:r>
            <a:r>
              <a:rPr lang="en-US" sz="2800" dirty="0" smtClean="0">
                <a:latin typeface="Majalla UI"/>
                <a:cs typeface="Zar" pitchFamily="2" charset="-78"/>
              </a:rPr>
              <a:t>(self-fulfilling prophecy)</a:t>
            </a:r>
            <a:endParaRPr lang="fa-IR" sz="2800" dirty="0" smtClean="0">
              <a:latin typeface="Majalla UI"/>
              <a:cs typeface="Zar" pitchFamily="2" charset="-78"/>
            </a:endParaRPr>
          </a:p>
          <a:p>
            <a:pPr eaLnBrk="1" hangingPunct="1">
              <a:buClr>
                <a:schemeClr val="accent2"/>
              </a:buClr>
              <a:buFont typeface="Wingdings" pitchFamily="2" charset="2"/>
              <a:buChar char="q"/>
            </a:pPr>
            <a:r>
              <a:rPr lang="fa-IR" sz="2800" dirty="0" smtClean="0">
                <a:latin typeface="Majalla UI"/>
                <a:cs typeface="Zar" pitchFamily="2" charset="-78"/>
              </a:rPr>
              <a:t>قالبي انديشيدن</a:t>
            </a:r>
            <a:r>
              <a:rPr lang="en-US" sz="2800" dirty="0" smtClean="0">
                <a:latin typeface="Majalla UI"/>
                <a:cs typeface="Zar" pitchFamily="2" charset="-78"/>
              </a:rPr>
              <a:t> (Stereotyping) </a:t>
            </a:r>
          </a:p>
          <a:p>
            <a:pPr eaLnBrk="1" hangingPunct="1">
              <a:buClr>
                <a:schemeClr val="accent2"/>
              </a:buClr>
              <a:buFont typeface="Wingdings" pitchFamily="2" charset="2"/>
              <a:buChar char="q"/>
            </a:pPr>
            <a:r>
              <a:rPr lang="fa-IR" sz="2800" dirty="0" smtClean="0">
                <a:latin typeface="Majalla UI"/>
                <a:cs typeface="Zar" pitchFamily="2" charset="-78"/>
              </a:rPr>
              <a:t>اثر هاله اي</a:t>
            </a:r>
            <a:r>
              <a:rPr lang="en-US" sz="2800" dirty="0" smtClean="0">
                <a:latin typeface="Majalla UI"/>
                <a:cs typeface="Zar" pitchFamily="2" charset="-78"/>
              </a:rPr>
              <a:t> (Halo effect) </a:t>
            </a:r>
          </a:p>
          <a:p>
            <a:pPr eaLnBrk="1" hangingPunct="1">
              <a:buClr>
                <a:schemeClr val="accent2"/>
              </a:buClr>
              <a:buFont typeface="Wingdings" pitchFamily="2" charset="2"/>
              <a:buChar char="q"/>
            </a:pPr>
            <a:r>
              <a:rPr lang="fa-IR" sz="2800" dirty="0" smtClean="0">
                <a:latin typeface="Majalla UI"/>
                <a:cs typeface="Zar" pitchFamily="2" charset="-78"/>
              </a:rPr>
              <a:t>اثر تقابل</a:t>
            </a:r>
            <a:r>
              <a:rPr lang="en-US" sz="2800" dirty="0" smtClean="0">
                <a:latin typeface="Majalla UI"/>
                <a:cs typeface="Zar" pitchFamily="2" charset="-78"/>
              </a:rPr>
              <a:t>(Contrast effect) </a:t>
            </a:r>
          </a:p>
          <a:p>
            <a:pPr eaLnBrk="1" hangingPunct="1">
              <a:buClr>
                <a:schemeClr val="accent2"/>
              </a:buClr>
              <a:buFont typeface="Wingdings" pitchFamily="2" charset="2"/>
              <a:buChar char="q"/>
            </a:pPr>
            <a:r>
              <a:rPr lang="fa-IR" sz="2800" dirty="0" smtClean="0">
                <a:latin typeface="Majalla UI"/>
                <a:cs typeface="Zar" pitchFamily="2" charset="-78"/>
              </a:rPr>
              <a:t>باور درباره ثبات و يا امكان تغيير توانايي هاي ديگران</a:t>
            </a:r>
            <a:endParaRPr lang="en-US" sz="2800" dirty="0" smtClean="0">
              <a:latin typeface="Majalla UI"/>
              <a:cs typeface="Zar" pitchFamily="2" charset="-78"/>
            </a:endParaRPr>
          </a:p>
          <a:p>
            <a:pPr eaLnBrk="1" hangingPunct="1">
              <a:buClr>
                <a:schemeClr val="accent2"/>
              </a:buClr>
              <a:buFont typeface="Wingdings 2" pitchFamily="18" charset="2"/>
              <a:buNone/>
            </a:pPr>
            <a:r>
              <a:rPr lang="en-US" sz="2800" dirty="0" smtClean="0">
                <a:latin typeface="Majalla UI"/>
                <a:cs typeface="Zar" pitchFamily="2" charset="-78"/>
              </a:rPr>
              <a:t>(Entity and incremental theorists)</a:t>
            </a:r>
          </a:p>
          <a:p>
            <a:pPr eaLnBrk="1" hangingPunct="1">
              <a:buClr>
                <a:schemeClr val="accent2"/>
              </a:buClr>
              <a:buFont typeface="Wingdings" pitchFamily="2" charset="2"/>
              <a:buChar char="q"/>
            </a:pPr>
            <a:r>
              <a:rPr lang="fa-IR" sz="2800" dirty="0" smtClean="0">
                <a:latin typeface="Majalla UI"/>
                <a:cs typeface="Zar" pitchFamily="2" charset="-78"/>
              </a:rPr>
              <a:t>خطاي بنيادين اسناد</a:t>
            </a:r>
          </a:p>
          <a:p>
            <a:pPr eaLnBrk="1" hangingPunct="1">
              <a:buClr>
                <a:schemeClr val="accent2"/>
              </a:buClr>
              <a:buFont typeface="Wingdings 2" pitchFamily="18" charset="2"/>
              <a:buNone/>
            </a:pPr>
            <a:r>
              <a:rPr lang="en-US" sz="2800" dirty="0" smtClean="0">
                <a:latin typeface="Majalla UI"/>
                <a:cs typeface="Zar" pitchFamily="2" charset="-78"/>
              </a:rPr>
              <a:t> (Fundamental attribution error)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a-IR" dirty="0" smtClean="0">
                <a:cs typeface="Zar" pitchFamily="2" charset="-78"/>
              </a:rPr>
              <a:t>تحقق پیش فرضهای ذهنی درباره افراد در واقعیت. مثال:</a:t>
            </a:r>
          </a:p>
          <a:p>
            <a:pPr>
              <a:buNone/>
            </a:pPr>
            <a:endParaRPr lang="fa-IR" dirty="0" smtClean="0">
              <a:cs typeface="Zar" pitchFamily="2" charset="-78"/>
            </a:endParaRPr>
          </a:p>
          <a:p>
            <a:pPr algn="ctr">
              <a:buNone/>
            </a:pPr>
            <a:endParaRPr lang="fa-IR" dirty="0">
              <a:cs typeface="Zar" pitchFamily="2" charset="-78"/>
            </a:endParaRPr>
          </a:p>
        </p:txBody>
      </p:sp>
      <p:sp>
        <p:nvSpPr>
          <p:cNvPr id="3" name="Title 2"/>
          <p:cNvSpPr>
            <a:spLocks noGrp="1"/>
          </p:cNvSpPr>
          <p:nvPr>
            <p:ph type="title"/>
          </p:nvPr>
        </p:nvSpPr>
        <p:spPr/>
        <p:txBody>
          <a:bodyPr>
            <a:normAutofit/>
          </a:bodyPr>
          <a:lstStyle/>
          <a:p>
            <a:pPr algn="r"/>
            <a:r>
              <a:rPr lang="fa-IR" dirty="0" smtClean="0">
                <a:cs typeface="Zar" pitchFamily="2" charset="-78"/>
              </a:rPr>
              <a:t>پیش گویی کامبخش</a:t>
            </a:r>
            <a:endParaRPr lang="fa-IR" dirty="0"/>
          </a:p>
        </p:txBody>
      </p:sp>
      <p:graphicFrame>
        <p:nvGraphicFramePr>
          <p:cNvPr id="4" name="Diagram 3"/>
          <p:cNvGraphicFramePr/>
          <p:nvPr/>
        </p:nvGraphicFramePr>
        <p:xfrm>
          <a:off x="1928794" y="242886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cs typeface="Titr" pitchFamily="2" charset="-78"/>
              </a:rPr>
              <a:t>مثال هایی از پیش گویی کامبخش</a:t>
            </a:r>
            <a:endParaRPr lang="fa-IR" dirty="0">
              <a:cs typeface="Titr" pitchFamily="2" charset="-78"/>
            </a:endParaRPr>
          </a:p>
        </p:txBody>
      </p:sp>
      <p:graphicFrame>
        <p:nvGraphicFramePr>
          <p:cNvPr id="4" name="Content Placeholder 3"/>
          <p:cNvGraphicFramePr>
            <a:graphicFrameLocks noGrp="1"/>
          </p:cNvGraphicFramePr>
          <p:nvPr>
            <p:ph idx="1"/>
          </p:nvPr>
        </p:nvGraphicFramePr>
        <p:xfrm>
          <a:off x="457200" y="2209800"/>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Callout 4"/>
          <p:cNvSpPr/>
          <p:nvPr/>
        </p:nvSpPr>
        <p:spPr>
          <a:xfrm>
            <a:off x="2514600" y="1371600"/>
            <a:ext cx="2057400" cy="1143000"/>
          </a:xfrm>
          <a:prstGeom prst="wedgeEllipse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1400" b="1" dirty="0" smtClean="0">
                <a:cs typeface="2  Nazanin" pitchFamily="2" charset="-78"/>
              </a:rPr>
              <a:t>راه اول اصلاح حلقه: بررسی پیش فرض توسط مدیر</a:t>
            </a:r>
            <a:endParaRPr lang="fa-IR" sz="1400" b="1" dirty="0">
              <a:cs typeface="2  Nazanin" pitchFamily="2" charset="-78"/>
            </a:endParaRPr>
          </a:p>
        </p:txBody>
      </p:sp>
      <p:sp>
        <p:nvSpPr>
          <p:cNvPr id="6" name="Oval Callout 5"/>
          <p:cNvSpPr/>
          <p:nvPr/>
        </p:nvSpPr>
        <p:spPr>
          <a:xfrm>
            <a:off x="6705600" y="4648200"/>
            <a:ext cx="2057400" cy="1066800"/>
          </a:xfrm>
          <a:prstGeom prst="wedgeEllipseCallou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sz="1400" b="1" dirty="0" smtClean="0">
                <a:cs typeface="2  Nazanin" pitchFamily="2" charset="-78"/>
              </a:rPr>
              <a:t>راه دوم اصلاح حلقه: واکنش سازنده فرد به رفتار مدیر</a:t>
            </a:r>
            <a:endParaRPr lang="fa-IR" sz="1400" b="1" dirty="0">
              <a:cs typeface="2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4" name="Content Placeholder 3"/>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sz="4400" b="1" dirty="0" smtClean="0">
                <a:latin typeface="Majalla UI"/>
                <a:cs typeface="Zar" pitchFamily="2" charset="-78"/>
              </a:rPr>
              <a:t>قالبی انديشيدن</a:t>
            </a:r>
            <a:endParaRPr lang="en-US" dirty="0" smtClean="0">
              <a:effectLst/>
              <a:cs typeface="Zar" pitchFamily="2" charset="-78"/>
            </a:endParaRPr>
          </a:p>
        </p:txBody>
      </p:sp>
      <p:sp>
        <p:nvSpPr>
          <p:cNvPr id="13315" name="Rectangle 3"/>
          <p:cNvSpPr>
            <a:spLocks noGrp="1"/>
          </p:cNvSpPr>
          <p:nvPr>
            <p:ph type="body" idx="1"/>
          </p:nvPr>
        </p:nvSpPr>
        <p:spPr/>
        <p:txBody>
          <a:bodyPr/>
          <a:lstStyle/>
          <a:p>
            <a:pPr>
              <a:buClr>
                <a:schemeClr val="accent2"/>
              </a:buClr>
              <a:buFont typeface="Wingdings" pitchFamily="2" charset="2"/>
              <a:buChar char="q"/>
            </a:pPr>
            <a:r>
              <a:rPr lang="fa-IR" sz="2800" dirty="0" smtClean="0">
                <a:latin typeface="Majalla UI"/>
                <a:cs typeface="Zar" pitchFamily="2" charset="-78"/>
              </a:rPr>
              <a:t>هنگامی که ما کسی را بر اساس ادراک مان در باره ويژگي هاي گروهی که آن فرد به آن تعلق دارد، قضاوت کنيم قالبی انديشيدن را در رابطه با او به کار می بريم.</a:t>
            </a:r>
          </a:p>
          <a:p>
            <a:pPr>
              <a:buClr>
                <a:schemeClr val="accent2"/>
              </a:buClr>
              <a:buFont typeface="Wingdings" pitchFamily="2" charset="2"/>
              <a:buChar char="q"/>
            </a:pPr>
            <a:endParaRPr lang="fa-IR" sz="2800" dirty="0" smtClean="0">
              <a:latin typeface="Majalla UI"/>
              <a:cs typeface="Zar" pitchFamily="2" charset="-78"/>
            </a:endParaRPr>
          </a:p>
          <a:p>
            <a:pPr>
              <a:buClr>
                <a:schemeClr val="accent2"/>
              </a:buClr>
              <a:buFont typeface="Wingdings" pitchFamily="2" charset="2"/>
              <a:buChar char="q"/>
            </a:pPr>
            <a:r>
              <a:rPr lang="fa-IR" sz="2800" dirty="0" smtClean="0">
                <a:latin typeface="Majalla UI"/>
                <a:cs typeface="Zar" pitchFamily="2" charset="-78"/>
              </a:rPr>
              <a:t>قالبی اندیشیدن می تواند هم نتایج مثبت و هم نتایج منفی داشته باشد.</a:t>
            </a:r>
          </a:p>
          <a:p>
            <a:pPr>
              <a:buClr>
                <a:schemeClr val="accent2"/>
              </a:buClr>
              <a:buFont typeface="Wingdings" pitchFamily="2" charset="2"/>
              <a:buChar char="q"/>
            </a:pPr>
            <a:endParaRPr lang="fa-IR" sz="2800" dirty="0" smtClean="0">
              <a:latin typeface="Majalla UI"/>
              <a:cs typeface="Zar" pitchFamily="2" charset="-78"/>
            </a:endParaRPr>
          </a:p>
          <a:p>
            <a:pPr>
              <a:buClr>
                <a:schemeClr val="accent2"/>
              </a:buClr>
              <a:buFont typeface="Wingdings" pitchFamily="2" charset="2"/>
              <a:buChar char="q"/>
            </a:pPr>
            <a:r>
              <a:rPr lang="fa-IR" sz="2800" dirty="0" smtClean="0">
                <a:latin typeface="Majalla UI"/>
                <a:cs typeface="Zar" pitchFamily="2" charset="-78"/>
              </a:rPr>
              <a:t>قالبی اندیشیدن نتیجه تمایل ذاتی ذهن به دسته بندی/طبقه بندی اطلاعات پیرامونی برای تسهیل پردازش آنها در حافظه کوتاه مدت و نهایتا ذخیره سازی در حافظه بلندمدت می باشد.</a:t>
            </a:r>
          </a:p>
          <a:p>
            <a:pPr>
              <a:buClr>
                <a:schemeClr val="accent2"/>
              </a:buClr>
              <a:buFont typeface="Wingdings" pitchFamily="2" charset="2"/>
              <a:buNone/>
            </a:pPr>
            <a:endParaRPr lang="fa-IR" sz="2800" dirty="0" smtClean="0">
              <a:latin typeface="Majalla UI"/>
              <a:cs typeface="Arial" pitchFamily="34" charset="0"/>
            </a:endParaRPr>
          </a:p>
          <a:p>
            <a:pPr>
              <a:buClr>
                <a:schemeClr val="accent2"/>
              </a:buClr>
              <a:buFont typeface="Wingdings" pitchFamily="2" charset="2"/>
              <a:buNone/>
            </a:pPr>
            <a:endParaRPr lang="en-US" sz="2800" dirty="0" smtClean="0">
              <a:latin typeface="Majalla UI"/>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2" dur="500"/>
                                        <p:tgtEl>
                                          <p:spTgt spid="133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17"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1671</TotalTime>
  <Words>2207</Words>
  <Application>Microsoft Office PowerPoint</Application>
  <PresentationFormat>On-screen Show (4:3)</PresentationFormat>
  <Paragraphs>200</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Solstice</vt:lpstr>
      <vt:lpstr> بنام خدا  تاثیر پيش فرضها و قضاوتهای انسانی بر رفتارهاي سازماني مدیران و کارکنان</vt:lpstr>
      <vt:lpstr>Social cognitive theory</vt:lpstr>
      <vt:lpstr>اهميت پيش فرضها در رفتار سازماني</vt:lpstr>
      <vt:lpstr>انواع پيش فرض ها</vt:lpstr>
      <vt:lpstr>نمونه هايي از تاثیر گذاری پیش فرضهای ذهنی بر رفتار سازمانی</vt:lpstr>
      <vt:lpstr>پیش گویی کامبخش</vt:lpstr>
      <vt:lpstr>مثال هایی از پیش گویی کامبخش</vt:lpstr>
      <vt:lpstr>PowerPoint Presentation</vt:lpstr>
      <vt:lpstr>قالبی انديشيدن</vt:lpstr>
      <vt:lpstr>مثال</vt:lpstr>
      <vt:lpstr>اثر هاله ای</vt:lpstr>
      <vt:lpstr>مثال از خطای هاله ای</vt:lpstr>
      <vt:lpstr>اثر تقابل</vt:lpstr>
      <vt:lpstr>PowerPoint Presentation</vt:lpstr>
      <vt:lpstr>مثال</vt:lpstr>
      <vt:lpstr>باور درباره ثبات و يا امکان تغيير تواناييهای ديگران</vt:lpstr>
      <vt:lpstr>نتایج تحقیقات</vt:lpstr>
      <vt:lpstr>خطای بنيادين اسناد</vt:lpstr>
      <vt:lpstr>چگونه پیش فرضها و قضاوت های خود را مورد ارزيابي قرار دهيم؟</vt:lpstr>
      <vt:lpstr>شناسايي نردبان استنتاج در ذهن خود</vt:lpstr>
      <vt:lpstr>شناسايي نردبان استنتاج در ذهن خود </vt:lpstr>
      <vt:lpstr>شناسايي نردبان استنتاج در ذهن خود (ادامه) </vt:lpstr>
      <vt:lpstr>تقويت مهارتهاي گفتگو</vt:lpstr>
      <vt:lpstr>مثال 1</vt:lpstr>
      <vt:lpstr>مثال 2</vt:lpstr>
      <vt:lpstr>مثال 2 (ادامه)</vt:lpstr>
      <vt:lpstr>جمع بندی</vt:lpstr>
      <vt:lpstr>مطالعه</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پيش فرضهاي ذهني كاركنان و مديران و رفتار سازماني آنها</dc:title>
  <dc:creator>Seyyed Babak Alavi</dc:creator>
  <cp:lastModifiedBy>WIN 7</cp:lastModifiedBy>
  <cp:revision>213</cp:revision>
  <dcterms:created xsi:type="dcterms:W3CDTF">2007-06-22T08:40:23Z</dcterms:created>
  <dcterms:modified xsi:type="dcterms:W3CDTF">2017-02-13T20:34:28Z</dcterms:modified>
</cp:coreProperties>
</file>