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1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11360-29AA-4F5C-A608-7CFB3979F9CA}" type="doc">
      <dgm:prSet loTypeId="urn:microsoft.com/office/officeart/2005/8/layout/vList2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DE2D7C2-4017-4CAF-A7DA-D359C6625C8E}">
      <dgm:prSet/>
      <dgm:spPr/>
      <dgm:t>
        <a:bodyPr/>
        <a:lstStyle/>
        <a:p>
          <a:pPr rtl="1"/>
          <a:r>
            <a:rPr lang="ar-SA" dirty="0" smtClean="0">
              <a:cs typeface="B Nazanin" pitchFamily="2" charset="-78"/>
            </a:rPr>
            <a:t>خشم از جمله احساسات طبیعی انسان است که اگر به صورت سازنده بروز داده شود می تواند بانی پیشرفت ها و تغییرات مثبت درزمینه های فردی و اجتماعی شود</a:t>
          </a:r>
          <a:r>
            <a:rPr lang="fa-IR" dirty="0" smtClean="0">
              <a:cs typeface="B Nazanin" pitchFamily="2" charset="-78"/>
            </a:rPr>
            <a:t>.</a:t>
          </a:r>
          <a:endParaRPr lang="fa-IR" dirty="0">
            <a:cs typeface="B Nazanin" pitchFamily="2" charset="-78"/>
          </a:endParaRPr>
        </a:p>
      </dgm:t>
    </dgm:pt>
    <dgm:pt modelId="{37E770A8-3B4F-41B4-8F48-51C638A3B042}" type="parTrans" cxnId="{497E8F79-4314-452D-807F-8D453A9EB290}">
      <dgm:prSet/>
      <dgm:spPr/>
      <dgm:t>
        <a:bodyPr/>
        <a:lstStyle/>
        <a:p>
          <a:endParaRPr lang="en-US"/>
        </a:p>
      </dgm:t>
    </dgm:pt>
    <dgm:pt modelId="{84408AB9-970B-473C-A076-69860E8644B2}" type="sibTrans" cxnId="{497E8F79-4314-452D-807F-8D453A9EB290}">
      <dgm:prSet/>
      <dgm:spPr/>
      <dgm:t>
        <a:bodyPr/>
        <a:lstStyle/>
        <a:p>
          <a:endParaRPr lang="en-US"/>
        </a:p>
      </dgm:t>
    </dgm:pt>
    <dgm:pt modelId="{A897F8B9-4C0F-4474-8F07-26D1EA7C2E10}">
      <dgm:prSet/>
      <dgm:spPr/>
      <dgm:t>
        <a:bodyPr/>
        <a:lstStyle/>
        <a:p>
          <a:pPr rtl="1"/>
          <a:r>
            <a:rPr lang="ar-SA" dirty="0" smtClean="0">
              <a:cs typeface="B Nazanin" pitchFamily="2" charset="-78"/>
            </a:rPr>
            <a:t>اگر خشم به صورت آگاهانه ، کنترل شده و تحت مدیریت شخص بروز داده نشود، باعث آسیب رساندن به خود و البته اطرافیان شخص خواهد شد</a:t>
          </a:r>
          <a:r>
            <a:rPr lang="fa-IR" dirty="0" smtClean="0">
              <a:cs typeface="B Nazanin" pitchFamily="2" charset="-78"/>
            </a:rPr>
            <a:t>.</a:t>
          </a:r>
          <a:endParaRPr lang="en-US" dirty="0">
            <a:cs typeface="B Nazanin" pitchFamily="2" charset="-78"/>
          </a:endParaRPr>
        </a:p>
      </dgm:t>
    </dgm:pt>
    <dgm:pt modelId="{8DE78AD8-86B2-4508-9B46-53909F76299E}" type="parTrans" cxnId="{57C03F3B-9B94-470D-A9E6-B954AC098E37}">
      <dgm:prSet/>
      <dgm:spPr/>
      <dgm:t>
        <a:bodyPr/>
        <a:lstStyle/>
        <a:p>
          <a:endParaRPr lang="en-US"/>
        </a:p>
      </dgm:t>
    </dgm:pt>
    <dgm:pt modelId="{7C3FBC84-E302-408B-8F50-5EBDC169B383}" type="sibTrans" cxnId="{57C03F3B-9B94-470D-A9E6-B954AC098E37}">
      <dgm:prSet/>
      <dgm:spPr/>
      <dgm:t>
        <a:bodyPr/>
        <a:lstStyle/>
        <a:p>
          <a:endParaRPr lang="en-US"/>
        </a:p>
      </dgm:t>
    </dgm:pt>
    <dgm:pt modelId="{D6F72F88-B79E-47E2-BA27-0DF2428C6D3D}" type="pres">
      <dgm:prSet presAssocID="{73411360-29AA-4F5C-A608-7CFB3979F9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3F63BC3-9300-4CE9-92BB-39F8FC7CF346}" type="pres">
      <dgm:prSet presAssocID="{8DE2D7C2-4017-4CAF-A7DA-D359C6625C8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390356D-2B1C-451B-9BD1-2733316EF247}" type="pres">
      <dgm:prSet presAssocID="{84408AB9-970B-473C-A076-69860E8644B2}" presName="spacer" presStyleCnt="0"/>
      <dgm:spPr/>
      <dgm:t>
        <a:bodyPr/>
        <a:lstStyle/>
        <a:p>
          <a:pPr rtl="1"/>
          <a:endParaRPr lang="fa-IR"/>
        </a:p>
      </dgm:t>
    </dgm:pt>
    <dgm:pt modelId="{DA43E908-4C8B-4D2C-8AF7-78BF994C5F14}" type="pres">
      <dgm:prSet presAssocID="{A897F8B9-4C0F-4474-8F07-26D1EA7C2E1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043C048-61F0-4F50-A29B-9190A4764391}" type="presOf" srcId="{A897F8B9-4C0F-4474-8F07-26D1EA7C2E10}" destId="{DA43E908-4C8B-4D2C-8AF7-78BF994C5F14}" srcOrd="0" destOrd="0" presId="urn:microsoft.com/office/officeart/2005/8/layout/vList2"/>
    <dgm:cxn modelId="{F2D41EAF-181D-4C4E-9FDA-A3EA1A428DEA}" type="presOf" srcId="{8DE2D7C2-4017-4CAF-A7DA-D359C6625C8E}" destId="{C3F63BC3-9300-4CE9-92BB-39F8FC7CF346}" srcOrd="0" destOrd="0" presId="urn:microsoft.com/office/officeart/2005/8/layout/vList2"/>
    <dgm:cxn modelId="{497E8F79-4314-452D-807F-8D453A9EB290}" srcId="{73411360-29AA-4F5C-A608-7CFB3979F9CA}" destId="{8DE2D7C2-4017-4CAF-A7DA-D359C6625C8E}" srcOrd="0" destOrd="0" parTransId="{37E770A8-3B4F-41B4-8F48-51C638A3B042}" sibTransId="{84408AB9-970B-473C-A076-69860E8644B2}"/>
    <dgm:cxn modelId="{57C03F3B-9B94-470D-A9E6-B954AC098E37}" srcId="{73411360-29AA-4F5C-A608-7CFB3979F9CA}" destId="{A897F8B9-4C0F-4474-8F07-26D1EA7C2E10}" srcOrd="1" destOrd="0" parTransId="{8DE78AD8-86B2-4508-9B46-53909F76299E}" sibTransId="{7C3FBC84-E302-408B-8F50-5EBDC169B383}"/>
    <dgm:cxn modelId="{75F65149-B4DF-4EFE-AE55-155B2F745559}" type="presOf" srcId="{73411360-29AA-4F5C-A608-7CFB3979F9CA}" destId="{D6F72F88-B79E-47E2-BA27-0DF2428C6D3D}" srcOrd="0" destOrd="0" presId="urn:microsoft.com/office/officeart/2005/8/layout/vList2"/>
    <dgm:cxn modelId="{0A2C46B6-C9B2-45F3-B100-99C8E4FB55C5}" type="presParOf" srcId="{D6F72F88-B79E-47E2-BA27-0DF2428C6D3D}" destId="{C3F63BC3-9300-4CE9-92BB-39F8FC7CF346}" srcOrd="0" destOrd="0" presId="urn:microsoft.com/office/officeart/2005/8/layout/vList2"/>
    <dgm:cxn modelId="{5297526D-6730-400B-958D-BE1152E43F39}" type="presParOf" srcId="{D6F72F88-B79E-47E2-BA27-0DF2428C6D3D}" destId="{3390356D-2B1C-451B-9BD1-2733316EF247}" srcOrd="1" destOrd="0" presId="urn:microsoft.com/office/officeart/2005/8/layout/vList2"/>
    <dgm:cxn modelId="{0B49999D-F6AA-433A-8FF1-AB21AEBAAD19}" type="presParOf" srcId="{D6F72F88-B79E-47E2-BA27-0DF2428C6D3D}" destId="{DA43E908-4C8B-4D2C-8AF7-78BF994C5F1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581D60-BB3C-4DE5-A393-E8220D86F1B9}" type="doc">
      <dgm:prSet loTypeId="urn:microsoft.com/office/officeart/2005/8/layout/pyramid2" loCatId="pyramid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293B93E-EF96-4420-AF78-85FFBEA41BAE}">
      <dgm:prSet custT="1"/>
      <dgm:spPr/>
      <dgm:t>
        <a:bodyPr/>
        <a:lstStyle/>
        <a:p>
          <a:pPr rtl="1"/>
          <a:r>
            <a:rPr lang="ar-SA" sz="1400" b="1" dirty="0" smtClean="0">
              <a:cs typeface="B Nazanin" pitchFamily="2" charset="-78"/>
            </a:rPr>
            <a:t>درمعرض خطر قرار گرفتن سلامت جسمی و روانی افراد دخیل در موضوع </a:t>
          </a:r>
          <a:endParaRPr lang="en-US" sz="1400" b="1" dirty="0">
            <a:cs typeface="B Nazanin" pitchFamily="2" charset="-78"/>
          </a:endParaRPr>
        </a:p>
      </dgm:t>
    </dgm:pt>
    <dgm:pt modelId="{402ADED9-7431-492E-996A-3473A39C2D69}" type="parTrans" cxnId="{ECB8263C-C24F-4274-9248-F53AEB073B6A}">
      <dgm:prSet/>
      <dgm:spPr/>
      <dgm:t>
        <a:bodyPr/>
        <a:lstStyle/>
        <a:p>
          <a:endParaRPr lang="en-US"/>
        </a:p>
      </dgm:t>
    </dgm:pt>
    <dgm:pt modelId="{D4B7942C-B9FB-4E24-84C3-B8BA9279F402}" type="sibTrans" cxnId="{ECB8263C-C24F-4274-9248-F53AEB073B6A}">
      <dgm:prSet/>
      <dgm:spPr/>
      <dgm:t>
        <a:bodyPr/>
        <a:lstStyle/>
        <a:p>
          <a:endParaRPr lang="en-US"/>
        </a:p>
      </dgm:t>
    </dgm:pt>
    <dgm:pt modelId="{ED550AA8-F332-4DE4-9A2C-6B68FB907C60}">
      <dgm:prSet custT="1"/>
      <dgm:spPr/>
      <dgm:t>
        <a:bodyPr/>
        <a:lstStyle/>
        <a:p>
          <a:pPr rtl="1"/>
          <a:r>
            <a:rPr lang="ar-SA" sz="1400" b="1" dirty="0" smtClean="0">
              <a:cs typeface="B Nazanin" pitchFamily="2" charset="-78"/>
            </a:rPr>
            <a:t>تحمیل زیان</a:t>
          </a:r>
          <a:r>
            <a:rPr lang="fa-IR" sz="1400" b="1" dirty="0" smtClean="0">
              <a:cs typeface="B Nazanin" pitchFamily="2" charset="-78"/>
            </a:rPr>
            <a:t> </a:t>
          </a:r>
          <a:r>
            <a:rPr lang="ar-SA" sz="1400" b="1" dirty="0" smtClean="0">
              <a:cs typeface="B Nazanin" pitchFamily="2" charset="-78"/>
            </a:rPr>
            <a:t>ها و هزینه</a:t>
          </a:r>
          <a:r>
            <a:rPr lang="fa-IR" sz="1400" b="1" dirty="0" smtClean="0">
              <a:cs typeface="B Nazanin" pitchFamily="2" charset="-78"/>
            </a:rPr>
            <a:t> </a:t>
          </a:r>
          <a:r>
            <a:rPr lang="ar-SA" sz="1400" b="1" dirty="0" smtClean="0">
              <a:cs typeface="B Nazanin" pitchFamily="2" charset="-78"/>
            </a:rPr>
            <a:t>های اجتماعی و شغلی برای فرد</a:t>
          </a:r>
          <a:r>
            <a:rPr lang="fa-IR" sz="1400" b="1" dirty="0" smtClean="0">
              <a:cs typeface="B Nazanin" pitchFamily="2" charset="-78"/>
            </a:rPr>
            <a:t> و سازمان</a:t>
          </a:r>
          <a:endParaRPr lang="en-US" sz="1400" b="1" dirty="0">
            <a:cs typeface="B Nazanin" pitchFamily="2" charset="-78"/>
          </a:endParaRPr>
        </a:p>
      </dgm:t>
    </dgm:pt>
    <dgm:pt modelId="{43F74700-4A74-47A9-B3AF-E189306CE8F6}" type="parTrans" cxnId="{2760BF4C-F1DB-44DB-879E-DB4A4A88B7DB}">
      <dgm:prSet/>
      <dgm:spPr/>
      <dgm:t>
        <a:bodyPr/>
        <a:lstStyle/>
        <a:p>
          <a:endParaRPr lang="en-US"/>
        </a:p>
      </dgm:t>
    </dgm:pt>
    <dgm:pt modelId="{EEB2B3C8-55DA-4CD6-83B1-37B7428D04F3}" type="sibTrans" cxnId="{2760BF4C-F1DB-44DB-879E-DB4A4A88B7DB}">
      <dgm:prSet/>
      <dgm:spPr/>
      <dgm:t>
        <a:bodyPr/>
        <a:lstStyle/>
        <a:p>
          <a:endParaRPr lang="en-US"/>
        </a:p>
      </dgm:t>
    </dgm:pt>
    <dgm:pt modelId="{CCC3F0BD-CE15-41F2-8ECF-21CEB39B98FA}">
      <dgm:prSet custT="1"/>
      <dgm:spPr/>
      <dgm:t>
        <a:bodyPr/>
        <a:lstStyle/>
        <a:p>
          <a:pPr rtl="1"/>
          <a:r>
            <a:rPr lang="ar-SA" sz="1400" b="1" dirty="0" smtClean="0">
              <a:cs typeface="B Nazanin" pitchFamily="2" charset="-78"/>
            </a:rPr>
            <a:t>منزوی شدن</a:t>
          </a:r>
          <a:r>
            <a:rPr lang="fa-IR" sz="1400" b="1" dirty="0" smtClean="0">
              <a:cs typeface="B Nazanin" pitchFamily="2" charset="-78"/>
            </a:rPr>
            <a:t> و از دست دادن مقبولیت</a:t>
          </a:r>
          <a:endParaRPr lang="en-US" sz="1400" b="1" dirty="0">
            <a:cs typeface="B Nazanin" pitchFamily="2" charset="-78"/>
          </a:endParaRPr>
        </a:p>
      </dgm:t>
    </dgm:pt>
    <dgm:pt modelId="{FF986E33-3510-44D5-8E8A-2F134C303B4F}" type="parTrans" cxnId="{045755BE-2DC6-4C10-937F-98DD3B28E3CD}">
      <dgm:prSet/>
      <dgm:spPr/>
      <dgm:t>
        <a:bodyPr/>
        <a:lstStyle/>
        <a:p>
          <a:endParaRPr lang="en-US"/>
        </a:p>
      </dgm:t>
    </dgm:pt>
    <dgm:pt modelId="{ED8B82B2-90FA-4A79-9F90-9CEE0D3913E7}" type="sibTrans" cxnId="{045755BE-2DC6-4C10-937F-98DD3B28E3CD}">
      <dgm:prSet/>
      <dgm:spPr/>
      <dgm:t>
        <a:bodyPr/>
        <a:lstStyle/>
        <a:p>
          <a:endParaRPr lang="en-US"/>
        </a:p>
      </dgm:t>
    </dgm:pt>
    <dgm:pt modelId="{3FBC2F22-8BB1-4F96-BAA3-AC7A30EE64CB}">
      <dgm:prSet custT="1"/>
      <dgm:spPr/>
      <dgm:t>
        <a:bodyPr/>
        <a:lstStyle/>
        <a:p>
          <a:pPr rtl="1"/>
          <a:r>
            <a:rPr lang="ar-SA" sz="1400" b="1" dirty="0" smtClean="0">
              <a:cs typeface="B Nazanin" pitchFamily="2" charset="-78"/>
            </a:rPr>
            <a:t>از دست دادن شغل</a:t>
          </a:r>
          <a:endParaRPr lang="en-US" sz="1400" b="1" dirty="0">
            <a:cs typeface="B Nazanin" pitchFamily="2" charset="-78"/>
          </a:endParaRPr>
        </a:p>
      </dgm:t>
    </dgm:pt>
    <dgm:pt modelId="{588176E2-751E-4D9A-8531-7CC396A62156}" type="parTrans" cxnId="{8D0C2135-48EE-4638-9697-C0C55BC3FE77}">
      <dgm:prSet/>
      <dgm:spPr/>
      <dgm:t>
        <a:bodyPr/>
        <a:lstStyle/>
        <a:p>
          <a:endParaRPr lang="en-US"/>
        </a:p>
      </dgm:t>
    </dgm:pt>
    <dgm:pt modelId="{6FFAA3E9-865C-4746-9C41-C5D3EB93A9C7}" type="sibTrans" cxnId="{8D0C2135-48EE-4638-9697-C0C55BC3FE77}">
      <dgm:prSet/>
      <dgm:spPr/>
      <dgm:t>
        <a:bodyPr/>
        <a:lstStyle/>
        <a:p>
          <a:endParaRPr lang="en-US"/>
        </a:p>
      </dgm:t>
    </dgm:pt>
    <dgm:pt modelId="{70DA19A7-D1B1-432D-B323-B34BF38990BF}" type="pres">
      <dgm:prSet presAssocID="{34581D60-BB3C-4DE5-A393-E8220D86F1B9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19D2276F-C377-4433-87C8-A5C05238F5E7}" type="pres">
      <dgm:prSet presAssocID="{34581D60-BB3C-4DE5-A393-E8220D86F1B9}" presName="pyramid" presStyleLbl="node1" presStyleIdx="0" presStyleCnt="1"/>
      <dgm:spPr/>
    </dgm:pt>
    <dgm:pt modelId="{3C4B4CB1-EB77-45A9-BF35-2A50985E53BB}" type="pres">
      <dgm:prSet presAssocID="{34581D60-BB3C-4DE5-A393-E8220D86F1B9}" presName="theList" presStyleCnt="0"/>
      <dgm:spPr/>
    </dgm:pt>
    <dgm:pt modelId="{0D734893-89F9-4ED6-AC9D-22690E80ED76}" type="pres">
      <dgm:prSet presAssocID="{5293B93E-EF96-4420-AF78-85FFBEA41BAE}" presName="aNode" presStyleLbl="fgAcc1" presStyleIdx="0" presStyleCnt="4" custLinFactNeighborX="-4003" custLinFactNeighborY="13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3C57C-C2AB-4C4B-A576-D1E04AFE512D}" type="pres">
      <dgm:prSet presAssocID="{5293B93E-EF96-4420-AF78-85FFBEA41BAE}" presName="aSpace" presStyleCnt="0"/>
      <dgm:spPr/>
    </dgm:pt>
    <dgm:pt modelId="{2A875CCE-4306-4C90-9481-5C6FC4536227}" type="pres">
      <dgm:prSet presAssocID="{ED550AA8-F332-4DE4-9A2C-6B68FB907C60}" presName="aNode" presStyleLbl="fgAcc1" presStyleIdx="1" presStyleCnt="4" custLinFactY="100000" custLinFactNeighborX="-1412" custLinFactNeighborY="134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E05AC-3C72-41DD-82EF-0DB66B4F91A9}" type="pres">
      <dgm:prSet presAssocID="{ED550AA8-F332-4DE4-9A2C-6B68FB907C60}" presName="aSpace" presStyleCnt="0"/>
      <dgm:spPr/>
    </dgm:pt>
    <dgm:pt modelId="{8CACAAB4-BD44-4B2A-896B-100D5A19E6E5}" type="pres">
      <dgm:prSet presAssocID="{CCC3F0BD-CE15-41F2-8ECF-21CEB39B98FA}" presName="aNode" presStyleLbl="fgAcc1" presStyleIdx="2" presStyleCnt="4" custLinFactY="-97000" custLinFactNeighborX="-141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3B2B7-DD22-4FBF-BCFF-F69A85065AB3}" type="pres">
      <dgm:prSet presAssocID="{CCC3F0BD-CE15-41F2-8ECF-21CEB39B98FA}" presName="aSpace" presStyleCnt="0"/>
      <dgm:spPr/>
    </dgm:pt>
    <dgm:pt modelId="{C50A0264-366C-4E91-A7FD-9662DC26AD31}" type="pres">
      <dgm:prSet presAssocID="{3FBC2F22-8BB1-4F96-BAA3-AC7A30EE64C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60D75-87C6-45EB-AA88-B26D607CA3D1}" type="pres">
      <dgm:prSet presAssocID="{3FBC2F22-8BB1-4F96-BAA3-AC7A30EE64CB}" presName="aSpace" presStyleCnt="0"/>
      <dgm:spPr/>
    </dgm:pt>
  </dgm:ptLst>
  <dgm:cxnLst>
    <dgm:cxn modelId="{72D3AAF0-43A5-48C1-B088-9F19FCEFD178}" type="presOf" srcId="{3FBC2F22-8BB1-4F96-BAA3-AC7A30EE64CB}" destId="{C50A0264-366C-4E91-A7FD-9662DC26AD31}" srcOrd="0" destOrd="0" presId="urn:microsoft.com/office/officeart/2005/8/layout/pyramid2"/>
    <dgm:cxn modelId="{CA00463B-FECF-4A7B-BF3C-A00FC04FB6EA}" type="presOf" srcId="{CCC3F0BD-CE15-41F2-8ECF-21CEB39B98FA}" destId="{8CACAAB4-BD44-4B2A-896B-100D5A19E6E5}" srcOrd="0" destOrd="0" presId="urn:microsoft.com/office/officeart/2005/8/layout/pyramid2"/>
    <dgm:cxn modelId="{2760BF4C-F1DB-44DB-879E-DB4A4A88B7DB}" srcId="{34581D60-BB3C-4DE5-A393-E8220D86F1B9}" destId="{ED550AA8-F332-4DE4-9A2C-6B68FB907C60}" srcOrd="1" destOrd="0" parTransId="{43F74700-4A74-47A9-B3AF-E189306CE8F6}" sibTransId="{EEB2B3C8-55DA-4CD6-83B1-37B7428D04F3}"/>
    <dgm:cxn modelId="{8D0C2135-48EE-4638-9697-C0C55BC3FE77}" srcId="{34581D60-BB3C-4DE5-A393-E8220D86F1B9}" destId="{3FBC2F22-8BB1-4F96-BAA3-AC7A30EE64CB}" srcOrd="3" destOrd="0" parTransId="{588176E2-751E-4D9A-8531-7CC396A62156}" sibTransId="{6FFAA3E9-865C-4746-9C41-C5D3EB93A9C7}"/>
    <dgm:cxn modelId="{F89B53B5-73A5-4287-93EA-4C36CC617CFD}" type="presOf" srcId="{ED550AA8-F332-4DE4-9A2C-6B68FB907C60}" destId="{2A875CCE-4306-4C90-9481-5C6FC4536227}" srcOrd="0" destOrd="0" presId="urn:microsoft.com/office/officeart/2005/8/layout/pyramid2"/>
    <dgm:cxn modelId="{BDA6A5AF-4A11-45F2-9360-99BFDCE0A088}" type="presOf" srcId="{34581D60-BB3C-4DE5-A393-E8220D86F1B9}" destId="{70DA19A7-D1B1-432D-B323-B34BF38990BF}" srcOrd="0" destOrd="0" presId="urn:microsoft.com/office/officeart/2005/8/layout/pyramid2"/>
    <dgm:cxn modelId="{DE2810B1-3F15-4996-932A-B58D1AFC348A}" type="presOf" srcId="{5293B93E-EF96-4420-AF78-85FFBEA41BAE}" destId="{0D734893-89F9-4ED6-AC9D-22690E80ED76}" srcOrd="0" destOrd="0" presId="urn:microsoft.com/office/officeart/2005/8/layout/pyramid2"/>
    <dgm:cxn modelId="{045755BE-2DC6-4C10-937F-98DD3B28E3CD}" srcId="{34581D60-BB3C-4DE5-A393-E8220D86F1B9}" destId="{CCC3F0BD-CE15-41F2-8ECF-21CEB39B98FA}" srcOrd="2" destOrd="0" parTransId="{FF986E33-3510-44D5-8E8A-2F134C303B4F}" sibTransId="{ED8B82B2-90FA-4A79-9F90-9CEE0D3913E7}"/>
    <dgm:cxn modelId="{ECB8263C-C24F-4274-9248-F53AEB073B6A}" srcId="{34581D60-BB3C-4DE5-A393-E8220D86F1B9}" destId="{5293B93E-EF96-4420-AF78-85FFBEA41BAE}" srcOrd="0" destOrd="0" parTransId="{402ADED9-7431-492E-996A-3473A39C2D69}" sibTransId="{D4B7942C-B9FB-4E24-84C3-B8BA9279F402}"/>
    <dgm:cxn modelId="{29329137-6D53-4426-99B5-5902A8430D64}" type="presParOf" srcId="{70DA19A7-D1B1-432D-B323-B34BF38990BF}" destId="{19D2276F-C377-4433-87C8-A5C05238F5E7}" srcOrd="0" destOrd="0" presId="urn:microsoft.com/office/officeart/2005/8/layout/pyramid2"/>
    <dgm:cxn modelId="{F868699F-EBC2-431C-8D35-0A070B7067D2}" type="presParOf" srcId="{70DA19A7-D1B1-432D-B323-B34BF38990BF}" destId="{3C4B4CB1-EB77-45A9-BF35-2A50985E53BB}" srcOrd="1" destOrd="0" presId="urn:microsoft.com/office/officeart/2005/8/layout/pyramid2"/>
    <dgm:cxn modelId="{449D1B3E-427F-4F21-9A81-B8CA73831C79}" type="presParOf" srcId="{3C4B4CB1-EB77-45A9-BF35-2A50985E53BB}" destId="{0D734893-89F9-4ED6-AC9D-22690E80ED76}" srcOrd="0" destOrd="0" presId="urn:microsoft.com/office/officeart/2005/8/layout/pyramid2"/>
    <dgm:cxn modelId="{704A77F7-73BA-4BA4-87D3-CBBFFBF718EE}" type="presParOf" srcId="{3C4B4CB1-EB77-45A9-BF35-2A50985E53BB}" destId="{9963C57C-C2AB-4C4B-A576-D1E04AFE512D}" srcOrd="1" destOrd="0" presId="urn:microsoft.com/office/officeart/2005/8/layout/pyramid2"/>
    <dgm:cxn modelId="{59F54059-4186-4E1A-97D6-AA80B72671F4}" type="presParOf" srcId="{3C4B4CB1-EB77-45A9-BF35-2A50985E53BB}" destId="{2A875CCE-4306-4C90-9481-5C6FC4536227}" srcOrd="2" destOrd="0" presId="urn:microsoft.com/office/officeart/2005/8/layout/pyramid2"/>
    <dgm:cxn modelId="{1D96C1D3-6345-4C14-89B2-20850A107521}" type="presParOf" srcId="{3C4B4CB1-EB77-45A9-BF35-2A50985E53BB}" destId="{D1BE05AC-3C72-41DD-82EF-0DB66B4F91A9}" srcOrd="3" destOrd="0" presId="urn:microsoft.com/office/officeart/2005/8/layout/pyramid2"/>
    <dgm:cxn modelId="{99B097B5-0F27-4EDE-BEBC-BC64291E7593}" type="presParOf" srcId="{3C4B4CB1-EB77-45A9-BF35-2A50985E53BB}" destId="{8CACAAB4-BD44-4B2A-896B-100D5A19E6E5}" srcOrd="4" destOrd="0" presId="urn:microsoft.com/office/officeart/2005/8/layout/pyramid2"/>
    <dgm:cxn modelId="{3C3B4464-8FDF-4C4C-9F23-963123B22EE4}" type="presParOf" srcId="{3C4B4CB1-EB77-45A9-BF35-2A50985E53BB}" destId="{3A73B2B7-DD22-4FBF-BCFF-F69A85065AB3}" srcOrd="5" destOrd="0" presId="urn:microsoft.com/office/officeart/2005/8/layout/pyramid2"/>
    <dgm:cxn modelId="{1B3F5FED-7B3B-4423-AFE7-4967BD9455EA}" type="presParOf" srcId="{3C4B4CB1-EB77-45A9-BF35-2A50985E53BB}" destId="{C50A0264-366C-4E91-A7FD-9662DC26AD31}" srcOrd="6" destOrd="0" presId="urn:microsoft.com/office/officeart/2005/8/layout/pyramid2"/>
    <dgm:cxn modelId="{E8697945-DD9B-4664-9B61-BE5852C47182}" type="presParOf" srcId="{3C4B4CB1-EB77-45A9-BF35-2A50985E53BB}" destId="{5F860D75-87C6-45EB-AA88-B26D607CA3D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6D22D-DDEC-4A42-9342-B6AF226F5C9C}" type="doc">
      <dgm:prSet loTypeId="urn:microsoft.com/office/officeart/2005/8/layout/radial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52EC738-745E-4878-AEC8-81AF07502C8F}">
      <dgm:prSet phldrT="[Text]" custT="1"/>
      <dgm:spPr/>
      <dgm:t>
        <a:bodyPr/>
        <a:lstStyle/>
        <a:p>
          <a:pPr algn="ctr"/>
          <a:r>
            <a:rPr lang="fa-IR" sz="1800" b="1" dirty="0" smtClean="0">
              <a:cs typeface="B Nazanin" pitchFamily="2" charset="-78"/>
            </a:rPr>
            <a:t>خشم</a:t>
          </a:r>
          <a:endParaRPr lang="en-US" sz="1800" b="1" dirty="0">
            <a:cs typeface="B Nazanin" pitchFamily="2" charset="-78"/>
          </a:endParaRPr>
        </a:p>
      </dgm:t>
    </dgm:pt>
    <dgm:pt modelId="{A07B5070-63C9-4A05-9421-6CF0BE7BF0FD}" type="parTrans" cxnId="{DF2C909A-C9D0-434A-86E9-341813AB2A3D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3446A6C9-FEEE-43BF-8918-17168192206F}" type="sibTrans" cxnId="{DF2C909A-C9D0-434A-86E9-341813AB2A3D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11A236BD-F3E1-47D4-9ADF-EC5A97823AD9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استرس</a:t>
          </a:r>
          <a:endParaRPr lang="en-US" b="1" dirty="0">
            <a:cs typeface="B Nazanin" pitchFamily="2" charset="-78"/>
          </a:endParaRPr>
        </a:p>
      </dgm:t>
    </dgm:pt>
    <dgm:pt modelId="{CD48F7DB-ACD9-431E-ADAC-137B7ABF4F40}" type="parTrans" cxnId="{559A415A-A443-4185-9DF4-31196AA603AD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9D8485C1-E328-41DA-A4C2-9E82D6C7188F}" type="sibTrans" cxnId="{559A415A-A443-4185-9DF4-31196AA603AD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64BB8634-67D6-43DF-8933-960C94F3F227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شخصيت</a:t>
          </a:r>
          <a:endParaRPr lang="en-US" b="1" dirty="0">
            <a:cs typeface="B Nazanin" pitchFamily="2" charset="-78"/>
          </a:endParaRPr>
        </a:p>
      </dgm:t>
    </dgm:pt>
    <dgm:pt modelId="{1DBEFAA5-8CA7-4015-856A-17E88A62CA20}" type="parTrans" cxnId="{0BED784D-4CC8-47F0-AE90-6D87A38A88E6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A7436EEE-CE45-4ED8-85CC-C2EC24672034}" type="sibTrans" cxnId="{0BED784D-4CC8-47F0-AE90-6D87A38A88E6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0221E594-EB87-434A-A12D-D0ABC4C6EA44}">
      <dgm:prSet phldrT="[Text]"/>
      <dgm:spPr/>
      <dgm:t>
        <a:bodyPr/>
        <a:lstStyle/>
        <a:p>
          <a:pPr algn="ctr"/>
          <a:r>
            <a:rPr lang="fa-IR" b="1" dirty="0">
              <a:cs typeface="B Nazanin" pitchFamily="2" charset="-78"/>
            </a:rPr>
            <a:t>هوش </a:t>
          </a:r>
          <a:r>
            <a:rPr lang="fa-IR" b="1" dirty="0" smtClean="0">
              <a:cs typeface="B Nazanin" pitchFamily="2" charset="-78"/>
            </a:rPr>
            <a:t>هیجانی</a:t>
          </a:r>
          <a:endParaRPr lang="fa-IR" b="1" dirty="0">
            <a:cs typeface="B Nazanin" pitchFamily="2" charset="-78"/>
          </a:endParaRPr>
        </a:p>
      </dgm:t>
    </dgm:pt>
    <dgm:pt modelId="{C62106E5-CCA1-4144-A58D-AC111B7CCEEB}" type="parTrans" cxnId="{8A15FDF8-C5B5-4370-AF39-37D5566A89A8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38531055-99B8-4D0A-A548-17FE5D89C2F0}" type="sibTrans" cxnId="{8A15FDF8-C5B5-4370-AF39-37D5566A89A8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08516EF2-4C1E-4B2B-A819-ADADFAEF946A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 گذشت</a:t>
          </a:r>
          <a:endParaRPr lang="fa-IR" b="1" dirty="0">
            <a:cs typeface="B Nazanin" pitchFamily="2" charset="-78"/>
          </a:endParaRPr>
        </a:p>
      </dgm:t>
    </dgm:pt>
    <dgm:pt modelId="{C4389373-B267-40D4-A193-86231EC16CD2}" type="parTrans" cxnId="{909CF5DC-513C-4BF5-B908-4F7E635EB896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0B4B6E5C-00DA-4D74-8537-2DA090667962}" type="sibTrans" cxnId="{909CF5DC-513C-4BF5-B908-4F7E635EB896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D54C459E-8C76-4C4E-AB2F-7803853BB0CF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مفهوم از خود</a:t>
          </a:r>
          <a:endParaRPr lang="fa-IR" b="1" dirty="0">
            <a:cs typeface="B Nazanin" pitchFamily="2" charset="-78"/>
          </a:endParaRPr>
        </a:p>
      </dgm:t>
    </dgm:pt>
    <dgm:pt modelId="{F13A3EE6-013B-4B5F-83ED-D1F94CC3A4F4}" type="parTrans" cxnId="{912E64B8-D832-4632-AB4C-FD0B06C176BE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FCC6D2DE-60FA-45F2-AC57-EDFB17AC20D4}" type="sibTrans" cxnId="{912E64B8-D832-4632-AB4C-FD0B06C176BE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ACA5E6E0-F4B3-40E1-97F3-1CD57FB191CC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خود شيفتگي</a:t>
          </a:r>
          <a:endParaRPr lang="fa-IR" b="1" dirty="0">
            <a:cs typeface="B Nazanin" pitchFamily="2" charset="-78"/>
          </a:endParaRPr>
        </a:p>
      </dgm:t>
    </dgm:pt>
    <dgm:pt modelId="{17D9B051-3539-4444-B424-93B6156A1CE3}" type="parTrans" cxnId="{F339EF46-C302-4591-8032-819A32571425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30DB6B74-D00E-4ED9-BF30-F5051B9EE22E}" type="sibTrans" cxnId="{F339EF46-C302-4591-8032-819A32571425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97C348AE-1C93-455F-9C5E-30AE7896941B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تعارضات</a:t>
          </a:r>
          <a:endParaRPr lang="fa-IR" b="1" dirty="0">
            <a:cs typeface="B Nazanin" pitchFamily="2" charset="-78"/>
          </a:endParaRPr>
        </a:p>
      </dgm:t>
    </dgm:pt>
    <dgm:pt modelId="{489BC405-E6DC-4DA7-A029-205DF3285A13}" type="parTrans" cxnId="{2DDA195C-B875-4793-9BFC-7ED34B0AE051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A5B9D151-A579-436B-8129-FCCBC66D64BF}" type="sibTrans" cxnId="{2DDA195C-B875-4793-9BFC-7ED34B0AE051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195D6E0F-3D80-405B-872D-B87C99CCFB05}">
      <dgm:prSet phldrT="[Text]"/>
      <dgm:spPr/>
      <dgm:t>
        <a:bodyPr/>
        <a:lstStyle/>
        <a:p>
          <a:pPr algn="ctr"/>
          <a:r>
            <a:rPr lang="fa-IR" b="1" dirty="0" smtClean="0">
              <a:cs typeface="B Nazanin" pitchFamily="2" charset="-78"/>
            </a:rPr>
            <a:t>صحبت دروني با  خود</a:t>
          </a:r>
          <a:endParaRPr lang="fa-IR" b="1" dirty="0">
            <a:cs typeface="B Nazanin" pitchFamily="2" charset="-78"/>
          </a:endParaRPr>
        </a:p>
      </dgm:t>
    </dgm:pt>
    <dgm:pt modelId="{8176051F-ABB7-4870-99DF-CFDBF937C503}" type="parTrans" cxnId="{7647AFDB-F3D1-4FEC-B1F1-53EA9CB30E01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2A67A9D5-D6AD-4846-AC58-9B67FBDDAADA}" type="sibTrans" cxnId="{7647AFDB-F3D1-4FEC-B1F1-53EA9CB30E01}">
      <dgm:prSet/>
      <dgm:spPr/>
      <dgm:t>
        <a:bodyPr/>
        <a:lstStyle/>
        <a:p>
          <a:pPr algn="ctr"/>
          <a:endParaRPr lang="en-US">
            <a:cs typeface="B Nazanin" pitchFamily="2" charset="-78"/>
          </a:endParaRPr>
        </a:p>
      </dgm:t>
    </dgm:pt>
    <dgm:pt modelId="{EA07018A-C0E6-43A0-B871-31342A335CE4}">
      <dgm:prSet/>
      <dgm:spPr/>
      <dgm:t>
        <a:bodyPr/>
        <a:lstStyle/>
        <a:p>
          <a:r>
            <a:rPr lang="fa-IR" b="1" dirty="0" smtClean="0">
              <a:cs typeface="B Nazanin" pitchFamily="2" charset="-78"/>
            </a:rPr>
            <a:t>سلامت جسمي</a:t>
          </a:r>
          <a:endParaRPr lang="en-US" b="1" dirty="0">
            <a:cs typeface="B Nazanin" pitchFamily="2" charset="-78"/>
          </a:endParaRPr>
        </a:p>
      </dgm:t>
    </dgm:pt>
    <dgm:pt modelId="{B4B5513A-EDD5-4233-B5A4-0602B18071C4}" type="parTrans" cxnId="{C9C61EEF-36F4-4DE3-9B8A-76DC94DC7B52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1759C033-2287-42C3-ADEF-8F605227FB6E}" type="sibTrans" cxnId="{C9C61EEF-36F4-4DE3-9B8A-76DC94DC7B52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A872417E-0FDF-49B3-8E0C-0697B7522E60}" type="pres">
      <dgm:prSet presAssocID="{0BF6D22D-DDEC-4A42-9342-B6AF226F5C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54E9BF-DAC7-4782-9B87-D7B6C8AA6596}" type="pres">
      <dgm:prSet presAssocID="{E52EC738-745E-4878-AEC8-81AF07502C8F}" presName="centerShape" presStyleLbl="node0" presStyleIdx="0" presStyleCnt="1"/>
      <dgm:spPr/>
      <dgm:t>
        <a:bodyPr/>
        <a:lstStyle/>
        <a:p>
          <a:endParaRPr lang="en-US"/>
        </a:p>
      </dgm:t>
    </dgm:pt>
    <dgm:pt modelId="{13C1940F-7E67-450B-819E-7831361689E4}" type="pres">
      <dgm:prSet presAssocID="{CD48F7DB-ACD9-431E-ADAC-137B7ABF4F40}" presName="Name9" presStyleLbl="parChTrans1D2" presStyleIdx="0" presStyleCnt="9"/>
      <dgm:spPr/>
      <dgm:t>
        <a:bodyPr/>
        <a:lstStyle/>
        <a:p>
          <a:endParaRPr lang="en-US"/>
        </a:p>
      </dgm:t>
    </dgm:pt>
    <dgm:pt modelId="{2FC8DB89-F303-454E-BE49-67C2344AF939}" type="pres">
      <dgm:prSet presAssocID="{CD48F7DB-ACD9-431E-ADAC-137B7ABF4F40}" presName="connTx" presStyleLbl="parChTrans1D2" presStyleIdx="0" presStyleCnt="9"/>
      <dgm:spPr/>
      <dgm:t>
        <a:bodyPr/>
        <a:lstStyle/>
        <a:p>
          <a:endParaRPr lang="en-US"/>
        </a:p>
      </dgm:t>
    </dgm:pt>
    <dgm:pt modelId="{00421A24-3D6C-4540-822F-A75B7AB8C7D6}" type="pres">
      <dgm:prSet presAssocID="{11A236BD-F3E1-47D4-9ADF-EC5A97823AD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E6C43-71AC-4BE8-AC63-44E5695CE7C4}" type="pres">
      <dgm:prSet presAssocID="{1DBEFAA5-8CA7-4015-856A-17E88A62CA20}" presName="Name9" presStyleLbl="parChTrans1D2" presStyleIdx="1" presStyleCnt="9"/>
      <dgm:spPr/>
      <dgm:t>
        <a:bodyPr/>
        <a:lstStyle/>
        <a:p>
          <a:endParaRPr lang="en-US"/>
        </a:p>
      </dgm:t>
    </dgm:pt>
    <dgm:pt modelId="{9D592EE5-1D96-4F02-9FEA-A8EFFFCFA876}" type="pres">
      <dgm:prSet presAssocID="{1DBEFAA5-8CA7-4015-856A-17E88A62CA20}" presName="connTx" presStyleLbl="parChTrans1D2" presStyleIdx="1" presStyleCnt="9"/>
      <dgm:spPr/>
      <dgm:t>
        <a:bodyPr/>
        <a:lstStyle/>
        <a:p>
          <a:endParaRPr lang="en-US"/>
        </a:p>
      </dgm:t>
    </dgm:pt>
    <dgm:pt modelId="{31637158-FB76-4D00-93C9-B6DA9ADF376D}" type="pres">
      <dgm:prSet presAssocID="{64BB8634-67D6-43DF-8933-960C94F3F22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BB7F3-BAD9-4055-9B0C-11413F956EBB}" type="pres">
      <dgm:prSet presAssocID="{C62106E5-CCA1-4144-A58D-AC111B7CCEEB}" presName="Name9" presStyleLbl="parChTrans1D2" presStyleIdx="2" presStyleCnt="9"/>
      <dgm:spPr/>
      <dgm:t>
        <a:bodyPr/>
        <a:lstStyle/>
        <a:p>
          <a:endParaRPr lang="en-US"/>
        </a:p>
      </dgm:t>
    </dgm:pt>
    <dgm:pt modelId="{DA4C134B-87DC-48F6-809D-EE18EE993355}" type="pres">
      <dgm:prSet presAssocID="{C62106E5-CCA1-4144-A58D-AC111B7CCEEB}" presName="connTx" presStyleLbl="parChTrans1D2" presStyleIdx="2" presStyleCnt="9"/>
      <dgm:spPr/>
      <dgm:t>
        <a:bodyPr/>
        <a:lstStyle/>
        <a:p>
          <a:endParaRPr lang="en-US"/>
        </a:p>
      </dgm:t>
    </dgm:pt>
    <dgm:pt modelId="{2625C46F-536A-4E3F-8FF1-56C2B0DFFAF1}" type="pres">
      <dgm:prSet presAssocID="{0221E594-EB87-434A-A12D-D0ABC4C6EA4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03C51-581A-46C4-A3E1-BD542A2624FA}" type="pres">
      <dgm:prSet presAssocID="{C4389373-B267-40D4-A193-86231EC16CD2}" presName="Name9" presStyleLbl="parChTrans1D2" presStyleIdx="3" presStyleCnt="9"/>
      <dgm:spPr/>
      <dgm:t>
        <a:bodyPr/>
        <a:lstStyle/>
        <a:p>
          <a:endParaRPr lang="en-US"/>
        </a:p>
      </dgm:t>
    </dgm:pt>
    <dgm:pt modelId="{864CF3F8-AE6C-49E1-9608-B897295D46FE}" type="pres">
      <dgm:prSet presAssocID="{C4389373-B267-40D4-A193-86231EC16CD2}" presName="connTx" presStyleLbl="parChTrans1D2" presStyleIdx="3" presStyleCnt="9"/>
      <dgm:spPr/>
      <dgm:t>
        <a:bodyPr/>
        <a:lstStyle/>
        <a:p>
          <a:endParaRPr lang="en-US"/>
        </a:p>
      </dgm:t>
    </dgm:pt>
    <dgm:pt modelId="{9D9BD611-4011-42E9-8876-EDDE603467D2}" type="pres">
      <dgm:prSet presAssocID="{08516EF2-4C1E-4B2B-A819-ADADFAEF946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C4429-A2AD-40DC-8D92-CA986B4AC865}" type="pres">
      <dgm:prSet presAssocID="{F13A3EE6-013B-4B5F-83ED-D1F94CC3A4F4}" presName="Name9" presStyleLbl="parChTrans1D2" presStyleIdx="4" presStyleCnt="9"/>
      <dgm:spPr/>
      <dgm:t>
        <a:bodyPr/>
        <a:lstStyle/>
        <a:p>
          <a:endParaRPr lang="en-US"/>
        </a:p>
      </dgm:t>
    </dgm:pt>
    <dgm:pt modelId="{5691ECE8-C82B-4D5B-94E5-4A7C654E4A6D}" type="pres">
      <dgm:prSet presAssocID="{F13A3EE6-013B-4B5F-83ED-D1F94CC3A4F4}" presName="connTx" presStyleLbl="parChTrans1D2" presStyleIdx="4" presStyleCnt="9"/>
      <dgm:spPr/>
      <dgm:t>
        <a:bodyPr/>
        <a:lstStyle/>
        <a:p>
          <a:endParaRPr lang="en-US"/>
        </a:p>
      </dgm:t>
    </dgm:pt>
    <dgm:pt modelId="{0B6759F1-A430-45B9-A175-6CEB57E16D23}" type="pres">
      <dgm:prSet presAssocID="{D54C459E-8C76-4C4E-AB2F-7803853BB0C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C94A9-2B73-455F-9217-39029F4C6324}" type="pres">
      <dgm:prSet presAssocID="{17D9B051-3539-4444-B424-93B6156A1CE3}" presName="Name9" presStyleLbl="parChTrans1D2" presStyleIdx="5" presStyleCnt="9"/>
      <dgm:spPr/>
      <dgm:t>
        <a:bodyPr/>
        <a:lstStyle/>
        <a:p>
          <a:endParaRPr lang="en-US"/>
        </a:p>
      </dgm:t>
    </dgm:pt>
    <dgm:pt modelId="{F1CBF497-7FAD-4CE7-8DAD-437A6E8E5CC5}" type="pres">
      <dgm:prSet presAssocID="{17D9B051-3539-4444-B424-93B6156A1CE3}" presName="connTx" presStyleLbl="parChTrans1D2" presStyleIdx="5" presStyleCnt="9"/>
      <dgm:spPr/>
      <dgm:t>
        <a:bodyPr/>
        <a:lstStyle/>
        <a:p>
          <a:endParaRPr lang="en-US"/>
        </a:p>
      </dgm:t>
    </dgm:pt>
    <dgm:pt modelId="{FC6DE0C2-0D92-4B6C-B213-965C77334802}" type="pres">
      <dgm:prSet presAssocID="{ACA5E6E0-F4B3-40E1-97F3-1CD57FB191C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89AD6-EFC4-41DE-B9F1-0F1EBB970881}" type="pres">
      <dgm:prSet presAssocID="{489BC405-E6DC-4DA7-A029-205DF3285A13}" presName="Name9" presStyleLbl="parChTrans1D2" presStyleIdx="6" presStyleCnt="9"/>
      <dgm:spPr/>
      <dgm:t>
        <a:bodyPr/>
        <a:lstStyle/>
        <a:p>
          <a:endParaRPr lang="en-US"/>
        </a:p>
      </dgm:t>
    </dgm:pt>
    <dgm:pt modelId="{45D1790F-4155-495F-B040-6A8F407C5F22}" type="pres">
      <dgm:prSet presAssocID="{489BC405-E6DC-4DA7-A029-205DF3285A13}" presName="connTx" presStyleLbl="parChTrans1D2" presStyleIdx="6" presStyleCnt="9"/>
      <dgm:spPr/>
      <dgm:t>
        <a:bodyPr/>
        <a:lstStyle/>
        <a:p>
          <a:endParaRPr lang="en-US"/>
        </a:p>
      </dgm:t>
    </dgm:pt>
    <dgm:pt modelId="{DB2D6DB8-8BA4-4D06-911F-EFD0BC3B1865}" type="pres">
      <dgm:prSet presAssocID="{97C348AE-1C93-455F-9C5E-30AE7896941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229CE-1BB9-40D7-A5FD-7A22E1E1111B}" type="pres">
      <dgm:prSet presAssocID="{8176051F-ABB7-4870-99DF-CFDBF937C503}" presName="Name9" presStyleLbl="parChTrans1D2" presStyleIdx="7" presStyleCnt="9"/>
      <dgm:spPr/>
      <dgm:t>
        <a:bodyPr/>
        <a:lstStyle/>
        <a:p>
          <a:endParaRPr lang="en-US"/>
        </a:p>
      </dgm:t>
    </dgm:pt>
    <dgm:pt modelId="{34F0CFD3-56CB-46ED-986C-42120DB5D6EF}" type="pres">
      <dgm:prSet presAssocID="{8176051F-ABB7-4870-99DF-CFDBF937C503}" presName="connTx" presStyleLbl="parChTrans1D2" presStyleIdx="7" presStyleCnt="9"/>
      <dgm:spPr/>
      <dgm:t>
        <a:bodyPr/>
        <a:lstStyle/>
        <a:p>
          <a:endParaRPr lang="en-US"/>
        </a:p>
      </dgm:t>
    </dgm:pt>
    <dgm:pt modelId="{11D8CCDD-7841-4778-9EA5-BA7346E4D5A0}" type="pres">
      <dgm:prSet presAssocID="{195D6E0F-3D80-405B-872D-B87C99CCFB0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627E9-ECAF-48F7-B584-D810FF195B06}" type="pres">
      <dgm:prSet presAssocID="{B4B5513A-EDD5-4233-B5A4-0602B18071C4}" presName="Name9" presStyleLbl="parChTrans1D2" presStyleIdx="8" presStyleCnt="9"/>
      <dgm:spPr/>
      <dgm:t>
        <a:bodyPr/>
        <a:lstStyle/>
        <a:p>
          <a:endParaRPr lang="en-US"/>
        </a:p>
      </dgm:t>
    </dgm:pt>
    <dgm:pt modelId="{DE046563-8CAB-4806-80F9-FEED67C42398}" type="pres">
      <dgm:prSet presAssocID="{B4B5513A-EDD5-4233-B5A4-0602B18071C4}" presName="connTx" presStyleLbl="parChTrans1D2" presStyleIdx="8" presStyleCnt="9"/>
      <dgm:spPr/>
      <dgm:t>
        <a:bodyPr/>
        <a:lstStyle/>
        <a:p>
          <a:endParaRPr lang="en-US"/>
        </a:p>
      </dgm:t>
    </dgm:pt>
    <dgm:pt modelId="{F50340DF-DE20-4265-914E-08408E3B471E}" type="pres">
      <dgm:prSet presAssocID="{EA07018A-C0E6-43A0-B871-31342A335CE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39EF46-C302-4591-8032-819A32571425}" srcId="{E52EC738-745E-4878-AEC8-81AF07502C8F}" destId="{ACA5E6E0-F4B3-40E1-97F3-1CD57FB191CC}" srcOrd="5" destOrd="0" parTransId="{17D9B051-3539-4444-B424-93B6156A1CE3}" sibTransId="{30DB6B74-D00E-4ED9-BF30-F5051B9EE22E}"/>
    <dgm:cxn modelId="{6F10EFE7-7861-4DA1-AA71-B8B3244E6BAE}" type="presOf" srcId="{B4B5513A-EDD5-4233-B5A4-0602B18071C4}" destId="{047627E9-ECAF-48F7-B584-D810FF195B06}" srcOrd="0" destOrd="0" presId="urn:microsoft.com/office/officeart/2005/8/layout/radial1"/>
    <dgm:cxn modelId="{8A15FDF8-C5B5-4370-AF39-37D5566A89A8}" srcId="{E52EC738-745E-4878-AEC8-81AF07502C8F}" destId="{0221E594-EB87-434A-A12D-D0ABC4C6EA44}" srcOrd="2" destOrd="0" parTransId="{C62106E5-CCA1-4144-A58D-AC111B7CCEEB}" sibTransId="{38531055-99B8-4D0A-A548-17FE5D89C2F0}"/>
    <dgm:cxn modelId="{D43EB52A-94F2-470E-8F4B-B8298CC9D289}" type="presOf" srcId="{CD48F7DB-ACD9-431E-ADAC-137B7ABF4F40}" destId="{2FC8DB89-F303-454E-BE49-67C2344AF939}" srcOrd="1" destOrd="0" presId="urn:microsoft.com/office/officeart/2005/8/layout/radial1"/>
    <dgm:cxn modelId="{E1955080-217C-40F6-A8CC-CC2CF5DE9520}" type="presOf" srcId="{C4389373-B267-40D4-A193-86231EC16CD2}" destId="{864CF3F8-AE6C-49E1-9608-B897295D46FE}" srcOrd="1" destOrd="0" presId="urn:microsoft.com/office/officeart/2005/8/layout/radial1"/>
    <dgm:cxn modelId="{738B0CE4-540E-4920-9328-2A9F1DD8F2E8}" type="presOf" srcId="{1DBEFAA5-8CA7-4015-856A-17E88A62CA20}" destId="{195E6C43-71AC-4BE8-AC63-44E5695CE7C4}" srcOrd="0" destOrd="0" presId="urn:microsoft.com/office/officeart/2005/8/layout/radial1"/>
    <dgm:cxn modelId="{4441804F-DF0C-4046-8AA6-9A97E33D1D21}" type="presOf" srcId="{0221E594-EB87-434A-A12D-D0ABC4C6EA44}" destId="{2625C46F-536A-4E3F-8FF1-56C2B0DFFAF1}" srcOrd="0" destOrd="0" presId="urn:microsoft.com/office/officeart/2005/8/layout/radial1"/>
    <dgm:cxn modelId="{18ABFBEB-CA3E-4135-B14A-EA8AF3D840F9}" type="presOf" srcId="{489BC405-E6DC-4DA7-A029-205DF3285A13}" destId="{45D1790F-4155-495F-B040-6A8F407C5F22}" srcOrd="1" destOrd="0" presId="urn:microsoft.com/office/officeart/2005/8/layout/radial1"/>
    <dgm:cxn modelId="{6E6B3551-714D-41CB-AD8D-785614DC2583}" type="presOf" srcId="{B4B5513A-EDD5-4233-B5A4-0602B18071C4}" destId="{DE046563-8CAB-4806-80F9-FEED67C42398}" srcOrd="1" destOrd="0" presId="urn:microsoft.com/office/officeart/2005/8/layout/radial1"/>
    <dgm:cxn modelId="{23490B04-A455-46EF-803A-CB72CB242606}" type="presOf" srcId="{64BB8634-67D6-43DF-8933-960C94F3F227}" destId="{31637158-FB76-4D00-93C9-B6DA9ADF376D}" srcOrd="0" destOrd="0" presId="urn:microsoft.com/office/officeart/2005/8/layout/radial1"/>
    <dgm:cxn modelId="{C511D4C3-B5B0-4FF5-9B5E-B1895CC2EB2C}" type="presOf" srcId="{97C348AE-1C93-455F-9C5E-30AE7896941B}" destId="{DB2D6DB8-8BA4-4D06-911F-EFD0BC3B1865}" srcOrd="0" destOrd="0" presId="urn:microsoft.com/office/officeart/2005/8/layout/radial1"/>
    <dgm:cxn modelId="{DF2C909A-C9D0-434A-86E9-341813AB2A3D}" srcId="{0BF6D22D-DDEC-4A42-9342-B6AF226F5C9C}" destId="{E52EC738-745E-4878-AEC8-81AF07502C8F}" srcOrd="0" destOrd="0" parTransId="{A07B5070-63C9-4A05-9421-6CF0BE7BF0FD}" sibTransId="{3446A6C9-FEEE-43BF-8918-17168192206F}"/>
    <dgm:cxn modelId="{4AF10B32-4778-48F3-AD06-BBACDA505347}" type="presOf" srcId="{17D9B051-3539-4444-B424-93B6156A1CE3}" destId="{D1FC94A9-2B73-455F-9217-39029F4C6324}" srcOrd="0" destOrd="0" presId="urn:microsoft.com/office/officeart/2005/8/layout/radial1"/>
    <dgm:cxn modelId="{6D1696DF-A6EE-4399-9AFC-A481D1878474}" type="presOf" srcId="{EA07018A-C0E6-43A0-B871-31342A335CE4}" destId="{F50340DF-DE20-4265-914E-08408E3B471E}" srcOrd="0" destOrd="0" presId="urn:microsoft.com/office/officeart/2005/8/layout/radial1"/>
    <dgm:cxn modelId="{549B15A0-6A0F-4732-8620-FBB4ADA585BC}" type="presOf" srcId="{08516EF2-4C1E-4B2B-A819-ADADFAEF946A}" destId="{9D9BD611-4011-42E9-8876-EDDE603467D2}" srcOrd="0" destOrd="0" presId="urn:microsoft.com/office/officeart/2005/8/layout/radial1"/>
    <dgm:cxn modelId="{DF1EAA76-BFBC-4479-B98C-6FBCAAAE41DC}" type="presOf" srcId="{C4389373-B267-40D4-A193-86231EC16CD2}" destId="{75103C51-581A-46C4-A3E1-BD542A2624FA}" srcOrd="0" destOrd="0" presId="urn:microsoft.com/office/officeart/2005/8/layout/radial1"/>
    <dgm:cxn modelId="{40756A8F-C659-4EC1-925E-8355CCABB07A}" type="presOf" srcId="{11A236BD-F3E1-47D4-9ADF-EC5A97823AD9}" destId="{00421A24-3D6C-4540-822F-A75B7AB8C7D6}" srcOrd="0" destOrd="0" presId="urn:microsoft.com/office/officeart/2005/8/layout/radial1"/>
    <dgm:cxn modelId="{559A415A-A443-4185-9DF4-31196AA603AD}" srcId="{E52EC738-745E-4878-AEC8-81AF07502C8F}" destId="{11A236BD-F3E1-47D4-9ADF-EC5A97823AD9}" srcOrd="0" destOrd="0" parTransId="{CD48F7DB-ACD9-431E-ADAC-137B7ABF4F40}" sibTransId="{9D8485C1-E328-41DA-A4C2-9E82D6C7188F}"/>
    <dgm:cxn modelId="{73575B9F-2B92-4FC7-80EE-65A9531B08C1}" type="presOf" srcId="{0BF6D22D-DDEC-4A42-9342-B6AF226F5C9C}" destId="{A872417E-0FDF-49B3-8E0C-0697B7522E60}" srcOrd="0" destOrd="0" presId="urn:microsoft.com/office/officeart/2005/8/layout/radial1"/>
    <dgm:cxn modelId="{981576FB-AF52-4263-A5FD-7664A73C5E10}" type="presOf" srcId="{E52EC738-745E-4878-AEC8-81AF07502C8F}" destId="{4C54E9BF-DAC7-4782-9B87-D7B6C8AA6596}" srcOrd="0" destOrd="0" presId="urn:microsoft.com/office/officeart/2005/8/layout/radial1"/>
    <dgm:cxn modelId="{6A038AA8-6291-4D5D-95EE-2D196B01F185}" type="presOf" srcId="{D54C459E-8C76-4C4E-AB2F-7803853BB0CF}" destId="{0B6759F1-A430-45B9-A175-6CEB57E16D23}" srcOrd="0" destOrd="0" presId="urn:microsoft.com/office/officeart/2005/8/layout/radial1"/>
    <dgm:cxn modelId="{0BED784D-4CC8-47F0-AE90-6D87A38A88E6}" srcId="{E52EC738-745E-4878-AEC8-81AF07502C8F}" destId="{64BB8634-67D6-43DF-8933-960C94F3F227}" srcOrd="1" destOrd="0" parTransId="{1DBEFAA5-8CA7-4015-856A-17E88A62CA20}" sibTransId="{A7436EEE-CE45-4ED8-85CC-C2EC24672034}"/>
    <dgm:cxn modelId="{909CF5DC-513C-4BF5-B908-4F7E635EB896}" srcId="{E52EC738-745E-4878-AEC8-81AF07502C8F}" destId="{08516EF2-4C1E-4B2B-A819-ADADFAEF946A}" srcOrd="3" destOrd="0" parTransId="{C4389373-B267-40D4-A193-86231EC16CD2}" sibTransId="{0B4B6E5C-00DA-4D74-8537-2DA090667962}"/>
    <dgm:cxn modelId="{912E64B8-D832-4632-AB4C-FD0B06C176BE}" srcId="{E52EC738-745E-4878-AEC8-81AF07502C8F}" destId="{D54C459E-8C76-4C4E-AB2F-7803853BB0CF}" srcOrd="4" destOrd="0" parTransId="{F13A3EE6-013B-4B5F-83ED-D1F94CC3A4F4}" sibTransId="{FCC6D2DE-60FA-45F2-AC57-EDFB17AC20D4}"/>
    <dgm:cxn modelId="{7647AFDB-F3D1-4FEC-B1F1-53EA9CB30E01}" srcId="{E52EC738-745E-4878-AEC8-81AF07502C8F}" destId="{195D6E0F-3D80-405B-872D-B87C99CCFB05}" srcOrd="7" destOrd="0" parTransId="{8176051F-ABB7-4870-99DF-CFDBF937C503}" sibTransId="{2A67A9D5-D6AD-4846-AC58-9B67FBDDAADA}"/>
    <dgm:cxn modelId="{AA9BEF83-5647-4B63-82D8-E7E88BA88A71}" type="presOf" srcId="{C62106E5-CCA1-4144-A58D-AC111B7CCEEB}" destId="{5F1BB7F3-BAD9-4055-9B0C-11413F956EBB}" srcOrd="0" destOrd="0" presId="urn:microsoft.com/office/officeart/2005/8/layout/radial1"/>
    <dgm:cxn modelId="{64F9663D-202C-446F-B0A5-3AED996E604E}" type="presOf" srcId="{C62106E5-CCA1-4144-A58D-AC111B7CCEEB}" destId="{DA4C134B-87DC-48F6-809D-EE18EE993355}" srcOrd="1" destOrd="0" presId="urn:microsoft.com/office/officeart/2005/8/layout/radial1"/>
    <dgm:cxn modelId="{C9C61EEF-36F4-4DE3-9B8A-76DC94DC7B52}" srcId="{E52EC738-745E-4878-AEC8-81AF07502C8F}" destId="{EA07018A-C0E6-43A0-B871-31342A335CE4}" srcOrd="8" destOrd="0" parTransId="{B4B5513A-EDD5-4233-B5A4-0602B18071C4}" sibTransId="{1759C033-2287-42C3-ADEF-8F605227FB6E}"/>
    <dgm:cxn modelId="{7D6D36D5-78FE-4047-961B-9107E8B0399B}" type="presOf" srcId="{489BC405-E6DC-4DA7-A029-205DF3285A13}" destId="{29089AD6-EFC4-41DE-B9F1-0F1EBB970881}" srcOrd="0" destOrd="0" presId="urn:microsoft.com/office/officeart/2005/8/layout/radial1"/>
    <dgm:cxn modelId="{45CF36D6-AF54-4314-8E33-8360D13CD3EB}" type="presOf" srcId="{17D9B051-3539-4444-B424-93B6156A1CE3}" destId="{F1CBF497-7FAD-4CE7-8DAD-437A6E8E5CC5}" srcOrd="1" destOrd="0" presId="urn:microsoft.com/office/officeart/2005/8/layout/radial1"/>
    <dgm:cxn modelId="{88CA2CAF-A735-447E-B503-DD837C6B4B1E}" type="presOf" srcId="{CD48F7DB-ACD9-431E-ADAC-137B7ABF4F40}" destId="{13C1940F-7E67-450B-819E-7831361689E4}" srcOrd="0" destOrd="0" presId="urn:microsoft.com/office/officeart/2005/8/layout/radial1"/>
    <dgm:cxn modelId="{B007C294-A739-4737-B431-5245D1FDAD4E}" type="presOf" srcId="{1DBEFAA5-8CA7-4015-856A-17E88A62CA20}" destId="{9D592EE5-1D96-4F02-9FEA-A8EFFFCFA876}" srcOrd="1" destOrd="0" presId="urn:microsoft.com/office/officeart/2005/8/layout/radial1"/>
    <dgm:cxn modelId="{84675AB7-E40C-4F61-93CE-50BB468BA40C}" type="presOf" srcId="{ACA5E6E0-F4B3-40E1-97F3-1CD57FB191CC}" destId="{FC6DE0C2-0D92-4B6C-B213-965C77334802}" srcOrd="0" destOrd="0" presId="urn:microsoft.com/office/officeart/2005/8/layout/radial1"/>
    <dgm:cxn modelId="{35138A06-CCEF-419F-89D4-50C8648D1D57}" type="presOf" srcId="{F13A3EE6-013B-4B5F-83ED-D1F94CC3A4F4}" destId="{5691ECE8-C82B-4D5B-94E5-4A7C654E4A6D}" srcOrd="1" destOrd="0" presId="urn:microsoft.com/office/officeart/2005/8/layout/radial1"/>
    <dgm:cxn modelId="{ED453B26-0A33-47D3-9C14-9822FF0E40ED}" type="presOf" srcId="{195D6E0F-3D80-405B-872D-B87C99CCFB05}" destId="{11D8CCDD-7841-4778-9EA5-BA7346E4D5A0}" srcOrd="0" destOrd="0" presId="urn:microsoft.com/office/officeart/2005/8/layout/radial1"/>
    <dgm:cxn modelId="{735D7F45-8D50-42A2-BA19-398514E7F3E2}" type="presOf" srcId="{F13A3EE6-013B-4B5F-83ED-D1F94CC3A4F4}" destId="{BCEC4429-A2AD-40DC-8D92-CA986B4AC865}" srcOrd="0" destOrd="0" presId="urn:microsoft.com/office/officeart/2005/8/layout/radial1"/>
    <dgm:cxn modelId="{7AD906B1-3D1B-4691-B538-5DFA4616FEC1}" type="presOf" srcId="{8176051F-ABB7-4870-99DF-CFDBF937C503}" destId="{34F0CFD3-56CB-46ED-986C-42120DB5D6EF}" srcOrd="1" destOrd="0" presId="urn:microsoft.com/office/officeart/2005/8/layout/radial1"/>
    <dgm:cxn modelId="{2DDA195C-B875-4793-9BFC-7ED34B0AE051}" srcId="{E52EC738-745E-4878-AEC8-81AF07502C8F}" destId="{97C348AE-1C93-455F-9C5E-30AE7896941B}" srcOrd="6" destOrd="0" parTransId="{489BC405-E6DC-4DA7-A029-205DF3285A13}" sibTransId="{A5B9D151-A579-436B-8129-FCCBC66D64BF}"/>
    <dgm:cxn modelId="{48903AF1-6AA2-4E26-BFE2-48476010CE81}" type="presOf" srcId="{8176051F-ABB7-4870-99DF-CFDBF937C503}" destId="{C69229CE-1BB9-40D7-A5FD-7A22E1E1111B}" srcOrd="0" destOrd="0" presId="urn:microsoft.com/office/officeart/2005/8/layout/radial1"/>
    <dgm:cxn modelId="{B4A7402F-3274-4549-BFC0-A85A45C7CB01}" type="presParOf" srcId="{A872417E-0FDF-49B3-8E0C-0697B7522E60}" destId="{4C54E9BF-DAC7-4782-9B87-D7B6C8AA6596}" srcOrd="0" destOrd="0" presId="urn:microsoft.com/office/officeart/2005/8/layout/radial1"/>
    <dgm:cxn modelId="{1C6C45A5-1935-491F-A82C-784C5F8EC93C}" type="presParOf" srcId="{A872417E-0FDF-49B3-8E0C-0697B7522E60}" destId="{13C1940F-7E67-450B-819E-7831361689E4}" srcOrd="1" destOrd="0" presId="urn:microsoft.com/office/officeart/2005/8/layout/radial1"/>
    <dgm:cxn modelId="{61953131-5723-403C-90D9-7E23C0C0B8BB}" type="presParOf" srcId="{13C1940F-7E67-450B-819E-7831361689E4}" destId="{2FC8DB89-F303-454E-BE49-67C2344AF939}" srcOrd="0" destOrd="0" presId="urn:microsoft.com/office/officeart/2005/8/layout/radial1"/>
    <dgm:cxn modelId="{6696F36A-50CE-40A5-BF69-04EC34C67D7C}" type="presParOf" srcId="{A872417E-0FDF-49B3-8E0C-0697B7522E60}" destId="{00421A24-3D6C-4540-822F-A75B7AB8C7D6}" srcOrd="2" destOrd="0" presId="urn:microsoft.com/office/officeart/2005/8/layout/radial1"/>
    <dgm:cxn modelId="{A545ACF4-CD24-47FE-8FC5-8878769C55A9}" type="presParOf" srcId="{A872417E-0FDF-49B3-8E0C-0697B7522E60}" destId="{195E6C43-71AC-4BE8-AC63-44E5695CE7C4}" srcOrd="3" destOrd="0" presId="urn:microsoft.com/office/officeart/2005/8/layout/radial1"/>
    <dgm:cxn modelId="{5054B882-96D8-43EF-8E13-8F5BDD456DD0}" type="presParOf" srcId="{195E6C43-71AC-4BE8-AC63-44E5695CE7C4}" destId="{9D592EE5-1D96-4F02-9FEA-A8EFFFCFA876}" srcOrd="0" destOrd="0" presId="urn:microsoft.com/office/officeart/2005/8/layout/radial1"/>
    <dgm:cxn modelId="{6BF59556-66F5-4515-8E44-39242D9AB1C6}" type="presParOf" srcId="{A872417E-0FDF-49B3-8E0C-0697B7522E60}" destId="{31637158-FB76-4D00-93C9-B6DA9ADF376D}" srcOrd="4" destOrd="0" presId="urn:microsoft.com/office/officeart/2005/8/layout/radial1"/>
    <dgm:cxn modelId="{F1B60D18-2602-46F3-8834-C5195256CA57}" type="presParOf" srcId="{A872417E-0FDF-49B3-8E0C-0697B7522E60}" destId="{5F1BB7F3-BAD9-4055-9B0C-11413F956EBB}" srcOrd="5" destOrd="0" presId="urn:microsoft.com/office/officeart/2005/8/layout/radial1"/>
    <dgm:cxn modelId="{43EFB61A-E3ED-4F81-BBCA-53AE25DD0395}" type="presParOf" srcId="{5F1BB7F3-BAD9-4055-9B0C-11413F956EBB}" destId="{DA4C134B-87DC-48F6-809D-EE18EE993355}" srcOrd="0" destOrd="0" presId="urn:microsoft.com/office/officeart/2005/8/layout/radial1"/>
    <dgm:cxn modelId="{5DFD3233-AC37-4C65-9970-74BBD552354D}" type="presParOf" srcId="{A872417E-0FDF-49B3-8E0C-0697B7522E60}" destId="{2625C46F-536A-4E3F-8FF1-56C2B0DFFAF1}" srcOrd="6" destOrd="0" presId="urn:microsoft.com/office/officeart/2005/8/layout/radial1"/>
    <dgm:cxn modelId="{93B00001-7447-46E0-A055-3F41AD3C5D19}" type="presParOf" srcId="{A872417E-0FDF-49B3-8E0C-0697B7522E60}" destId="{75103C51-581A-46C4-A3E1-BD542A2624FA}" srcOrd="7" destOrd="0" presId="urn:microsoft.com/office/officeart/2005/8/layout/radial1"/>
    <dgm:cxn modelId="{00FE7ABA-AD01-4CFD-BCEF-107F169E487E}" type="presParOf" srcId="{75103C51-581A-46C4-A3E1-BD542A2624FA}" destId="{864CF3F8-AE6C-49E1-9608-B897295D46FE}" srcOrd="0" destOrd="0" presId="urn:microsoft.com/office/officeart/2005/8/layout/radial1"/>
    <dgm:cxn modelId="{C03C4561-BC1E-43B7-8243-5DFEEE480B4C}" type="presParOf" srcId="{A872417E-0FDF-49B3-8E0C-0697B7522E60}" destId="{9D9BD611-4011-42E9-8876-EDDE603467D2}" srcOrd="8" destOrd="0" presId="urn:microsoft.com/office/officeart/2005/8/layout/radial1"/>
    <dgm:cxn modelId="{BE3F9E59-454E-4E3B-ACDB-CC1D3979CE9E}" type="presParOf" srcId="{A872417E-0FDF-49B3-8E0C-0697B7522E60}" destId="{BCEC4429-A2AD-40DC-8D92-CA986B4AC865}" srcOrd="9" destOrd="0" presId="urn:microsoft.com/office/officeart/2005/8/layout/radial1"/>
    <dgm:cxn modelId="{8EA8ACCA-6A1A-4786-B475-2F861F17AFE1}" type="presParOf" srcId="{BCEC4429-A2AD-40DC-8D92-CA986B4AC865}" destId="{5691ECE8-C82B-4D5B-94E5-4A7C654E4A6D}" srcOrd="0" destOrd="0" presId="urn:microsoft.com/office/officeart/2005/8/layout/radial1"/>
    <dgm:cxn modelId="{2B3EC96C-BE79-45D5-8C2C-37F926788F1B}" type="presParOf" srcId="{A872417E-0FDF-49B3-8E0C-0697B7522E60}" destId="{0B6759F1-A430-45B9-A175-6CEB57E16D23}" srcOrd="10" destOrd="0" presId="urn:microsoft.com/office/officeart/2005/8/layout/radial1"/>
    <dgm:cxn modelId="{54A864D1-2AAE-45EC-814D-6462FFB6AB38}" type="presParOf" srcId="{A872417E-0FDF-49B3-8E0C-0697B7522E60}" destId="{D1FC94A9-2B73-455F-9217-39029F4C6324}" srcOrd="11" destOrd="0" presId="urn:microsoft.com/office/officeart/2005/8/layout/radial1"/>
    <dgm:cxn modelId="{389F95C5-C129-40A3-84EA-9C4BA46A9206}" type="presParOf" srcId="{D1FC94A9-2B73-455F-9217-39029F4C6324}" destId="{F1CBF497-7FAD-4CE7-8DAD-437A6E8E5CC5}" srcOrd="0" destOrd="0" presId="urn:microsoft.com/office/officeart/2005/8/layout/radial1"/>
    <dgm:cxn modelId="{72EA0F0F-369A-459B-B4DA-CA3E4B0F2829}" type="presParOf" srcId="{A872417E-0FDF-49B3-8E0C-0697B7522E60}" destId="{FC6DE0C2-0D92-4B6C-B213-965C77334802}" srcOrd="12" destOrd="0" presId="urn:microsoft.com/office/officeart/2005/8/layout/radial1"/>
    <dgm:cxn modelId="{913A027A-EBCB-4977-ABAA-E908725FDD5A}" type="presParOf" srcId="{A872417E-0FDF-49B3-8E0C-0697B7522E60}" destId="{29089AD6-EFC4-41DE-B9F1-0F1EBB970881}" srcOrd="13" destOrd="0" presId="urn:microsoft.com/office/officeart/2005/8/layout/radial1"/>
    <dgm:cxn modelId="{AEFBD18F-AA9D-42F1-9478-4A799B4470AE}" type="presParOf" srcId="{29089AD6-EFC4-41DE-B9F1-0F1EBB970881}" destId="{45D1790F-4155-495F-B040-6A8F407C5F22}" srcOrd="0" destOrd="0" presId="urn:microsoft.com/office/officeart/2005/8/layout/radial1"/>
    <dgm:cxn modelId="{4EA4B3A4-1A59-4CAB-A290-02C10C7DE0B9}" type="presParOf" srcId="{A872417E-0FDF-49B3-8E0C-0697B7522E60}" destId="{DB2D6DB8-8BA4-4D06-911F-EFD0BC3B1865}" srcOrd="14" destOrd="0" presId="urn:microsoft.com/office/officeart/2005/8/layout/radial1"/>
    <dgm:cxn modelId="{D6070386-B0D0-4F64-8CB8-06C5FFC8204B}" type="presParOf" srcId="{A872417E-0FDF-49B3-8E0C-0697B7522E60}" destId="{C69229CE-1BB9-40D7-A5FD-7A22E1E1111B}" srcOrd="15" destOrd="0" presId="urn:microsoft.com/office/officeart/2005/8/layout/radial1"/>
    <dgm:cxn modelId="{04BFA24C-F4DC-42CA-96A4-7A4EF6FA6662}" type="presParOf" srcId="{C69229CE-1BB9-40D7-A5FD-7A22E1E1111B}" destId="{34F0CFD3-56CB-46ED-986C-42120DB5D6EF}" srcOrd="0" destOrd="0" presId="urn:microsoft.com/office/officeart/2005/8/layout/radial1"/>
    <dgm:cxn modelId="{59833C95-F5F2-4D4B-8545-B0651C199E05}" type="presParOf" srcId="{A872417E-0FDF-49B3-8E0C-0697B7522E60}" destId="{11D8CCDD-7841-4778-9EA5-BA7346E4D5A0}" srcOrd="16" destOrd="0" presId="urn:microsoft.com/office/officeart/2005/8/layout/radial1"/>
    <dgm:cxn modelId="{06C55FAA-8BE0-49E9-BB87-54C62C815A9B}" type="presParOf" srcId="{A872417E-0FDF-49B3-8E0C-0697B7522E60}" destId="{047627E9-ECAF-48F7-B584-D810FF195B06}" srcOrd="17" destOrd="0" presId="urn:microsoft.com/office/officeart/2005/8/layout/radial1"/>
    <dgm:cxn modelId="{55D45341-7B02-4AA1-9AFA-1DD73D94C70B}" type="presParOf" srcId="{047627E9-ECAF-48F7-B584-D810FF195B06}" destId="{DE046563-8CAB-4806-80F9-FEED67C42398}" srcOrd="0" destOrd="0" presId="urn:microsoft.com/office/officeart/2005/8/layout/radial1"/>
    <dgm:cxn modelId="{B82CCECA-E857-4718-B54B-177AF9F938B2}" type="presParOf" srcId="{A872417E-0FDF-49B3-8E0C-0697B7522E60}" destId="{F50340DF-DE20-4265-914E-08408E3B471E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63BC3-9300-4CE9-92BB-39F8FC7CF346}">
      <dsp:nvSpPr>
        <dsp:cNvPr id="0" name=""/>
        <dsp:cNvSpPr/>
      </dsp:nvSpPr>
      <dsp:spPr>
        <a:xfrm>
          <a:off x="0" y="53301"/>
          <a:ext cx="7924800" cy="2162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>
              <a:cs typeface="B Nazanin" pitchFamily="2" charset="-78"/>
            </a:rPr>
            <a:t>خشم از جمله احساسات طبیعی انسان است که اگر به صورت سازنده بروز داده شود می تواند بانی پیشرفت ها و تغییرات مثبت درزمینه های فردی و اجتماعی شود</a:t>
          </a:r>
          <a:r>
            <a:rPr lang="fa-IR" sz="3300" kern="1200" dirty="0" smtClean="0">
              <a:cs typeface="B Nazanin" pitchFamily="2" charset="-78"/>
            </a:rPr>
            <a:t>.</a:t>
          </a:r>
          <a:endParaRPr lang="fa-IR" sz="3300" kern="1200" dirty="0">
            <a:cs typeface="B Nazanin" pitchFamily="2" charset="-78"/>
          </a:endParaRPr>
        </a:p>
      </dsp:txBody>
      <dsp:txXfrm>
        <a:off x="105548" y="158849"/>
        <a:ext cx="7713704" cy="1951064"/>
      </dsp:txXfrm>
    </dsp:sp>
    <dsp:sp modelId="{DA43E908-4C8B-4D2C-8AF7-78BF994C5F14}">
      <dsp:nvSpPr>
        <dsp:cNvPr id="0" name=""/>
        <dsp:cNvSpPr/>
      </dsp:nvSpPr>
      <dsp:spPr>
        <a:xfrm>
          <a:off x="0" y="2310501"/>
          <a:ext cx="7924800" cy="2162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>
              <a:cs typeface="B Nazanin" pitchFamily="2" charset="-78"/>
            </a:rPr>
            <a:t>اگر خشم به صورت آگاهانه ، کنترل شده و تحت مدیریت شخص بروز داده نشود، باعث آسیب رساندن به خود و البته اطرافیان شخص خواهد شد</a:t>
          </a:r>
          <a:r>
            <a:rPr lang="fa-IR" sz="3300" kern="1200" dirty="0" smtClean="0">
              <a:cs typeface="B Nazanin" pitchFamily="2" charset="-78"/>
            </a:rPr>
            <a:t>.</a:t>
          </a:r>
          <a:endParaRPr lang="en-US" sz="3300" kern="1200" dirty="0">
            <a:cs typeface="B Nazanin" pitchFamily="2" charset="-78"/>
          </a:endParaRPr>
        </a:p>
      </dsp:txBody>
      <dsp:txXfrm>
        <a:off x="105548" y="2416049"/>
        <a:ext cx="7713704" cy="1951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2276F-C377-4433-87C8-A5C05238F5E7}">
      <dsp:nvSpPr>
        <dsp:cNvPr id="0" name=""/>
        <dsp:cNvSpPr/>
      </dsp:nvSpPr>
      <dsp:spPr>
        <a:xfrm>
          <a:off x="1365289" y="0"/>
          <a:ext cx="4433910" cy="443391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34893-89F9-4ED6-AC9D-22690E80ED76}">
      <dsp:nvSpPr>
        <dsp:cNvPr id="0" name=""/>
        <dsp:cNvSpPr/>
      </dsp:nvSpPr>
      <dsp:spPr>
        <a:xfrm>
          <a:off x="3466876" y="457243"/>
          <a:ext cx="2882041" cy="788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cs typeface="B Nazanin" pitchFamily="2" charset="-78"/>
            </a:rPr>
            <a:t>درمعرض خطر قرار گرفتن سلامت جسمی و روانی افراد دخیل در موضوع </a:t>
          </a:r>
          <a:endParaRPr lang="en-US" sz="1400" b="1" kern="1200" dirty="0">
            <a:cs typeface="B Nazanin" pitchFamily="2" charset="-78"/>
          </a:endParaRPr>
        </a:p>
      </dsp:txBody>
      <dsp:txXfrm>
        <a:off x="3505346" y="495713"/>
        <a:ext cx="2805101" cy="711118"/>
      </dsp:txXfrm>
    </dsp:sp>
    <dsp:sp modelId="{2A875CCE-4306-4C90-9481-5C6FC4536227}">
      <dsp:nvSpPr>
        <dsp:cNvPr id="0" name=""/>
        <dsp:cNvSpPr/>
      </dsp:nvSpPr>
      <dsp:spPr>
        <a:xfrm>
          <a:off x="3541550" y="2250818"/>
          <a:ext cx="2882041" cy="788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796490"/>
              <a:satOff val="-8373"/>
              <a:lumOff val="-104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cs typeface="B Nazanin" pitchFamily="2" charset="-78"/>
            </a:rPr>
            <a:t>تحمیل زیان</a:t>
          </a:r>
          <a:r>
            <a:rPr lang="fa-IR" sz="1400" b="1" kern="1200" dirty="0" smtClean="0">
              <a:cs typeface="B Nazanin" pitchFamily="2" charset="-78"/>
            </a:rPr>
            <a:t> </a:t>
          </a:r>
          <a:r>
            <a:rPr lang="ar-SA" sz="1400" b="1" kern="1200" dirty="0" smtClean="0">
              <a:cs typeface="B Nazanin" pitchFamily="2" charset="-78"/>
            </a:rPr>
            <a:t>ها و هزینه</a:t>
          </a:r>
          <a:r>
            <a:rPr lang="fa-IR" sz="1400" b="1" kern="1200" dirty="0" smtClean="0">
              <a:cs typeface="B Nazanin" pitchFamily="2" charset="-78"/>
            </a:rPr>
            <a:t> </a:t>
          </a:r>
          <a:r>
            <a:rPr lang="ar-SA" sz="1400" b="1" kern="1200" dirty="0" smtClean="0">
              <a:cs typeface="B Nazanin" pitchFamily="2" charset="-78"/>
            </a:rPr>
            <a:t>های اجتماعی و شغلی برای فرد</a:t>
          </a:r>
          <a:r>
            <a:rPr lang="fa-IR" sz="1400" b="1" kern="1200" dirty="0" smtClean="0">
              <a:cs typeface="B Nazanin" pitchFamily="2" charset="-78"/>
            </a:rPr>
            <a:t> و سازمان</a:t>
          </a:r>
          <a:endParaRPr lang="en-US" sz="1400" b="1" kern="1200" dirty="0">
            <a:cs typeface="B Nazanin" pitchFamily="2" charset="-78"/>
          </a:endParaRPr>
        </a:p>
      </dsp:txBody>
      <dsp:txXfrm>
        <a:off x="3580020" y="2289288"/>
        <a:ext cx="2805101" cy="711118"/>
      </dsp:txXfrm>
    </dsp:sp>
    <dsp:sp modelId="{8CACAAB4-BD44-4B2A-896B-100D5A19E6E5}">
      <dsp:nvSpPr>
        <dsp:cNvPr id="0" name=""/>
        <dsp:cNvSpPr/>
      </dsp:nvSpPr>
      <dsp:spPr>
        <a:xfrm>
          <a:off x="3541550" y="1354031"/>
          <a:ext cx="2882041" cy="788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92979"/>
              <a:satOff val="-16746"/>
              <a:lumOff val="-2091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cs typeface="B Nazanin" pitchFamily="2" charset="-78"/>
            </a:rPr>
            <a:t>منزوی شدن</a:t>
          </a:r>
          <a:r>
            <a:rPr lang="fa-IR" sz="1400" b="1" kern="1200" dirty="0" smtClean="0">
              <a:cs typeface="B Nazanin" pitchFamily="2" charset="-78"/>
            </a:rPr>
            <a:t> و از دست دادن مقبولیت</a:t>
          </a:r>
          <a:endParaRPr lang="en-US" sz="1400" b="1" kern="1200" dirty="0">
            <a:cs typeface="B Nazanin" pitchFamily="2" charset="-78"/>
          </a:endParaRPr>
        </a:p>
      </dsp:txBody>
      <dsp:txXfrm>
        <a:off x="3580020" y="1392501"/>
        <a:ext cx="2805101" cy="711118"/>
      </dsp:txXfrm>
    </dsp:sp>
    <dsp:sp modelId="{C50A0264-366C-4E91-A7FD-9662DC26AD31}">
      <dsp:nvSpPr>
        <dsp:cNvPr id="0" name=""/>
        <dsp:cNvSpPr/>
      </dsp:nvSpPr>
      <dsp:spPr>
        <a:xfrm>
          <a:off x="3582244" y="3103520"/>
          <a:ext cx="2882041" cy="788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8389469"/>
              <a:satOff val="-25119"/>
              <a:lumOff val="-3137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cs typeface="B Nazanin" pitchFamily="2" charset="-78"/>
            </a:rPr>
            <a:t>از دست دادن شغل</a:t>
          </a:r>
          <a:endParaRPr lang="en-US" sz="1400" b="1" kern="1200" dirty="0">
            <a:cs typeface="B Nazanin" pitchFamily="2" charset="-78"/>
          </a:endParaRPr>
        </a:p>
      </dsp:txBody>
      <dsp:txXfrm>
        <a:off x="3620714" y="3141990"/>
        <a:ext cx="2805101" cy="711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4E9BF-DAC7-4782-9B87-D7B6C8AA6596}">
      <dsp:nvSpPr>
        <dsp:cNvPr id="0" name=""/>
        <dsp:cNvSpPr/>
      </dsp:nvSpPr>
      <dsp:spPr>
        <a:xfrm>
          <a:off x="3706726" y="2017205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itchFamily="2" charset="-78"/>
            </a:rPr>
            <a:t>خشم</a:t>
          </a:r>
          <a:endParaRPr lang="en-US" sz="1800" b="1" kern="1200" dirty="0">
            <a:cs typeface="B Nazanin" pitchFamily="2" charset="-78"/>
          </a:endParaRPr>
        </a:p>
      </dsp:txBody>
      <dsp:txXfrm>
        <a:off x="3861822" y="2172301"/>
        <a:ext cx="748872" cy="748872"/>
      </dsp:txXfrm>
    </dsp:sp>
    <dsp:sp modelId="{13C1940F-7E67-450B-819E-7831361689E4}">
      <dsp:nvSpPr>
        <dsp:cNvPr id="0" name=""/>
        <dsp:cNvSpPr/>
      </dsp:nvSpPr>
      <dsp:spPr>
        <a:xfrm rot="16200000">
          <a:off x="3759250" y="1528947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>
        <a:off x="4212408" y="1516346"/>
        <a:ext cx="47700" cy="47700"/>
      </dsp:txXfrm>
    </dsp:sp>
    <dsp:sp modelId="{00421A24-3D6C-4540-822F-A75B7AB8C7D6}">
      <dsp:nvSpPr>
        <dsp:cNvPr id="0" name=""/>
        <dsp:cNvSpPr/>
      </dsp:nvSpPr>
      <dsp:spPr>
        <a:xfrm>
          <a:off x="3706726" y="4124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استرس</a:t>
          </a:r>
          <a:endParaRPr lang="en-US" sz="1300" b="1" kern="1200" dirty="0">
            <a:cs typeface="B Nazanin" pitchFamily="2" charset="-78"/>
          </a:endParaRPr>
        </a:p>
      </dsp:txBody>
      <dsp:txXfrm>
        <a:off x="3861822" y="159220"/>
        <a:ext cx="748872" cy="748872"/>
      </dsp:txXfrm>
    </dsp:sp>
    <dsp:sp modelId="{195E6C43-71AC-4BE8-AC63-44E5695CE7C4}">
      <dsp:nvSpPr>
        <dsp:cNvPr id="0" name=""/>
        <dsp:cNvSpPr/>
      </dsp:nvSpPr>
      <dsp:spPr>
        <a:xfrm rot="18600000">
          <a:off x="4406242" y="1764433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>
        <a:off x="4859400" y="1751832"/>
        <a:ext cx="47700" cy="47700"/>
      </dsp:txXfrm>
    </dsp:sp>
    <dsp:sp modelId="{31637158-FB76-4D00-93C9-B6DA9ADF376D}">
      <dsp:nvSpPr>
        <dsp:cNvPr id="0" name=""/>
        <dsp:cNvSpPr/>
      </dsp:nvSpPr>
      <dsp:spPr>
        <a:xfrm>
          <a:off x="5000710" y="475096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شخصيت</a:t>
          </a:r>
          <a:endParaRPr lang="en-US" sz="1300" b="1" kern="1200" dirty="0">
            <a:cs typeface="B Nazanin" pitchFamily="2" charset="-78"/>
          </a:endParaRPr>
        </a:p>
      </dsp:txBody>
      <dsp:txXfrm>
        <a:off x="5155806" y="630192"/>
        <a:ext cx="748872" cy="748872"/>
      </dsp:txXfrm>
    </dsp:sp>
    <dsp:sp modelId="{5F1BB7F3-BAD9-4055-9B0C-11413F956EBB}">
      <dsp:nvSpPr>
        <dsp:cNvPr id="0" name=""/>
        <dsp:cNvSpPr/>
      </dsp:nvSpPr>
      <dsp:spPr>
        <a:xfrm rot="21000000">
          <a:off x="4750499" y="2360703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>
        <a:off x="5203657" y="2348103"/>
        <a:ext cx="47700" cy="47700"/>
      </dsp:txXfrm>
    </dsp:sp>
    <dsp:sp modelId="{2625C46F-536A-4E3F-8FF1-56C2B0DFFAF1}">
      <dsp:nvSpPr>
        <dsp:cNvPr id="0" name=""/>
        <dsp:cNvSpPr/>
      </dsp:nvSpPr>
      <dsp:spPr>
        <a:xfrm>
          <a:off x="5689224" y="1667637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>
              <a:cs typeface="B Nazanin" pitchFamily="2" charset="-78"/>
            </a:rPr>
            <a:t>هوش </a:t>
          </a:r>
          <a:r>
            <a:rPr lang="fa-IR" sz="1300" b="1" kern="1200" dirty="0" smtClean="0">
              <a:cs typeface="B Nazanin" pitchFamily="2" charset="-78"/>
            </a:rPr>
            <a:t>هیجانی</a:t>
          </a:r>
          <a:endParaRPr lang="fa-IR" sz="1300" b="1" kern="1200" dirty="0">
            <a:cs typeface="B Nazanin" pitchFamily="2" charset="-78"/>
          </a:endParaRPr>
        </a:p>
      </dsp:txBody>
      <dsp:txXfrm>
        <a:off x="5844320" y="1822733"/>
        <a:ext cx="748872" cy="748872"/>
      </dsp:txXfrm>
    </dsp:sp>
    <dsp:sp modelId="{75103C51-581A-46C4-A3E1-BD542A2624FA}">
      <dsp:nvSpPr>
        <dsp:cNvPr id="0" name=""/>
        <dsp:cNvSpPr/>
      </dsp:nvSpPr>
      <dsp:spPr>
        <a:xfrm rot="1800000">
          <a:off x="4630940" y="3038758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>
        <a:off x="5084098" y="3026157"/>
        <a:ext cx="47700" cy="47700"/>
      </dsp:txXfrm>
    </dsp:sp>
    <dsp:sp modelId="{9D9BD611-4011-42E9-8876-EDDE603467D2}">
      <dsp:nvSpPr>
        <dsp:cNvPr id="0" name=""/>
        <dsp:cNvSpPr/>
      </dsp:nvSpPr>
      <dsp:spPr>
        <a:xfrm>
          <a:off x="5450105" y="3023745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 گذشت</a:t>
          </a:r>
          <a:endParaRPr lang="fa-IR" sz="1300" b="1" kern="1200" dirty="0">
            <a:cs typeface="B Nazanin" pitchFamily="2" charset="-78"/>
          </a:endParaRPr>
        </a:p>
      </dsp:txBody>
      <dsp:txXfrm>
        <a:off x="5605201" y="3178841"/>
        <a:ext cx="748872" cy="748872"/>
      </dsp:txXfrm>
    </dsp:sp>
    <dsp:sp modelId="{BCEC4429-A2AD-40DC-8D92-CA986B4AC865}">
      <dsp:nvSpPr>
        <dsp:cNvPr id="0" name=""/>
        <dsp:cNvSpPr/>
      </dsp:nvSpPr>
      <dsp:spPr>
        <a:xfrm rot="4200000">
          <a:off x="4103508" y="3481326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>
        <a:off x="4556665" y="3468726"/>
        <a:ext cx="47700" cy="47700"/>
      </dsp:txXfrm>
    </dsp:sp>
    <dsp:sp modelId="{0B6759F1-A430-45B9-A175-6CEB57E16D23}">
      <dsp:nvSpPr>
        <dsp:cNvPr id="0" name=""/>
        <dsp:cNvSpPr/>
      </dsp:nvSpPr>
      <dsp:spPr>
        <a:xfrm>
          <a:off x="4395240" y="3908882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مفهوم از خود</a:t>
          </a:r>
          <a:endParaRPr lang="fa-IR" sz="1300" b="1" kern="1200" dirty="0">
            <a:cs typeface="B Nazanin" pitchFamily="2" charset="-78"/>
          </a:endParaRPr>
        </a:p>
      </dsp:txBody>
      <dsp:txXfrm>
        <a:off x="4550336" y="4063978"/>
        <a:ext cx="748872" cy="748872"/>
      </dsp:txXfrm>
    </dsp:sp>
    <dsp:sp modelId="{D1FC94A9-2B73-455F-9217-39029F4C6324}">
      <dsp:nvSpPr>
        <dsp:cNvPr id="0" name=""/>
        <dsp:cNvSpPr/>
      </dsp:nvSpPr>
      <dsp:spPr>
        <a:xfrm rot="6600000">
          <a:off x="3414993" y="3481326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 rot="10800000">
        <a:off x="3868151" y="3468726"/>
        <a:ext cx="47700" cy="47700"/>
      </dsp:txXfrm>
    </dsp:sp>
    <dsp:sp modelId="{FC6DE0C2-0D92-4B6C-B213-965C77334802}">
      <dsp:nvSpPr>
        <dsp:cNvPr id="0" name=""/>
        <dsp:cNvSpPr/>
      </dsp:nvSpPr>
      <dsp:spPr>
        <a:xfrm>
          <a:off x="3018212" y="3908882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خود شيفتگي</a:t>
          </a:r>
          <a:endParaRPr lang="fa-IR" sz="1300" b="1" kern="1200" dirty="0">
            <a:cs typeface="B Nazanin" pitchFamily="2" charset="-78"/>
          </a:endParaRPr>
        </a:p>
      </dsp:txBody>
      <dsp:txXfrm>
        <a:off x="3173308" y="4063978"/>
        <a:ext cx="748872" cy="748872"/>
      </dsp:txXfrm>
    </dsp:sp>
    <dsp:sp modelId="{29089AD6-EFC4-41DE-B9F1-0F1EBB970881}">
      <dsp:nvSpPr>
        <dsp:cNvPr id="0" name=""/>
        <dsp:cNvSpPr/>
      </dsp:nvSpPr>
      <dsp:spPr>
        <a:xfrm rot="9000000">
          <a:off x="2887561" y="3038758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 rot="10800000">
        <a:off x="3340719" y="3026157"/>
        <a:ext cx="47700" cy="47700"/>
      </dsp:txXfrm>
    </dsp:sp>
    <dsp:sp modelId="{DB2D6DB8-8BA4-4D06-911F-EFD0BC3B1865}">
      <dsp:nvSpPr>
        <dsp:cNvPr id="0" name=""/>
        <dsp:cNvSpPr/>
      </dsp:nvSpPr>
      <dsp:spPr>
        <a:xfrm>
          <a:off x="1963347" y="3023745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تعارضات</a:t>
          </a:r>
          <a:endParaRPr lang="fa-IR" sz="1300" b="1" kern="1200" dirty="0">
            <a:cs typeface="B Nazanin" pitchFamily="2" charset="-78"/>
          </a:endParaRPr>
        </a:p>
      </dsp:txBody>
      <dsp:txXfrm>
        <a:off x="2118443" y="3178841"/>
        <a:ext cx="748872" cy="748872"/>
      </dsp:txXfrm>
    </dsp:sp>
    <dsp:sp modelId="{C69229CE-1BB9-40D7-A5FD-7A22E1E1111B}">
      <dsp:nvSpPr>
        <dsp:cNvPr id="0" name=""/>
        <dsp:cNvSpPr/>
      </dsp:nvSpPr>
      <dsp:spPr>
        <a:xfrm rot="11400000">
          <a:off x="2768002" y="2360703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 rot="10800000">
        <a:off x="3221159" y="2348103"/>
        <a:ext cx="47700" cy="47700"/>
      </dsp:txXfrm>
    </dsp:sp>
    <dsp:sp modelId="{11D8CCDD-7841-4778-9EA5-BA7346E4D5A0}">
      <dsp:nvSpPr>
        <dsp:cNvPr id="0" name=""/>
        <dsp:cNvSpPr/>
      </dsp:nvSpPr>
      <dsp:spPr>
        <a:xfrm>
          <a:off x="1724228" y="1667637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صحبت دروني با  خود</a:t>
          </a:r>
          <a:endParaRPr lang="fa-IR" sz="1300" b="1" kern="1200" dirty="0">
            <a:cs typeface="B Nazanin" pitchFamily="2" charset="-78"/>
          </a:endParaRPr>
        </a:p>
      </dsp:txBody>
      <dsp:txXfrm>
        <a:off x="1879324" y="1822733"/>
        <a:ext cx="748872" cy="748872"/>
      </dsp:txXfrm>
    </dsp:sp>
    <dsp:sp modelId="{047627E9-ECAF-48F7-B584-D810FF195B06}">
      <dsp:nvSpPr>
        <dsp:cNvPr id="0" name=""/>
        <dsp:cNvSpPr/>
      </dsp:nvSpPr>
      <dsp:spPr>
        <a:xfrm rot="13800000">
          <a:off x="3112259" y="1764433"/>
          <a:ext cx="95401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954016" y="11250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Nazanin" pitchFamily="2" charset="-78"/>
          </a:endParaRPr>
        </a:p>
      </dsp:txBody>
      <dsp:txXfrm rot="10800000">
        <a:off x="3565416" y="1751832"/>
        <a:ext cx="47700" cy="47700"/>
      </dsp:txXfrm>
    </dsp:sp>
    <dsp:sp modelId="{F50340DF-DE20-4265-914E-08408E3B471E}">
      <dsp:nvSpPr>
        <dsp:cNvPr id="0" name=""/>
        <dsp:cNvSpPr/>
      </dsp:nvSpPr>
      <dsp:spPr>
        <a:xfrm>
          <a:off x="2412743" y="475096"/>
          <a:ext cx="1059064" cy="105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سلامت جسمي</a:t>
          </a:r>
          <a:endParaRPr lang="en-US" sz="1300" b="1" kern="1200" dirty="0">
            <a:cs typeface="B Nazanin" pitchFamily="2" charset="-78"/>
          </a:endParaRPr>
        </a:p>
      </dsp:txBody>
      <dsp:txXfrm>
        <a:off x="2567839" y="630192"/>
        <a:ext cx="748872" cy="748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878123-2FEF-44C3-BF14-B063316C6A74}" type="datetimeFigureOut">
              <a:rPr lang="fa-IR" smtClean="0"/>
              <a:pPr/>
              <a:t>18/05/1438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F37287-8DAB-4439-A4FC-9FDBFD2477A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367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a-I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1D7E09-87A2-40FF-9815-37E8A207DEDF}" type="slidenum">
              <a:rPr lang="fa-I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E505-077F-40B2-AC9E-36813A088C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E505-077F-40B2-AC9E-36813A088C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E505-077F-40B2-AC9E-36813A088C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7287-8DAB-4439-A4FC-9FDBFD2477A4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39E4CC-90F6-4096-9FD1-9006F598647C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DFA987-D68B-4FE8-A7DD-45D65154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28" y="714356"/>
            <a:ext cx="7772400" cy="140113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600" dirty="0" smtClean="0">
                <a:cs typeface="B Nazanin" pitchFamily="2" charset="-78"/>
              </a:rPr>
              <a:t>رفتار سازماني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71990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fa-IR" sz="19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09600" y="2643182"/>
            <a:ext cx="82296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1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fa-IR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fa-IR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lang="fa-IR" sz="19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B Nazanin" pitchFamily="2" charset="-78"/>
              </a:rPr>
              <a:t>هوش</a:t>
            </a:r>
            <a:r>
              <a:rPr kumimoji="0" lang="fa-IR" sz="4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B Nazanin" pitchFamily="2" charset="-78"/>
              </a:rPr>
              <a:t> هيجاني و مديريت خشم</a:t>
            </a:r>
            <a:endParaRPr kumimoji="0" lang="fa-I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Nazanin" pitchFamily="2" charset="-78"/>
              </a:rPr>
              <a:t>سبک های مدیریت خشم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x-none" dirty="0">
                <a:cs typeface="B Nazanin" pitchFamily="2" charset="-78"/>
              </a:rPr>
              <a:t>این </a:t>
            </a:r>
            <a:r>
              <a:rPr lang="x-none">
                <a:cs typeface="B Nazanin" pitchFamily="2" charset="-78"/>
              </a:rPr>
              <a:t>پرسشنامه </a:t>
            </a:r>
            <a:r>
              <a:rPr lang="x-none" smtClean="0">
                <a:cs typeface="B Nazanin" pitchFamily="2" charset="-78"/>
              </a:rPr>
              <a:t>که </a:t>
            </a:r>
            <a:r>
              <a:rPr lang="x-none" dirty="0">
                <a:cs typeface="B Nazanin" pitchFamily="2" charset="-78"/>
              </a:rPr>
              <a:t>یک ابزار خود </a:t>
            </a:r>
            <a:r>
              <a:rPr lang="x-none">
                <a:cs typeface="B Nazanin" pitchFamily="2" charset="-78"/>
              </a:rPr>
              <a:t>سنجی </a:t>
            </a:r>
            <a:r>
              <a:rPr lang="x-none" smtClean="0">
                <a:cs typeface="B Nazanin" pitchFamily="2" charset="-78"/>
              </a:rPr>
              <a:t>است </a:t>
            </a:r>
            <a:r>
              <a:rPr lang="x-none" dirty="0">
                <a:cs typeface="B Nazanin" pitchFamily="2" charset="-78"/>
              </a:rPr>
              <a:t>تنها برای اطلاع و آگاهی خودتان است و نتیجه آن به اطلاع دیگران نخواهد </a:t>
            </a:r>
            <a:r>
              <a:rPr lang="x-none" smtClean="0">
                <a:cs typeface="B Nazanin" pitchFamily="2" charset="-78"/>
              </a:rPr>
              <a:t>رسید.</a:t>
            </a: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dirty="0" smtClean="0">
                <a:cs typeface="B Nazanin" pitchFamily="2" charset="-78"/>
              </a:rPr>
              <a:t>اندکی </a:t>
            </a:r>
            <a:r>
              <a:rPr lang="x-none" dirty="0">
                <a:cs typeface="B Nazanin" pitchFamily="2" charset="-78"/>
              </a:rPr>
              <a:t>زمان به پرکردن و تکمیل آن اختصاص داده و در پایان طبق دستور </a:t>
            </a:r>
            <a:r>
              <a:rPr lang="x-none" dirty="0" smtClean="0">
                <a:cs typeface="B Nazanin" pitchFamily="2" charset="-78"/>
              </a:rPr>
              <a:t>العمل، </a:t>
            </a:r>
            <a:r>
              <a:rPr lang="x-none" dirty="0">
                <a:cs typeface="B Nazanin" pitchFamily="2" charset="-78"/>
              </a:rPr>
              <a:t>امتیاز خود را برای هر چهار سبک مدیریت خشم که هر کدام دریک ردیف قرار داده شده </a:t>
            </a:r>
            <a:r>
              <a:rPr lang="x-none">
                <a:cs typeface="B Nazanin" pitchFamily="2" charset="-78"/>
              </a:rPr>
              <a:t>اند </a:t>
            </a:r>
            <a:r>
              <a:rPr lang="x-none" smtClean="0">
                <a:cs typeface="B Nazanin" pitchFamily="2" charset="-78"/>
              </a:rPr>
              <a:t>و </a:t>
            </a:r>
            <a:r>
              <a:rPr lang="x-none" dirty="0">
                <a:cs typeface="B Nazanin" pitchFamily="2" charset="-78"/>
              </a:rPr>
              <a:t>در ادامه معرفی </a:t>
            </a:r>
            <a:r>
              <a:rPr lang="x-none">
                <a:cs typeface="B Nazanin" pitchFamily="2" charset="-78"/>
              </a:rPr>
              <a:t>خواهند </a:t>
            </a:r>
            <a:r>
              <a:rPr lang="x-none" smtClean="0">
                <a:cs typeface="B Nazanin" pitchFamily="2" charset="-78"/>
              </a:rPr>
              <a:t>شد </a:t>
            </a:r>
            <a:r>
              <a:rPr lang="x-none" dirty="0">
                <a:cs typeface="B Nazanin" pitchFamily="2" charset="-78"/>
              </a:rPr>
              <a:t>محاسبه </a:t>
            </a:r>
            <a:r>
              <a:rPr lang="x-none">
                <a:cs typeface="B Nazanin" pitchFamily="2" charset="-78"/>
              </a:rPr>
              <a:t>نمایید</a:t>
            </a:r>
            <a:r>
              <a:rPr lang="x-none" smtClean="0">
                <a:cs typeface="B Nazanin" pitchFamily="2" charset="-78"/>
              </a:rPr>
              <a:t>.</a:t>
            </a: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dirty="0">
                <a:cs typeface="B Nazanin" pitchFamily="2" charset="-78"/>
              </a:rPr>
              <a:t>اکنون به امتیاز های خود برای هر سبک توجه </a:t>
            </a:r>
            <a:r>
              <a:rPr lang="x-none" dirty="0" smtClean="0">
                <a:cs typeface="B Nazanin" pitchFamily="2" charset="-78"/>
              </a:rPr>
              <a:t>کنید.</a:t>
            </a: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dirty="0" smtClean="0">
                <a:cs typeface="B Nazanin" pitchFamily="2" charset="-78"/>
              </a:rPr>
              <a:t>کدام </a:t>
            </a:r>
            <a:r>
              <a:rPr lang="x-none" dirty="0">
                <a:cs typeface="B Nazanin" pitchFamily="2" charset="-78"/>
              </a:rPr>
              <a:t>یک از این سبک ها امتیاز بیشتری </a:t>
            </a:r>
            <a:r>
              <a:rPr lang="x-none" dirty="0" smtClean="0">
                <a:cs typeface="B Nazanin" pitchFamily="2" charset="-78"/>
              </a:rPr>
              <a:t>دارند؟</a:t>
            </a:r>
            <a:endParaRPr lang="en-US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dirty="0">
                <a:cs typeface="B Nazanin" pitchFamily="2" charset="-78"/>
              </a:rPr>
              <a:t>این درواقع سبک مدیریت </a:t>
            </a:r>
            <a:r>
              <a:rPr lang="x-none">
                <a:cs typeface="B Nazanin" pitchFamily="2" charset="-78"/>
              </a:rPr>
              <a:t>خشم </a:t>
            </a:r>
            <a:r>
              <a:rPr lang="fa-IR" dirty="0" smtClean="0">
                <a:cs typeface="B Nazanin" pitchFamily="2" charset="-78"/>
              </a:rPr>
              <a:t>(به طور عمومي) </a:t>
            </a:r>
            <a:r>
              <a:rPr lang="x-none" smtClean="0">
                <a:cs typeface="B Nazanin" pitchFamily="2" charset="-78"/>
              </a:rPr>
              <a:t>شماست</a:t>
            </a:r>
            <a:r>
              <a:rPr lang="x-none" dirty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712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مدیریت خشم در موقعيت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x-none" dirty="0">
                <a:cs typeface="B Nazanin" pitchFamily="2" charset="-78"/>
              </a:rPr>
              <a:t>افراد خشم خود را به شیوه های فراوان و گوناگونی بروز می </a:t>
            </a:r>
            <a:r>
              <a:rPr lang="x-none" smtClean="0">
                <a:cs typeface="B Nazanin" pitchFamily="2" charset="-78"/>
              </a:rPr>
              <a:t>دهند.</a:t>
            </a:r>
            <a:endParaRPr lang="en-US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dirty="0" smtClean="0">
                <a:cs typeface="B Nazanin" pitchFamily="2" charset="-78"/>
              </a:rPr>
              <a:t>برخی </a:t>
            </a:r>
            <a:r>
              <a:rPr lang="x-none" dirty="0">
                <a:cs typeface="B Nazanin" pitchFamily="2" charset="-78"/>
              </a:rPr>
              <a:t>از این شیوه ها می تواند به روابطی بهتر و قوی تر و </a:t>
            </a:r>
            <a:r>
              <a:rPr lang="x-none" dirty="0" smtClean="0">
                <a:cs typeface="B Nazanin" pitchFamily="2" charset="-78"/>
              </a:rPr>
              <a:t>موقعیت </a:t>
            </a:r>
            <a:r>
              <a:rPr lang="x-none" dirty="0">
                <a:cs typeface="B Nazanin" pitchFamily="2" charset="-78"/>
              </a:rPr>
              <a:t>های بهتری در زندگی </a:t>
            </a:r>
            <a:r>
              <a:rPr lang="x-none" smtClean="0">
                <a:cs typeface="B Nazanin" pitchFamily="2" charset="-78"/>
              </a:rPr>
              <a:t>بیانجامند.</a:t>
            </a:r>
            <a:endParaRPr lang="en-US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dirty="0" smtClean="0">
                <a:cs typeface="B Nazanin" pitchFamily="2" charset="-78"/>
              </a:rPr>
              <a:t>برخی </a:t>
            </a:r>
            <a:r>
              <a:rPr lang="x-none" dirty="0">
                <a:cs typeface="B Nazanin" pitchFamily="2" charset="-78"/>
              </a:rPr>
              <a:t>دیگر </a:t>
            </a:r>
            <a:r>
              <a:rPr lang="x-none" dirty="0" smtClean="0">
                <a:cs typeface="B Nazanin" pitchFamily="2" charset="-78"/>
              </a:rPr>
              <a:t>اما، </a:t>
            </a:r>
            <a:r>
              <a:rPr lang="x-none" dirty="0">
                <a:cs typeface="B Nazanin" pitchFamily="2" charset="-78"/>
              </a:rPr>
              <a:t>می توانند به روابطی آسیب دیده و </a:t>
            </a:r>
            <a:r>
              <a:rPr lang="x-none" dirty="0" smtClean="0">
                <a:cs typeface="B Nazanin" pitchFamily="2" charset="-78"/>
              </a:rPr>
              <a:t>مخدوش، </a:t>
            </a:r>
            <a:r>
              <a:rPr lang="x-none" dirty="0">
                <a:cs typeface="B Nazanin" pitchFamily="2" charset="-78"/>
              </a:rPr>
              <a:t>آسیب های جسمی و روحی و دیگر پیامدهای </a:t>
            </a:r>
            <a:r>
              <a:rPr lang="x-none">
                <a:cs typeface="B Nazanin" pitchFamily="2" charset="-78"/>
              </a:rPr>
              <a:t>منفی </a:t>
            </a:r>
            <a:r>
              <a:rPr lang="x-none" smtClean="0">
                <a:cs typeface="B Nazanin" pitchFamily="2" charset="-78"/>
              </a:rPr>
              <a:t>منتهی شوند.</a:t>
            </a:r>
            <a:endParaRPr lang="en-US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x-none" smtClean="0">
                <a:cs typeface="B Nazanin" pitchFamily="2" charset="-78"/>
              </a:rPr>
              <a:t>مهم است که به چگونگی مدیریت خشم خود بیاندیشید </a:t>
            </a:r>
            <a:r>
              <a:rPr lang="fa-IR" dirty="0" smtClean="0">
                <a:cs typeface="B Nazanin" pitchFamily="2" charset="-78"/>
              </a:rPr>
              <a:t>تا </a:t>
            </a:r>
            <a:r>
              <a:rPr lang="x-none" smtClean="0">
                <a:cs typeface="B Nazanin" pitchFamily="2" charset="-78"/>
              </a:rPr>
              <a:t>اطمینان حاصل کنید که پیامدهای آن ، همانها</a:t>
            </a:r>
            <a:r>
              <a:rPr lang="fa-IR" dirty="0" smtClean="0">
                <a:cs typeface="B Nazanin" pitchFamily="2" charset="-78"/>
              </a:rPr>
              <a:t>یی</a:t>
            </a:r>
            <a:r>
              <a:rPr lang="x-none" smtClean="0">
                <a:cs typeface="B Nazanin" pitchFamily="2" charset="-78"/>
              </a:rPr>
              <a:t> هستند که شما می خواهید</a:t>
            </a:r>
            <a:r>
              <a:rPr lang="x-none" sz="2400" b="1" smtClean="0">
                <a:cs typeface="B Nazanin" pitchFamily="2" charset="-78"/>
              </a:rPr>
              <a:t>.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Picture 3" descr="anger-management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28604"/>
            <a:ext cx="1377965" cy="193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2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Nazanin" pitchFamily="2" charset="-78"/>
              </a:rPr>
              <a:t>سبک </a:t>
            </a:r>
            <a:r>
              <a:rPr lang="fa-IR" dirty="0">
                <a:cs typeface="B Nazanin" pitchFamily="2" charset="-78"/>
              </a:rPr>
              <a:t>های مدیریت </a:t>
            </a:r>
            <a:r>
              <a:rPr lang="fa-IR" dirty="0" smtClean="0">
                <a:cs typeface="B Nazanin" pitchFamily="2" charset="-78"/>
              </a:rPr>
              <a:t>خشم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b="1" dirty="0" smtClean="0">
              <a:cs typeface="B Nazanin" pitchFamily="2" charset="-78"/>
            </a:endParaRPr>
          </a:p>
          <a:p>
            <a:pPr marL="114300" indent="0">
              <a:buNone/>
            </a:pPr>
            <a:r>
              <a:rPr lang="x-none" b="1" dirty="0" smtClean="0">
                <a:cs typeface="B Nazanin" pitchFamily="2" charset="-78"/>
              </a:rPr>
              <a:t>سبک الف</a:t>
            </a:r>
            <a:r>
              <a:rPr lang="fa-IR" b="1" dirty="0" smtClean="0">
                <a:cs typeface="B Nazanin" pitchFamily="2" charset="-78"/>
              </a:rPr>
              <a:t>)</a:t>
            </a:r>
            <a:r>
              <a:rPr lang="x-none" b="1" dirty="0" smtClean="0">
                <a:cs typeface="B Nazanin" pitchFamily="2" charset="-78"/>
              </a:rPr>
              <a:t> </a:t>
            </a:r>
            <a:r>
              <a:rPr lang="x-none" b="1" dirty="0">
                <a:cs typeface="B Nazanin" pitchFamily="2" charset="-78"/>
              </a:rPr>
              <a:t>پرخاش </a:t>
            </a:r>
            <a:r>
              <a:rPr lang="x-none" b="1" dirty="0" smtClean="0">
                <a:cs typeface="B Nazanin" pitchFamily="2" charset="-78"/>
              </a:rPr>
              <a:t>افسارگسیخته</a:t>
            </a:r>
            <a:endParaRPr lang="fa-IR" b="1" dirty="0" smtClean="0">
              <a:cs typeface="B Nazanin" pitchFamily="2" charset="-78"/>
            </a:endParaRPr>
          </a:p>
          <a:p>
            <a:pPr marL="114300" indent="0">
              <a:buNone/>
            </a:pPr>
            <a:r>
              <a:rPr lang="x-none" b="1" dirty="0">
                <a:cs typeface="B Nazanin" pitchFamily="2" charset="-78"/>
              </a:rPr>
              <a:t>سبک </a:t>
            </a:r>
            <a:r>
              <a:rPr lang="x-none" b="1" dirty="0" smtClean="0">
                <a:cs typeface="B Nazanin" pitchFamily="2" charset="-78"/>
              </a:rPr>
              <a:t>ب</a:t>
            </a:r>
            <a:r>
              <a:rPr lang="fa-IR" b="1" dirty="0" smtClean="0">
                <a:cs typeface="B Nazanin" pitchFamily="2" charset="-78"/>
              </a:rPr>
              <a:t>)</a:t>
            </a:r>
            <a:r>
              <a:rPr lang="x-none" b="1" dirty="0" smtClean="0">
                <a:cs typeface="B Nazanin" pitchFamily="2" charset="-78"/>
              </a:rPr>
              <a:t> </a:t>
            </a:r>
            <a:r>
              <a:rPr lang="x-none" b="1" dirty="0">
                <a:cs typeface="B Nazanin" pitchFamily="2" charset="-78"/>
              </a:rPr>
              <a:t>خشم </a:t>
            </a:r>
            <a:r>
              <a:rPr lang="x-none" b="1" dirty="0" smtClean="0">
                <a:cs typeface="B Nazanin" pitchFamily="2" charset="-78"/>
              </a:rPr>
              <a:t>فروخفته</a:t>
            </a:r>
            <a:endParaRPr lang="fa-IR" b="1" dirty="0" smtClean="0">
              <a:cs typeface="B Nazanin" pitchFamily="2" charset="-78"/>
            </a:endParaRPr>
          </a:p>
          <a:p>
            <a:pPr marL="114300" indent="0">
              <a:buNone/>
            </a:pPr>
            <a:r>
              <a:rPr lang="x-none" b="1" dirty="0">
                <a:cs typeface="B Nazanin" pitchFamily="2" charset="-78"/>
              </a:rPr>
              <a:t>سبک </a:t>
            </a:r>
            <a:r>
              <a:rPr lang="x-none" b="1" dirty="0" smtClean="0">
                <a:cs typeface="B Nazanin" pitchFamily="2" charset="-78"/>
              </a:rPr>
              <a:t>پ</a:t>
            </a:r>
            <a:r>
              <a:rPr lang="fa-IR" b="1" dirty="0" smtClean="0">
                <a:cs typeface="B Nazanin" pitchFamily="2" charset="-78"/>
              </a:rPr>
              <a:t>)</a:t>
            </a:r>
            <a:r>
              <a:rPr lang="x-none" b="1" dirty="0" smtClean="0">
                <a:cs typeface="B Nazanin" pitchFamily="2" charset="-78"/>
              </a:rPr>
              <a:t> </a:t>
            </a:r>
            <a:r>
              <a:rPr lang="x-none" b="1" dirty="0">
                <a:cs typeface="B Nazanin" pitchFamily="2" charset="-78"/>
              </a:rPr>
              <a:t>پرخاش </a:t>
            </a:r>
            <a:r>
              <a:rPr lang="x-none" b="1" dirty="0" smtClean="0">
                <a:cs typeface="B Nazanin" pitchFamily="2" charset="-78"/>
              </a:rPr>
              <a:t>منفعلانه</a:t>
            </a:r>
            <a:endParaRPr lang="fa-IR" b="1" dirty="0" smtClean="0">
              <a:cs typeface="B Nazanin" pitchFamily="2" charset="-78"/>
            </a:endParaRPr>
          </a:p>
          <a:p>
            <a:pPr marL="114300" indent="0">
              <a:buNone/>
            </a:pPr>
            <a:r>
              <a:rPr lang="x-none" b="1" dirty="0">
                <a:cs typeface="B Nazanin" pitchFamily="2" charset="-78"/>
              </a:rPr>
              <a:t>سبک </a:t>
            </a:r>
            <a:r>
              <a:rPr lang="x-none" b="1" dirty="0" smtClean="0">
                <a:cs typeface="B Nazanin" pitchFamily="2" charset="-78"/>
              </a:rPr>
              <a:t>ت</a:t>
            </a:r>
            <a:r>
              <a:rPr lang="fa-IR" b="1" dirty="0" smtClean="0">
                <a:cs typeface="B Nazanin" pitchFamily="2" charset="-78"/>
              </a:rPr>
              <a:t>)</a:t>
            </a:r>
            <a:r>
              <a:rPr lang="x-none" b="1" dirty="0" smtClean="0">
                <a:cs typeface="B Nazanin" pitchFamily="2" charset="-78"/>
              </a:rPr>
              <a:t> </a:t>
            </a:r>
            <a:r>
              <a:rPr lang="x-none" b="1" dirty="0">
                <a:cs typeface="B Nazanin" pitchFamily="2" charset="-78"/>
              </a:rPr>
              <a:t>حل </a:t>
            </a:r>
            <a:r>
              <a:rPr lang="x-none" b="1" dirty="0" smtClean="0">
                <a:cs typeface="B Nazanin" pitchFamily="2" charset="-78"/>
              </a:rPr>
              <a:t>جر</a:t>
            </a:r>
            <a:r>
              <a:rPr lang="fa-IR" b="1" dirty="0">
                <a:cs typeface="B Nazanin" pitchFamily="2" charset="-78"/>
              </a:rPr>
              <a:t>ا</a:t>
            </a:r>
            <a:r>
              <a:rPr lang="x-none" b="1" dirty="0" smtClean="0">
                <a:cs typeface="B Nazanin" pitchFamily="2" charset="-78"/>
              </a:rPr>
              <a:t>تمندانه </a:t>
            </a:r>
            <a:r>
              <a:rPr lang="x-none" b="1" dirty="0">
                <a:cs typeface="B Nazanin" pitchFamily="2" charset="-78"/>
              </a:rPr>
              <a:t>مسئله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2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پرخاش افسار گسیخته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46237"/>
            <a:ext cx="6400816" cy="4526280"/>
          </a:xfrm>
        </p:spPr>
        <p:txBody>
          <a:bodyPr>
            <a:normAutofit fontScale="77500" lnSpcReduction="20000"/>
          </a:bodyPr>
          <a:lstStyle/>
          <a:p>
            <a:pPr algn="justLow"/>
            <a:r>
              <a:rPr lang="fa-IR" dirty="0" smtClean="0">
                <a:cs typeface="B Nazanin" pitchFamily="2" charset="-78"/>
              </a:rPr>
              <a:t>استفاده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از زور فیزیکی و یا </a:t>
            </a:r>
            <a:r>
              <a:rPr lang="x-none" dirty="0" smtClean="0">
                <a:cs typeface="B Nazanin" pitchFamily="2" charset="-78"/>
              </a:rPr>
              <a:t>کلامی، </a:t>
            </a:r>
            <a:r>
              <a:rPr lang="x-none" dirty="0">
                <a:cs typeface="B Nazanin" pitchFamily="2" charset="-78"/>
              </a:rPr>
              <a:t>برای رهایی از تهدید ادراک </a:t>
            </a:r>
            <a:r>
              <a:rPr lang="x-none" smtClean="0">
                <a:cs typeface="B Nazanin" pitchFamily="2" charset="-78"/>
              </a:rPr>
              <a:t>شده.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یکی </a:t>
            </a:r>
            <a:r>
              <a:rPr lang="x-none" dirty="0">
                <a:cs typeface="B Nazanin" pitchFamily="2" charset="-78"/>
              </a:rPr>
              <a:t>از واکنش های طبیعی </a:t>
            </a:r>
            <a:r>
              <a:rPr lang="x-none" dirty="0" smtClean="0">
                <a:cs typeface="B Nazanin" pitchFamily="2" charset="-78"/>
              </a:rPr>
              <a:t>بدن</a:t>
            </a:r>
            <a:r>
              <a:rPr lang="fa-IR" dirty="0" smtClean="0">
                <a:cs typeface="B Nazanin" pitchFamily="2" charset="-78"/>
              </a:rPr>
              <a:t>،</a:t>
            </a:r>
            <a:r>
              <a:rPr lang="x-none" dirty="0" smtClean="0">
                <a:cs typeface="B Nazanin" pitchFamily="2" charset="-78"/>
              </a:rPr>
              <a:t> به </a:t>
            </a:r>
            <a:r>
              <a:rPr lang="x-none" dirty="0">
                <a:cs typeface="B Nazanin" pitchFamily="2" charset="-78"/>
              </a:rPr>
              <a:t>فشارها و استرس های </a:t>
            </a:r>
            <a:r>
              <a:rPr lang="x-none" smtClean="0">
                <a:cs typeface="B Nazanin" pitchFamily="2" charset="-78"/>
              </a:rPr>
              <a:t>شدید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امروزه </a:t>
            </a:r>
            <a:r>
              <a:rPr lang="x-none" dirty="0" smtClean="0">
                <a:cs typeface="B Nazanin" pitchFamily="2" charset="-78"/>
              </a:rPr>
              <a:t>موقعیت </a:t>
            </a:r>
            <a:r>
              <a:rPr lang="x-none" dirty="0">
                <a:cs typeface="B Nazanin" pitchFamily="2" charset="-78"/>
              </a:rPr>
              <a:t>هایی که دست بردن به این سبک به نتایج سودمند و قابل قبولی </a:t>
            </a:r>
            <a:r>
              <a:rPr lang="x-none" dirty="0" smtClean="0">
                <a:cs typeface="B Nazanin" pitchFamily="2" charset="-78"/>
              </a:rPr>
              <a:t>بیانجامد</a:t>
            </a:r>
            <a:r>
              <a:rPr lang="fa-IR" dirty="0" smtClean="0">
                <a:cs typeface="B Nazanin" pitchFamily="2" charset="-78"/>
              </a:rPr>
              <a:t> بسیار نادرند.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زیرا </a:t>
            </a:r>
            <a:r>
              <a:rPr lang="x-none" dirty="0" smtClean="0">
                <a:cs typeface="B Nazanin" pitchFamily="2" charset="-78"/>
              </a:rPr>
              <a:t>اغلب </a:t>
            </a:r>
            <a:r>
              <a:rPr lang="x-none" dirty="0">
                <a:cs typeface="B Nazanin" pitchFamily="2" charset="-78"/>
              </a:rPr>
              <a:t>به </a:t>
            </a:r>
            <a:r>
              <a:rPr lang="x-none" dirty="0" smtClean="0">
                <a:cs typeface="B Nazanin" pitchFamily="2" charset="-78"/>
              </a:rPr>
              <a:t>خشم </a:t>
            </a:r>
            <a:r>
              <a:rPr lang="x-none" dirty="0">
                <a:cs typeface="B Nazanin" pitchFamily="2" charset="-78"/>
              </a:rPr>
              <a:t>بیشتر و </a:t>
            </a:r>
            <a:r>
              <a:rPr lang="fa-IR" dirty="0" smtClean="0">
                <a:cs typeface="B Nazanin" pitchFamily="2" charset="-78"/>
              </a:rPr>
              <a:t>در نتیجه </a:t>
            </a:r>
            <a:r>
              <a:rPr lang="x-none" dirty="0" smtClean="0">
                <a:cs typeface="B Nazanin" pitchFamily="2" charset="-78"/>
              </a:rPr>
              <a:t>مشکلات </a:t>
            </a:r>
            <a:r>
              <a:rPr lang="x-none" dirty="0">
                <a:cs typeface="B Nazanin" pitchFamily="2" charset="-78"/>
              </a:rPr>
              <a:t>بیشتر </a:t>
            </a:r>
            <a:r>
              <a:rPr lang="fa-IR" dirty="0" smtClean="0">
                <a:cs typeface="B Nazanin" pitchFamily="2" charset="-78"/>
              </a:rPr>
              <a:t>منجر </a:t>
            </a:r>
            <a:r>
              <a:rPr lang="x-none" dirty="0" smtClean="0">
                <a:cs typeface="B Nazanin" pitchFamily="2" charset="-78"/>
              </a:rPr>
              <a:t>می </a:t>
            </a:r>
            <a:r>
              <a:rPr lang="x-none" smtClean="0">
                <a:cs typeface="B Nazanin" pitchFamily="2" charset="-78"/>
              </a:rPr>
              <a:t>شود.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افرادی </a:t>
            </a:r>
            <a:r>
              <a:rPr lang="x-none" dirty="0">
                <a:cs typeface="B Nazanin" pitchFamily="2" charset="-78"/>
              </a:rPr>
              <a:t>که بیشتر به این سبک دست می </a:t>
            </a:r>
            <a:r>
              <a:rPr lang="x-none" dirty="0" smtClean="0">
                <a:cs typeface="B Nazanin" pitchFamily="2" charset="-78"/>
              </a:rPr>
              <a:t>برند، </a:t>
            </a:r>
            <a:r>
              <a:rPr lang="x-none" dirty="0">
                <a:cs typeface="B Nazanin" pitchFamily="2" charset="-78"/>
              </a:rPr>
              <a:t>اغلب به جای کاهش یافتن </a:t>
            </a:r>
            <a:r>
              <a:rPr lang="x-none" dirty="0" smtClean="0">
                <a:cs typeface="B Nazanin" pitchFamily="2" charset="-78"/>
              </a:rPr>
              <a:t>خشمشان</a:t>
            </a:r>
            <a:r>
              <a:rPr lang="x-none" smtClean="0">
                <a:cs typeface="B Nazanin" pitchFamily="2" charset="-78"/>
              </a:rPr>
              <a:t>، </a:t>
            </a:r>
            <a:r>
              <a:rPr lang="fa-IR" dirty="0" smtClean="0">
                <a:cs typeface="B Nazanin" pitchFamily="2" charset="-78"/>
              </a:rPr>
              <a:t>موقعیت های شدیدتری را می توانند ایجاد کنند.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2" descr="C:\Users\Mahdi\Desktop\anger-management-s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071810"/>
            <a:ext cx="1828784" cy="1828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5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خشم فروخفته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88" y="1600200"/>
            <a:ext cx="5572164" cy="5257800"/>
          </a:xfrm>
        </p:spPr>
        <p:txBody>
          <a:bodyPr>
            <a:normAutofit fontScale="70000" lnSpcReduction="20000"/>
          </a:bodyPr>
          <a:lstStyle/>
          <a:p>
            <a:pPr algn="justLow"/>
            <a:r>
              <a:rPr lang="x-none" dirty="0" smtClean="0">
                <a:cs typeface="B Nazanin" pitchFamily="2" charset="-78"/>
              </a:rPr>
              <a:t>تظاهر </a:t>
            </a:r>
            <a:r>
              <a:rPr lang="x-none" dirty="0">
                <a:cs typeface="B Nazanin" pitchFamily="2" charset="-78"/>
              </a:rPr>
              <a:t>به </a:t>
            </a:r>
            <a:r>
              <a:rPr lang="x-none">
                <a:cs typeface="B Nazanin" pitchFamily="2" charset="-78"/>
              </a:rPr>
              <a:t>خشمگین </a:t>
            </a:r>
            <a:r>
              <a:rPr lang="x-none" smtClean="0">
                <a:cs typeface="B Nazanin" pitchFamily="2" charset="-78"/>
              </a:rPr>
              <a:t>نبودن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نادیده گرفت</a:t>
            </a:r>
            <a:r>
              <a:rPr lang="fa-IR" dirty="0" smtClean="0">
                <a:cs typeface="B Nazanin" pitchFamily="2" charset="-78"/>
              </a:rPr>
              <a:t>ن</a:t>
            </a:r>
            <a:r>
              <a:rPr lang="x-none" dirty="0" smtClean="0">
                <a:cs typeface="B Nazanin" pitchFamily="2" charset="-78"/>
              </a:rPr>
              <a:t> احساسات </a:t>
            </a:r>
            <a:r>
              <a:rPr lang="x-none" dirty="0">
                <a:cs typeface="B Nazanin" pitchFamily="2" charset="-78"/>
              </a:rPr>
              <a:t>خشمناک </a:t>
            </a:r>
            <a:r>
              <a:rPr lang="x-none" dirty="0" smtClean="0">
                <a:cs typeface="B Nazanin" pitchFamily="2" charset="-78"/>
              </a:rPr>
              <a:t>و امید</a:t>
            </a:r>
            <a:r>
              <a:rPr lang="fa-IR" dirty="0" smtClean="0">
                <a:cs typeface="B Nazanin" pitchFamily="2" charset="-78"/>
              </a:rPr>
              <a:t> به</a:t>
            </a:r>
            <a:r>
              <a:rPr lang="x-none" dirty="0" smtClean="0">
                <a:cs typeface="B Nazanin" pitchFamily="2" charset="-78"/>
              </a:rPr>
              <a:t> از </a:t>
            </a:r>
            <a:r>
              <a:rPr lang="x-none" dirty="0">
                <a:cs typeface="B Nazanin" pitchFamily="2" charset="-78"/>
              </a:rPr>
              <a:t>بین </a:t>
            </a:r>
            <a:r>
              <a:rPr lang="fa-IR" dirty="0" smtClean="0">
                <a:cs typeface="B Nazanin" pitchFamily="2" charset="-78"/>
              </a:rPr>
              <a:t>رفتن خود به خودی آنها</a:t>
            </a:r>
            <a:r>
              <a:rPr lang="x-none" smtClean="0">
                <a:cs typeface="B Nazanin" pitchFamily="2" charset="-78"/>
              </a:rPr>
              <a:t>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افرادی که این روش را انتخاب می کنند </a:t>
            </a:r>
            <a:r>
              <a:rPr lang="x-none" dirty="0" smtClean="0">
                <a:cs typeface="B Nazanin" pitchFamily="2" charset="-78"/>
              </a:rPr>
              <a:t>از </a:t>
            </a:r>
            <a:r>
              <a:rPr lang="x-none" dirty="0">
                <a:cs typeface="B Nazanin" pitchFamily="2" charset="-78"/>
              </a:rPr>
              <a:t>بروز خشم خود احساس خوبی ندارند و </a:t>
            </a:r>
            <a:r>
              <a:rPr lang="fa-IR" dirty="0" smtClean="0">
                <a:cs typeface="B Nazanin" pitchFamily="2" charset="-78"/>
              </a:rPr>
              <a:t>دوست ندارند دیگران بدانند که خشمگین هستند</a:t>
            </a:r>
            <a:r>
              <a:rPr lang="x-none" smtClean="0">
                <a:cs typeface="B Nazanin" pitchFamily="2" charset="-78"/>
              </a:rPr>
              <a:t>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این در حالی است که </a:t>
            </a:r>
            <a:r>
              <a:rPr lang="x-none" dirty="0" smtClean="0">
                <a:cs typeface="B Nazanin" pitchFamily="2" charset="-78"/>
              </a:rPr>
              <a:t>خشمی </a:t>
            </a:r>
            <a:r>
              <a:rPr lang="x-none" dirty="0">
                <a:cs typeface="B Nazanin" pitchFamily="2" charset="-78"/>
              </a:rPr>
              <a:t>که نادیده گرفته </a:t>
            </a:r>
            <a:r>
              <a:rPr lang="x-none" dirty="0" smtClean="0">
                <a:cs typeface="B Nazanin" pitchFamily="2" charset="-78"/>
              </a:rPr>
              <a:t>شود، خود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x-none" dirty="0" smtClean="0">
                <a:cs typeface="B Nazanin" pitchFamily="2" charset="-78"/>
              </a:rPr>
              <a:t>ب</a:t>
            </a:r>
            <a:r>
              <a:rPr lang="fa-IR" dirty="0" smtClean="0">
                <a:cs typeface="B Nazanin" pitchFamily="2" charset="-78"/>
              </a:rPr>
              <a:t>ه </a:t>
            </a:r>
            <a:r>
              <a:rPr lang="x-none" dirty="0" smtClean="0">
                <a:cs typeface="B Nazanin" pitchFamily="2" charset="-78"/>
              </a:rPr>
              <a:t>خود </a:t>
            </a:r>
            <a:r>
              <a:rPr lang="x-none" dirty="0">
                <a:cs typeface="B Nazanin" pitchFamily="2" charset="-78"/>
              </a:rPr>
              <a:t>از بین </a:t>
            </a:r>
            <a:r>
              <a:rPr lang="x-none">
                <a:cs typeface="B Nazanin" pitchFamily="2" charset="-78"/>
              </a:rPr>
              <a:t>نمی </a:t>
            </a:r>
            <a:r>
              <a:rPr lang="x-none" smtClean="0">
                <a:cs typeface="B Nazanin" pitchFamily="2" charset="-78"/>
              </a:rPr>
              <a:t>رو</a:t>
            </a:r>
            <a:r>
              <a:rPr lang="fa-IR" dirty="0" smtClean="0">
                <a:cs typeface="B Nazanin" pitchFamily="2" charset="-78"/>
              </a:rPr>
              <a:t>د.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ا</a:t>
            </a:r>
            <a:r>
              <a:rPr lang="x-none" smtClean="0">
                <a:cs typeface="B Nazanin" pitchFamily="2" charset="-78"/>
              </a:rPr>
              <a:t>فرادی </a:t>
            </a:r>
            <a:r>
              <a:rPr lang="x-none" dirty="0">
                <a:cs typeface="B Nazanin" pitchFamily="2" charset="-78"/>
              </a:rPr>
              <a:t>که به این سبک روی می </a:t>
            </a:r>
            <a:r>
              <a:rPr lang="x-none" dirty="0" smtClean="0">
                <a:cs typeface="B Nazanin" pitchFamily="2" charset="-78"/>
              </a:rPr>
              <a:t>آورند، </a:t>
            </a:r>
            <a:r>
              <a:rPr lang="x-none" dirty="0">
                <a:cs typeface="B Nazanin" pitchFamily="2" charset="-78"/>
              </a:rPr>
              <a:t>اغلب دچار سر </a:t>
            </a:r>
            <a:r>
              <a:rPr lang="x-none" dirty="0" smtClean="0">
                <a:cs typeface="B Nazanin" pitchFamily="2" charset="-78"/>
              </a:rPr>
              <a:t>درد، </a:t>
            </a:r>
            <a:r>
              <a:rPr lang="x-none" dirty="0">
                <a:cs typeface="B Nazanin" pitchFamily="2" charset="-78"/>
              </a:rPr>
              <a:t>درد معده و برخی آسیب های دیگر می </a:t>
            </a:r>
            <a:r>
              <a:rPr lang="x-none" dirty="0" smtClean="0">
                <a:cs typeface="B Nazanin" pitchFamily="2" charset="-78"/>
              </a:rPr>
              <a:t>شوند، </a:t>
            </a:r>
            <a:r>
              <a:rPr lang="x-none" dirty="0">
                <a:cs typeface="B Nazanin" pitchFamily="2" charset="-78"/>
              </a:rPr>
              <a:t>چرا که خشم آنها در لایه ای زیرین در حال غلیان است</a:t>
            </a:r>
            <a:r>
              <a:rPr lang="x-none">
                <a:cs typeface="B Nazanin" pitchFamily="2" charset="-78"/>
              </a:rPr>
              <a:t>. 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smtClean="0">
                <a:cs typeface="B Nazanin" pitchFamily="2" charset="-78"/>
              </a:rPr>
              <a:t>این </a:t>
            </a:r>
            <a:r>
              <a:rPr lang="x-none" dirty="0">
                <a:cs typeface="B Nazanin" pitchFamily="2" charset="-78"/>
              </a:rPr>
              <a:t>سبک باعث از میان رفتن عامل مسئله ساز که موجبات خشم را فراهم کرده است نیز </a:t>
            </a:r>
            <a:r>
              <a:rPr lang="x-none">
                <a:cs typeface="B Nazanin" pitchFamily="2" charset="-78"/>
              </a:rPr>
              <a:t>نخواهد </a:t>
            </a:r>
            <a:r>
              <a:rPr lang="x-none" smtClean="0">
                <a:cs typeface="B Nazanin" pitchFamily="2" charset="-78"/>
              </a:rPr>
              <a:t>شد</a:t>
            </a:r>
            <a:r>
              <a:rPr lang="fa-IR" dirty="0" smtClean="0">
                <a:cs typeface="B Nazanin" pitchFamily="2" charset="-78"/>
              </a:rPr>
              <a:t>.</a:t>
            </a:r>
            <a:r>
              <a:rPr lang="x-none" smtClean="0">
                <a:cs typeface="B Nazanin" pitchFamily="2" charset="-78"/>
              </a:rPr>
              <a:t> 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5123" name="Picture 3" descr="C:\Users\Mahdi\Desktop\ano-nyme-angry-smiley-1831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21515"/>
            <a:ext cx="24384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Mahdi\Desktop\smileyhapp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3" t="8719" r="8436" b="9220"/>
          <a:stretch/>
        </p:blipFill>
        <p:spPr bwMode="auto">
          <a:xfrm>
            <a:off x="173276" y="2602149"/>
            <a:ext cx="2378902" cy="227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8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پرخاش منفعلانه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90" y="1600200"/>
            <a:ext cx="5929314" cy="5114948"/>
          </a:xfrm>
        </p:spPr>
        <p:txBody>
          <a:bodyPr>
            <a:normAutofit fontScale="77500" lnSpcReduction="20000"/>
          </a:bodyPr>
          <a:lstStyle/>
          <a:p>
            <a:pPr algn="justLow"/>
            <a:r>
              <a:rPr lang="fa-IR" dirty="0" smtClean="0">
                <a:cs typeface="B Nazanin" pitchFamily="2" charset="-78"/>
              </a:rPr>
              <a:t>نشان دادن </a:t>
            </a:r>
            <a:r>
              <a:rPr lang="x-none" dirty="0" smtClean="0">
                <a:cs typeface="B Nazanin" pitchFamily="2" charset="-78"/>
              </a:rPr>
              <a:t>غیر مستقیم</a:t>
            </a:r>
            <a:r>
              <a:rPr lang="fa-IR" dirty="0" smtClean="0">
                <a:cs typeface="B Nazanin" pitchFamily="2" charset="-78"/>
              </a:rPr>
              <a:t> خشم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به جای ابراز مستقیم آن</a:t>
            </a:r>
            <a:r>
              <a:rPr lang="x-none" smtClean="0">
                <a:cs typeface="B Nazanin" pitchFamily="2" charset="-78"/>
              </a:rPr>
              <a:t>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امید</a:t>
            </a:r>
            <a:r>
              <a:rPr lang="fa-IR" dirty="0" smtClean="0">
                <a:cs typeface="B Nazanin" pitchFamily="2" charset="-78"/>
              </a:rPr>
              <a:t> به اینکه رفتارهای غیر مستقیم باعث شود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فرد مقابل </a:t>
            </a:r>
            <a:r>
              <a:rPr lang="fa-IR" dirty="0" smtClean="0">
                <a:cs typeface="B Nazanin" pitchFamily="2" charset="-78"/>
              </a:rPr>
              <a:t>از خشم ما با خبر شود.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رفتارها</a:t>
            </a:r>
            <a:r>
              <a:rPr lang="fa-IR" dirty="0" smtClean="0">
                <a:cs typeface="B Nazanin" pitchFamily="2" charset="-78"/>
              </a:rPr>
              <a:t>ی غیر مستقیم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مانند سکوت کردن و سخن </a:t>
            </a:r>
            <a:r>
              <a:rPr lang="x-none" dirty="0" smtClean="0">
                <a:cs typeface="B Nazanin" pitchFamily="2" charset="-78"/>
              </a:rPr>
              <a:t>نگفتن، </a:t>
            </a:r>
            <a:r>
              <a:rPr lang="x-none" dirty="0">
                <a:cs typeface="B Nazanin" pitchFamily="2" charset="-78"/>
              </a:rPr>
              <a:t>فشردن لب ها و </a:t>
            </a:r>
            <a:r>
              <a:rPr lang="x-none" dirty="0" smtClean="0">
                <a:cs typeface="B Nazanin" pitchFamily="2" charset="-78"/>
              </a:rPr>
              <a:t>دندان </a:t>
            </a:r>
            <a:r>
              <a:rPr lang="x-none" dirty="0">
                <a:cs typeface="B Nazanin" pitchFamily="2" charset="-78"/>
              </a:rPr>
              <a:t>ها به </a:t>
            </a:r>
            <a:r>
              <a:rPr lang="x-none" dirty="0" smtClean="0">
                <a:cs typeface="B Nazanin" pitchFamily="2" charset="-78"/>
              </a:rPr>
              <a:t>هم، </a:t>
            </a:r>
            <a:r>
              <a:rPr lang="fa-IR" dirty="0" smtClean="0">
                <a:cs typeface="B Nazanin" pitchFamily="2" charset="-78"/>
              </a:rPr>
              <a:t>کوبیدن </a:t>
            </a:r>
            <a:r>
              <a:rPr lang="x-none" dirty="0" smtClean="0">
                <a:cs typeface="B Nazanin" pitchFamily="2" charset="-78"/>
              </a:rPr>
              <a:t>در</a:t>
            </a:r>
            <a:r>
              <a:rPr lang="fa-IR" dirty="0" smtClean="0">
                <a:cs typeface="B Nazanin" pitchFamily="2" charset="-78"/>
              </a:rPr>
              <a:t>ب ها</a:t>
            </a:r>
            <a:r>
              <a:rPr lang="x-none" dirty="0" smtClean="0">
                <a:cs typeface="B Nazanin" pitchFamily="2" charset="-78"/>
              </a:rPr>
              <a:t> و </a:t>
            </a:r>
            <a:r>
              <a:rPr lang="x-none" dirty="0">
                <a:cs typeface="B Nazanin" pitchFamily="2" charset="-78"/>
              </a:rPr>
              <a:t>یا </a:t>
            </a:r>
            <a:r>
              <a:rPr lang="fa-IR" dirty="0" smtClean="0">
                <a:cs typeface="B Nazanin" pitchFamily="2" charset="-78"/>
              </a:rPr>
              <a:t>کوباندن </a:t>
            </a:r>
            <a:r>
              <a:rPr lang="x-none" dirty="0" smtClean="0">
                <a:cs typeface="B Nazanin" pitchFamily="2" charset="-78"/>
              </a:rPr>
              <a:t>پا بر </a:t>
            </a:r>
            <a:r>
              <a:rPr lang="x-none" smtClean="0">
                <a:cs typeface="B Nazanin" pitchFamily="2" charset="-78"/>
              </a:rPr>
              <a:t>زمین.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این </a:t>
            </a:r>
            <a:r>
              <a:rPr lang="x-none" dirty="0">
                <a:cs typeface="B Nazanin" pitchFamily="2" charset="-78"/>
              </a:rPr>
              <a:t>سبک در بسیاری اوقات فرد را به رفتارهای دیگری چون پشت افراد صحبت </a:t>
            </a:r>
            <a:r>
              <a:rPr lang="x-none" dirty="0" smtClean="0">
                <a:cs typeface="B Nazanin" pitchFamily="2" charset="-78"/>
              </a:rPr>
              <a:t>کردن، </a:t>
            </a:r>
            <a:r>
              <a:rPr lang="x-none" dirty="0">
                <a:cs typeface="B Nazanin" pitchFamily="2" charset="-78"/>
              </a:rPr>
              <a:t>تحقیر </a:t>
            </a:r>
            <a:r>
              <a:rPr lang="x-none" dirty="0" smtClean="0">
                <a:cs typeface="B Nazanin" pitchFamily="2" charset="-78"/>
              </a:rPr>
              <a:t>کردن، </a:t>
            </a:r>
            <a:r>
              <a:rPr lang="x-none" dirty="0">
                <a:cs typeface="B Nazanin" pitchFamily="2" charset="-78"/>
              </a:rPr>
              <a:t>لقب گذاری کردن و کنایه آمیز سخن </a:t>
            </a:r>
            <a:r>
              <a:rPr lang="x-none" dirty="0" smtClean="0">
                <a:cs typeface="B Nazanin" pitchFamily="2" charset="-78"/>
              </a:rPr>
              <a:t>گفتن، </a:t>
            </a:r>
            <a:r>
              <a:rPr lang="x-none" dirty="0">
                <a:cs typeface="B Nazanin" pitchFamily="2" charset="-78"/>
              </a:rPr>
              <a:t>وا می </a:t>
            </a:r>
            <a:r>
              <a:rPr lang="x-none" smtClean="0">
                <a:cs typeface="B Nazanin" pitchFamily="2" charset="-78"/>
              </a:rPr>
              <a:t>دارد.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این </a:t>
            </a:r>
            <a:r>
              <a:rPr lang="x-none" dirty="0">
                <a:cs typeface="B Nazanin" pitchFamily="2" charset="-78"/>
              </a:rPr>
              <a:t>سبک هم مانند سبک الف که پرخاش افسارگسیخته نام </a:t>
            </a:r>
            <a:r>
              <a:rPr lang="x-none" dirty="0" smtClean="0">
                <a:cs typeface="B Nazanin" pitchFamily="2" charset="-78"/>
              </a:rPr>
              <a:t>داشت، </a:t>
            </a:r>
            <a:r>
              <a:rPr lang="x-none" dirty="0">
                <a:cs typeface="B Nazanin" pitchFamily="2" charset="-78"/>
              </a:rPr>
              <a:t>به افزایش خشم و </a:t>
            </a:r>
            <a:r>
              <a:rPr lang="fa-IR" dirty="0" smtClean="0">
                <a:cs typeface="B Nazanin" pitchFamily="2" charset="-78"/>
              </a:rPr>
              <a:t>افزایش </a:t>
            </a:r>
            <a:r>
              <a:rPr lang="x-none" dirty="0" smtClean="0">
                <a:cs typeface="B Nazanin" pitchFamily="2" charset="-78"/>
              </a:rPr>
              <a:t>مشکلات </a:t>
            </a:r>
            <a:r>
              <a:rPr lang="x-none" dirty="0">
                <a:cs typeface="B Nazanin" pitchFamily="2" charset="-78"/>
              </a:rPr>
              <a:t>می انجامد</a:t>
            </a:r>
            <a:r>
              <a:rPr lang="x-none">
                <a:cs typeface="B Nazanin" pitchFamily="2" charset="-78"/>
              </a:rPr>
              <a:t>. 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6146" name="Picture 2" descr="C:\Users\Mahdi\Desktop\Prop.-14-shuts-door-on-fiscal-conservativ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228600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>
                <a:cs typeface="B Nazanin" pitchFamily="2" charset="-78"/>
              </a:rPr>
              <a:t>حل جراتمندانه مسئله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01080" cy="5211763"/>
          </a:xfrm>
        </p:spPr>
        <p:txBody>
          <a:bodyPr>
            <a:normAutofit fontScale="77500" lnSpcReduction="20000"/>
          </a:bodyPr>
          <a:lstStyle/>
          <a:p>
            <a:pPr algn="justLow"/>
            <a:r>
              <a:rPr lang="fa-IR" dirty="0" smtClean="0">
                <a:cs typeface="B Nazanin" pitchFamily="2" charset="-78"/>
              </a:rPr>
              <a:t>توجه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به نشانه های خشم خود </a:t>
            </a:r>
            <a:r>
              <a:rPr lang="x-none" dirty="0" smtClean="0">
                <a:cs typeface="B Nazanin" pitchFamily="2" charset="-78"/>
              </a:rPr>
              <a:t>و</a:t>
            </a:r>
            <a:r>
              <a:rPr lang="fa-IR" dirty="0" smtClean="0">
                <a:cs typeface="B Nazanin" pitchFamily="2" charset="-78"/>
              </a:rPr>
              <a:t> حل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مشکلات و تعارض ها </a:t>
            </a:r>
            <a:r>
              <a:rPr lang="x-none" dirty="0" smtClean="0">
                <a:cs typeface="B Nazanin" pitchFamily="2" charset="-78"/>
              </a:rPr>
              <a:t>به </a:t>
            </a:r>
            <a:r>
              <a:rPr lang="x-none" dirty="0">
                <a:cs typeface="B Nazanin" pitchFamily="2" charset="-78"/>
              </a:rPr>
              <a:t>گونه ای </a:t>
            </a:r>
            <a:r>
              <a:rPr lang="x-none" dirty="0" smtClean="0">
                <a:cs typeface="B Nazanin" pitchFamily="2" charset="-78"/>
              </a:rPr>
              <a:t>جراتمندانه</a:t>
            </a:r>
            <a:r>
              <a:rPr lang="x-none" smtClean="0">
                <a:cs typeface="B Nazanin" pitchFamily="2" charset="-78"/>
              </a:rPr>
              <a:t>. 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ابراز مودبانه و صادقانه </a:t>
            </a:r>
            <a:r>
              <a:rPr lang="x-none" smtClean="0">
                <a:cs typeface="B Nazanin" pitchFamily="2" charset="-78"/>
              </a:rPr>
              <a:t>خشم.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رو در رو شدن با افراد </a:t>
            </a:r>
            <a:r>
              <a:rPr lang="x-none" dirty="0" smtClean="0">
                <a:cs typeface="B Nazanin" pitchFamily="2" charset="-78"/>
              </a:rPr>
              <a:t>بدون </a:t>
            </a:r>
            <a:r>
              <a:rPr lang="fa-IR" dirty="0" smtClean="0">
                <a:cs typeface="B Nazanin" pitchFamily="2" charset="-78"/>
              </a:rPr>
              <a:t>استفاده از </a:t>
            </a:r>
            <a:r>
              <a:rPr lang="x-none" dirty="0" smtClean="0">
                <a:cs typeface="B Nazanin" pitchFamily="2" charset="-78"/>
              </a:rPr>
              <a:t>تهاجم و </a:t>
            </a:r>
            <a:r>
              <a:rPr lang="x-none" dirty="0">
                <a:cs typeface="B Nazanin" pitchFamily="2" charset="-78"/>
              </a:rPr>
              <a:t>نیز بدون </a:t>
            </a:r>
            <a:r>
              <a:rPr lang="fa-IR" dirty="0" smtClean="0">
                <a:cs typeface="B Nazanin" pitchFamily="2" charset="-78"/>
              </a:rPr>
              <a:t>اتخاذ یک </a:t>
            </a:r>
            <a:r>
              <a:rPr lang="x-none" dirty="0" smtClean="0">
                <a:cs typeface="B Nazanin" pitchFamily="2" charset="-78"/>
              </a:rPr>
              <a:t>حالت </a:t>
            </a:r>
            <a:r>
              <a:rPr lang="x-none" dirty="0">
                <a:cs typeface="B Nazanin" pitchFamily="2" charset="-78"/>
              </a:rPr>
              <a:t>تدافعی </a:t>
            </a:r>
            <a:r>
              <a:rPr lang="fa-IR" dirty="0" smtClean="0">
                <a:cs typeface="B Nazanin" pitchFamily="2" charset="-78"/>
              </a:rPr>
              <a:t>و سخن گفتن پیرامون </a:t>
            </a:r>
            <a:r>
              <a:rPr lang="x-none" smtClean="0">
                <a:cs typeface="B Nazanin" pitchFamily="2" charset="-78"/>
              </a:rPr>
              <a:t>اختلافات.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حل </a:t>
            </a:r>
            <a:r>
              <a:rPr lang="x-none" dirty="0">
                <a:cs typeface="B Nazanin" pitchFamily="2" charset="-78"/>
              </a:rPr>
              <a:t>تعارض </a:t>
            </a:r>
            <a:r>
              <a:rPr lang="x-none" dirty="0" smtClean="0">
                <a:cs typeface="B Nazanin" pitchFamily="2" charset="-78"/>
              </a:rPr>
              <a:t>از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x-none" dirty="0" smtClean="0">
                <a:cs typeface="B Nazanin" pitchFamily="2" charset="-78"/>
              </a:rPr>
              <a:t>راههایی </a:t>
            </a:r>
            <a:r>
              <a:rPr lang="x-none" dirty="0">
                <a:cs typeface="B Nazanin" pitchFamily="2" charset="-78"/>
              </a:rPr>
              <a:t>که مورد توافق هر دو طرف </a:t>
            </a:r>
            <a:r>
              <a:rPr lang="x-none" smtClean="0">
                <a:cs typeface="B Nazanin" pitchFamily="2" charset="-78"/>
              </a:rPr>
              <a:t>باشند.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افرادی </a:t>
            </a:r>
            <a:r>
              <a:rPr lang="x-none" dirty="0">
                <a:cs typeface="B Nazanin" pitchFamily="2" charset="-78"/>
              </a:rPr>
              <a:t>که به این سبک روی می آورند قادرند که حتی در زمان هایی که مسئله قابل حل </a:t>
            </a:r>
            <a:r>
              <a:rPr lang="x-none" dirty="0" smtClean="0">
                <a:cs typeface="B Nazanin" pitchFamily="2" charset="-78"/>
              </a:rPr>
              <a:t>نیست، </a:t>
            </a:r>
            <a:r>
              <a:rPr lang="x-none" dirty="0">
                <a:cs typeface="B Nazanin" pitchFamily="2" charset="-78"/>
              </a:rPr>
              <a:t>احساسات خشمناک خود را بروز دهند و افراد را ببخشند و رسوبات خشمناک را در خود </a:t>
            </a:r>
            <a:r>
              <a:rPr lang="fa-IR" dirty="0" smtClean="0">
                <a:cs typeface="B Nazanin" pitchFamily="2" charset="-78"/>
              </a:rPr>
              <a:t>جمع </a:t>
            </a:r>
            <a:r>
              <a:rPr lang="x-none" dirty="0" smtClean="0">
                <a:cs typeface="B Nazanin" pitchFamily="2" charset="-78"/>
              </a:rPr>
              <a:t>نمی </a:t>
            </a:r>
            <a:r>
              <a:rPr lang="x-none" smtClean="0">
                <a:cs typeface="B Nazanin" pitchFamily="2" charset="-78"/>
              </a:rPr>
              <a:t>کنند.</a:t>
            </a:r>
            <a:endParaRPr lang="en-US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x-none" dirty="0" smtClean="0">
                <a:cs typeface="B Nazanin" pitchFamily="2" charset="-78"/>
              </a:rPr>
              <a:t>این </a:t>
            </a:r>
            <a:r>
              <a:rPr lang="x-none" dirty="0">
                <a:cs typeface="B Nazanin" pitchFamily="2" charset="-78"/>
              </a:rPr>
              <a:t>سبک مدیریت خشم به سلامت بهبود یافته و روابط بهتر و </a:t>
            </a:r>
            <a:r>
              <a:rPr lang="x-none">
                <a:cs typeface="B Nazanin" pitchFamily="2" charset="-78"/>
              </a:rPr>
              <a:t>قوی </a:t>
            </a:r>
            <a:r>
              <a:rPr lang="x-none" smtClean="0">
                <a:cs typeface="B Nazanin" pitchFamily="2" charset="-78"/>
              </a:rPr>
              <a:t>تر</a:t>
            </a:r>
            <a:r>
              <a:rPr lang="fa-IR" dirty="0" smtClean="0">
                <a:cs typeface="B Nazanin" pitchFamily="2" charset="-78"/>
              </a:rPr>
              <a:t>ی</a:t>
            </a:r>
            <a:r>
              <a:rPr lang="x-none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می انجامد.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02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>
                <a:cs typeface="B Nazanin" pitchFamily="2" charset="-78"/>
              </a:rPr>
              <a:t>مدیریت جراتمندانه مسئله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>
                <a:cs typeface="B Nazanin" pitchFamily="2" charset="-78"/>
              </a:rPr>
              <a:t>به کار بردن </a:t>
            </a:r>
            <a:r>
              <a:rPr lang="x-none" u="sng" dirty="0" smtClean="0">
                <a:cs typeface="B Nazanin" pitchFamily="2" charset="-78"/>
              </a:rPr>
              <a:t>تکنیک </a:t>
            </a:r>
            <a:r>
              <a:rPr lang="x-none" u="sng" dirty="0">
                <a:cs typeface="B Nazanin" pitchFamily="2" charset="-78"/>
              </a:rPr>
              <a:t>آکسی</a:t>
            </a:r>
            <a:r>
              <a:rPr lang="x-none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برای </a:t>
            </a:r>
            <a:r>
              <a:rPr lang="x-none" dirty="0" smtClean="0">
                <a:cs typeface="B Nazanin" pitchFamily="2" charset="-78"/>
              </a:rPr>
              <a:t>مدیریت </a:t>
            </a:r>
            <a:r>
              <a:rPr lang="x-none" dirty="0">
                <a:cs typeface="B Nazanin" pitchFamily="2" charset="-78"/>
              </a:rPr>
              <a:t>و حل جراتمندانه </a:t>
            </a:r>
            <a:r>
              <a:rPr lang="x-none" dirty="0" smtClean="0">
                <a:cs typeface="B Nazanin" pitchFamily="2" charset="-78"/>
              </a:rPr>
              <a:t>مسئله</a:t>
            </a:r>
            <a:endParaRPr lang="en-US" dirty="0">
              <a:cs typeface="B Nazanin" pitchFamily="2" charset="-78"/>
            </a:endParaRPr>
          </a:p>
          <a:p>
            <a:endParaRPr lang="fa-IR" b="1" dirty="0" smtClean="0">
              <a:cs typeface="B Nazanin" pitchFamily="2" charset="-78"/>
            </a:endParaRPr>
          </a:p>
          <a:p>
            <a:r>
              <a:rPr lang="x-none" b="1" dirty="0" smtClean="0">
                <a:cs typeface="B Nazanin" pitchFamily="2" charset="-78"/>
              </a:rPr>
              <a:t>آکسی</a:t>
            </a:r>
            <a:endParaRPr lang="en-US" dirty="0">
              <a:cs typeface="B Nazanin" pitchFamily="2" charset="-78"/>
            </a:endParaRPr>
          </a:p>
          <a:p>
            <a:r>
              <a:rPr lang="x-none" b="1" dirty="0" smtClean="0">
                <a:cs typeface="B Nazanin" pitchFamily="2" charset="-78"/>
              </a:rPr>
              <a:t>آ </a:t>
            </a:r>
            <a:r>
              <a:rPr lang="x-none" b="1" dirty="0">
                <a:cs typeface="B Nazanin" pitchFamily="2" charset="-78"/>
              </a:rPr>
              <a:t>= </a:t>
            </a:r>
            <a:r>
              <a:rPr lang="x-none" b="1" i="1" dirty="0">
                <a:cs typeface="B Nazanin" pitchFamily="2" charset="-78"/>
              </a:rPr>
              <a:t>آگاهی یافتن</a:t>
            </a:r>
            <a:r>
              <a:rPr lang="x-none" b="1" dirty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از نشانه ها و علائم خشم خود</a:t>
            </a:r>
            <a:endParaRPr lang="en-US" dirty="0">
              <a:cs typeface="B Nazanin" pitchFamily="2" charset="-78"/>
            </a:endParaRPr>
          </a:p>
          <a:p>
            <a:r>
              <a:rPr lang="x-none" b="1" dirty="0" smtClean="0">
                <a:cs typeface="B Nazanin" pitchFamily="2" charset="-78"/>
              </a:rPr>
              <a:t>ک </a:t>
            </a:r>
            <a:r>
              <a:rPr lang="x-none" b="1" dirty="0">
                <a:cs typeface="B Nazanin" pitchFamily="2" charset="-78"/>
              </a:rPr>
              <a:t>= </a:t>
            </a:r>
            <a:r>
              <a:rPr lang="x-none" b="1" i="1" dirty="0">
                <a:cs typeface="B Nazanin" pitchFamily="2" charset="-78"/>
              </a:rPr>
              <a:t>کنترل کردن</a:t>
            </a:r>
            <a:r>
              <a:rPr lang="x-none" b="1" dirty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واکنش و پاسخ خود</a:t>
            </a:r>
            <a:endParaRPr lang="en-US" dirty="0">
              <a:cs typeface="B Nazanin" pitchFamily="2" charset="-78"/>
            </a:endParaRPr>
          </a:p>
          <a:p>
            <a:r>
              <a:rPr lang="x-none" b="1" dirty="0" smtClean="0">
                <a:cs typeface="B Nazanin" pitchFamily="2" charset="-78"/>
              </a:rPr>
              <a:t>س </a:t>
            </a:r>
            <a:r>
              <a:rPr lang="x-none" b="1" dirty="0">
                <a:cs typeface="B Nazanin" pitchFamily="2" charset="-78"/>
              </a:rPr>
              <a:t>= </a:t>
            </a:r>
            <a:r>
              <a:rPr lang="x-none" b="1" i="1" dirty="0">
                <a:cs typeface="B Nazanin" pitchFamily="2" charset="-78"/>
              </a:rPr>
              <a:t>سخن گفتن</a:t>
            </a:r>
            <a:r>
              <a:rPr lang="x-none" b="1" dirty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درباره</a:t>
            </a:r>
            <a:r>
              <a:rPr lang="x-none" b="1" dirty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موقعیت پیش آمده به گونه ای مودبانه ، آرام و جراتمندانه</a:t>
            </a:r>
            <a:endParaRPr lang="en-US" dirty="0">
              <a:cs typeface="B Nazanin" pitchFamily="2" charset="-78"/>
            </a:endParaRPr>
          </a:p>
          <a:p>
            <a:r>
              <a:rPr lang="x-none" b="1" dirty="0" smtClean="0">
                <a:cs typeface="B Nazanin" pitchFamily="2" charset="-78"/>
              </a:rPr>
              <a:t>ی </a:t>
            </a:r>
            <a:r>
              <a:rPr lang="x-none" b="1" dirty="0">
                <a:cs typeface="B Nazanin" pitchFamily="2" charset="-78"/>
              </a:rPr>
              <a:t>= </a:t>
            </a:r>
            <a:r>
              <a:rPr lang="x-none" b="1" i="1" dirty="0">
                <a:cs typeface="B Nazanin" pitchFamily="2" charset="-78"/>
              </a:rPr>
              <a:t>یافتن راه حل</a:t>
            </a:r>
            <a:r>
              <a:rPr lang="x-none" b="1" dirty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مناسب از طریق برنامه عملیاتی قابل قبول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3" descr="APA_Mod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500306"/>
            <a:ext cx="43338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x-none" sz="6700" b="1" smtClean="0">
                <a:cs typeface="B Nazanin" pitchFamily="2" charset="-78"/>
              </a:rPr>
              <a:t>آ</a:t>
            </a:r>
            <a:r>
              <a:rPr lang="fa-IR" sz="6700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آ</a:t>
            </a:r>
            <a:r>
              <a:rPr lang="x-none" b="1" smtClean="0">
                <a:cs typeface="B Nazanin" pitchFamily="2" charset="-78"/>
              </a:rPr>
              <a:t>گاهی </a:t>
            </a:r>
            <a:r>
              <a:rPr lang="x-none" b="1" dirty="0">
                <a:cs typeface="B Nazanin" pitchFamily="2" charset="-78"/>
              </a:rPr>
              <a:t>یافتن از نشانه ها و علائم خشم خود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x-none" dirty="0">
                <a:cs typeface="B Nazanin" pitchFamily="2" charset="-78"/>
              </a:rPr>
              <a:t>اما این نشانه ها و علائم خشم شما </a:t>
            </a:r>
            <a:r>
              <a:rPr lang="x-none" dirty="0" smtClean="0">
                <a:cs typeface="B Nazanin" pitchFamily="2" charset="-78"/>
              </a:rPr>
              <a:t>چیست؟</a:t>
            </a:r>
            <a:endParaRPr lang="fa-IR" dirty="0" smtClean="0">
              <a:cs typeface="B Nazanin" pitchFamily="2" charset="-78"/>
            </a:endParaRPr>
          </a:p>
          <a:p>
            <a:pPr marL="114300" indent="0" algn="justLow">
              <a:buNone/>
            </a:pPr>
            <a:r>
              <a:rPr lang="x-none" dirty="0" smtClean="0">
                <a:cs typeface="B Nazanin" pitchFamily="2" charset="-78"/>
              </a:rPr>
              <a:t>پاسخ </a:t>
            </a:r>
            <a:r>
              <a:rPr lang="x-none" dirty="0">
                <a:cs typeface="B Nazanin" pitchFamily="2" charset="-78"/>
              </a:rPr>
              <a:t>های خود را در برگه ها یادداشت کنید</a:t>
            </a:r>
            <a:r>
              <a:rPr lang="x-none">
                <a:cs typeface="B Nazanin" pitchFamily="2" charset="-78"/>
              </a:rPr>
              <a:t>. </a:t>
            </a:r>
            <a:endParaRPr lang="fa-IR" dirty="0" smtClean="0">
              <a:cs typeface="B Nazanin" pitchFamily="2" charset="-78"/>
            </a:endParaRPr>
          </a:p>
          <a:p>
            <a:pPr marL="114300" indent="0" algn="justLow">
              <a:buNone/>
            </a:pPr>
            <a:endParaRPr lang="fa-IR" dirty="0" smtClean="0">
              <a:cs typeface="B Nazanin" pitchFamily="2" charset="-78"/>
            </a:endParaRPr>
          </a:p>
          <a:p>
            <a:pPr marL="114300" indent="0" algn="justLow"/>
            <a:r>
              <a:rPr lang="x-none" smtClean="0">
                <a:cs typeface="B Nazanin" pitchFamily="2" charset="-78"/>
              </a:rPr>
              <a:t>پاسخ </a:t>
            </a:r>
            <a:r>
              <a:rPr lang="x-none" dirty="0">
                <a:cs typeface="B Nazanin" pitchFamily="2" charset="-78"/>
              </a:rPr>
              <a:t>ها می تواند شامل عباراتی مانند : بالا رفتن </a:t>
            </a:r>
            <a:r>
              <a:rPr lang="x-none" dirty="0" smtClean="0">
                <a:cs typeface="B Nazanin" pitchFamily="2" charset="-78"/>
              </a:rPr>
              <a:t>صدا، </a:t>
            </a:r>
            <a:r>
              <a:rPr lang="x-none" dirty="0">
                <a:cs typeface="B Nazanin" pitchFamily="2" charset="-78"/>
              </a:rPr>
              <a:t>لرزش دست </a:t>
            </a:r>
            <a:r>
              <a:rPr lang="x-none" dirty="0" smtClean="0">
                <a:cs typeface="B Nazanin" pitchFamily="2" charset="-78"/>
              </a:rPr>
              <a:t>ها، </a:t>
            </a:r>
            <a:r>
              <a:rPr lang="x-none" dirty="0">
                <a:cs typeface="B Nazanin" pitchFamily="2" charset="-78"/>
              </a:rPr>
              <a:t>کوتاه شدن </a:t>
            </a:r>
            <a:r>
              <a:rPr lang="x-none" dirty="0" smtClean="0">
                <a:cs typeface="B Nazanin" pitchFamily="2" charset="-78"/>
              </a:rPr>
              <a:t>نفس، </a:t>
            </a:r>
            <a:r>
              <a:rPr lang="fa-IR" dirty="0" smtClean="0">
                <a:cs typeface="B Nazanin" pitchFamily="2" charset="-78"/>
              </a:rPr>
              <a:t>انقباض </a:t>
            </a:r>
            <a:r>
              <a:rPr lang="x-none" dirty="0" smtClean="0">
                <a:cs typeface="B Nazanin" pitchFamily="2" charset="-78"/>
              </a:rPr>
              <a:t>ماهیچه ها، </a:t>
            </a:r>
            <a:r>
              <a:rPr lang="x-none" dirty="0">
                <a:cs typeface="B Nazanin" pitchFamily="2" charset="-78"/>
              </a:rPr>
              <a:t>احساس داغ </a:t>
            </a:r>
            <a:r>
              <a:rPr lang="x-none" dirty="0" smtClean="0">
                <a:cs typeface="B Nazanin" pitchFamily="2" charset="-78"/>
              </a:rPr>
              <a:t>شدن، </a:t>
            </a:r>
            <a:r>
              <a:rPr lang="x-none" dirty="0">
                <a:cs typeface="B Nazanin" pitchFamily="2" charset="-78"/>
              </a:rPr>
              <a:t>سرخ شدن و </a:t>
            </a:r>
            <a:r>
              <a:rPr lang="x-none" dirty="0" smtClean="0">
                <a:cs typeface="B Nazanin" pitchFamily="2" charset="-78"/>
              </a:rPr>
              <a:t>غیره، </a:t>
            </a:r>
            <a:r>
              <a:rPr lang="x-none">
                <a:cs typeface="B Nazanin" pitchFamily="2" charset="-78"/>
              </a:rPr>
              <a:t>باشد</a:t>
            </a:r>
            <a:r>
              <a:rPr lang="x-none" smtClean="0">
                <a:cs typeface="B Nazanin" pitchFamily="2" charset="-78"/>
              </a:rPr>
              <a:t>.</a:t>
            </a:r>
            <a:endParaRPr lang="fa-IR" dirty="0" smtClean="0">
              <a:cs typeface="B Nazanin" pitchFamily="2" charset="-78"/>
            </a:endParaRPr>
          </a:p>
          <a:p>
            <a:pPr marL="114300" indent="0" algn="justLow">
              <a:buNone/>
            </a:pPr>
            <a:endParaRPr lang="fa-IR" dirty="0" smtClean="0">
              <a:cs typeface="B Nazanin" pitchFamily="2" charset="-78"/>
            </a:endParaRPr>
          </a:p>
          <a:p>
            <a:pPr marL="114300" indent="0" algn="justLow"/>
            <a:r>
              <a:rPr lang="fa-IR" dirty="0" smtClean="0">
                <a:cs typeface="B Nazanin" pitchFamily="2" charset="-78"/>
              </a:rPr>
              <a:t>شناخت نشانه ها مقدمه ای برای کنترل خشم است.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93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6000" b="1" smtClean="0">
                <a:cs typeface="B Nazanin" pitchFamily="2" charset="-78"/>
              </a:rPr>
              <a:t>ک</a:t>
            </a:r>
            <a:r>
              <a:rPr lang="fa-IR" sz="6000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كن</a:t>
            </a:r>
            <a:r>
              <a:rPr lang="x-none" b="1" smtClean="0">
                <a:cs typeface="B Nazanin" pitchFamily="2" charset="-78"/>
              </a:rPr>
              <a:t>ترل </a:t>
            </a:r>
            <a:r>
              <a:rPr lang="x-none" b="1" dirty="0">
                <a:cs typeface="B Nazanin" pitchFamily="2" charset="-78"/>
              </a:rPr>
              <a:t>کردن واکنش و پاسخ خود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329642" cy="50689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a-IR" dirty="0" smtClean="0">
              <a:cs typeface="B Nazanin" pitchFamily="2" charset="-78"/>
            </a:endParaRPr>
          </a:p>
          <a:p>
            <a:r>
              <a:rPr lang="x-none" smtClean="0">
                <a:cs typeface="B Nazanin" pitchFamily="2" charset="-78"/>
              </a:rPr>
              <a:t>استفاده </a:t>
            </a:r>
            <a:r>
              <a:rPr lang="x-none" dirty="0">
                <a:cs typeface="B Nazanin" pitchFamily="2" charset="-78"/>
              </a:rPr>
              <a:t>از تکنیک شمارش ده </a:t>
            </a:r>
            <a:r>
              <a:rPr lang="x-none">
                <a:cs typeface="B Nazanin" pitchFamily="2" charset="-78"/>
              </a:rPr>
              <a:t>ثانیه </a:t>
            </a:r>
            <a:r>
              <a:rPr lang="fa-IR" dirty="0" smtClean="0">
                <a:cs typeface="B Nazanin" pitchFamily="2" charset="-78"/>
              </a:rPr>
              <a:t>(یا هر کاری که ایجاد تاخیر کند) </a:t>
            </a:r>
            <a:r>
              <a:rPr lang="x-none" smtClean="0">
                <a:cs typeface="B Nazanin" pitchFamily="2" charset="-78"/>
              </a:rPr>
              <a:t>پیش </a:t>
            </a:r>
            <a:r>
              <a:rPr lang="x-none" dirty="0">
                <a:cs typeface="B Nazanin" pitchFamily="2" charset="-78"/>
              </a:rPr>
              <a:t>از واکنش نشان </a:t>
            </a:r>
            <a:r>
              <a:rPr lang="x-none" dirty="0" smtClean="0">
                <a:cs typeface="B Nazanin" pitchFamily="2" charset="-78"/>
              </a:rPr>
              <a:t>دادن</a:t>
            </a:r>
            <a:endParaRPr lang="fa-IR" dirty="0" smtClean="0">
              <a:cs typeface="B Nazanin" pitchFamily="2" charset="-78"/>
            </a:endParaRPr>
          </a:p>
          <a:p>
            <a:pPr lvl="1"/>
            <a:r>
              <a:rPr lang="x-none" dirty="0" smtClean="0">
                <a:cs typeface="B Nazanin" pitchFamily="2" charset="-78"/>
              </a:rPr>
              <a:t> </a:t>
            </a:r>
            <a:r>
              <a:rPr lang="x-none" dirty="0">
                <a:cs typeface="B Nazanin" pitchFamily="2" charset="-78"/>
              </a:rPr>
              <a:t>نکته نهفته در این </a:t>
            </a:r>
            <a:r>
              <a:rPr lang="x-none" dirty="0" smtClean="0">
                <a:cs typeface="B Nazanin" pitchFamily="2" charset="-78"/>
              </a:rPr>
              <a:t>تکنیک</a:t>
            </a:r>
            <a:r>
              <a:rPr lang="fa-IR" dirty="0" smtClean="0">
                <a:cs typeface="B Nazanin" pitchFamily="2" charset="-78"/>
              </a:rPr>
              <a:t>،</a:t>
            </a:r>
            <a:r>
              <a:rPr lang="x-none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یافتن </a:t>
            </a:r>
            <a:r>
              <a:rPr lang="x-none" dirty="0" smtClean="0">
                <a:cs typeface="B Nazanin" pitchFamily="2" charset="-78"/>
              </a:rPr>
              <a:t>فرصت برای </a:t>
            </a:r>
            <a:r>
              <a:rPr lang="x-none" dirty="0">
                <a:cs typeface="B Nazanin" pitchFamily="2" charset="-78"/>
              </a:rPr>
              <a:t>تحت کنترل درآوردن خودتان است که بدین ترتیب بتوانید به شیوه ای منطقی و مناسب واکنش نشان </a:t>
            </a:r>
            <a:r>
              <a:rPr lang="x-none" dirty="0" smtClean="0">
                <a:cs typeface="B Nazanin" pitchFamily="2" charset="-78"/>
              </a:rPr>
              <a:t>دهید.</a:t>
            </a:r>
            <a:endParaRPr lang="fa-IR" dirty="0" smtClean="0">
              <a:cs typeface="B Nazanin" pitchFamily="2" charset="-78"/>
            </a:endParaRPr>
          </a:p>
          <a:p>
            <a:pPr lvl="1"/>
            <a:r>
              <a:rPr lang="x-none" dirty="0" smtClean="0">
                <a:cs typeface="B Nazanin" pitchFamily="2" charset="-78"/>
              </a:rPr>
              <a:t>به </a:t>
            </a:r>
            <a:r>
              <a:rPr lang="x-none" dirty="0">
                <a:cs typeface="B Nazanin" pitchFamily="2" charset="-78"/>
              </a:rPr>
              <a:t>پیامد نهایی توجه کنید و آن را در نظر </a:t>
            </a:r>
            <a:r>
              <a:rPr lang="x-none">
                <a:cs typeface="B Nazanin" pitchFamily="2" charset="-78"/>
              </a:rPr>
              <a:t>داشته </a:t>
            </a:r>
            <a:r>
              <a:rPr lang="x-none" smtClean="0">
                <a:cs typeface="B Nazanin" pitchFamily="2" charset="-78"/>
              </a:rPr>
              <a:t>باشید، </a:t>
            </a:r>
            <a:r>
              <a:rPr lang="x-none" dirty="0">
                <a:cs typeface="B Nazanin" pitchFamily="2" charset="-78"/>
              </a:rPr>
              <a:t>تا بتوانید مسئله مشکل ساز را به گونه ای که انتظارات و نیازهایتان را بدون ایجاد مانع بر سر راه و منافع </a:t>
            </a:r>
            <a:r>
              <a:rPr lang="x-none" dirty="0" smtClean="0">
                <a:cs typeface="B Nazanin" pitchFamily="2" charset="-78"/>
              </a:rPr>
              <a:t>دیگران، </a:t>
            </a:r>
            <a:r>
              <a:rPr lang="x-none" dirty="0">
                <a:cs typeface="B Nazanin" pitchFamily="2" charset="-78"/>
              </a:rPr>
              <a:t>حل و فصل </a:t>
            </a:r>
            <a:r>
              <a:rPr lang="x-none">
                <a:cs typeface="B Nazanin" pitchFamily="2" charset="-78"/>
              </a:rPr>
              <a:t>کنید</a:t>
            </a:r>
            <a:r>
              <a:rPr lang="x-none" smtClean="0">
                <a:cs typeface="B Nazanin" pitchFamily="2" charset="-78"/>
              </a:rPr>
              <a:t>.</a:t>
            </a:r>
            <a:endParaRPr lang="fa-IR" dirty="0" smtClean="0">
              <a:cs typeface="B Nazanin" pitchFamily="2" charset="-78"/>
            </a:endParaRPr>
          </a:p>
          <a:p>
            <a:pPr lvl="1">
              <a:buNone/>
            </a:pPr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قبل از هر عملی،</a:t>
            </a:r>
            <a:r>
              <a:rPr lang="x-none" smtClean="0">
                <a:cs typeface="B Nazanin" pitchFamily="2" charset="-78"/>
              </a:rPr>
              <a:t> فکر کنید.</a:t>
            </a:r>
            <a:endParaRPr lang="fa-IR" dirty="0" smtClean="0">
              <a:cs typeface="B Nazanin" pitchFamily="2" charset="-78"/>
            </a:endParaRPr>
          </a:p>
          <a:p>
            <a:pPr lvl="1"/>
            <a:r>
              <a:rPr lang="x-none" smtClean="0">
                <a:cs typeface="B Nazanin" pitchFamily="2" charset="-78"/>
              </a:rPr>
              <a:t>بهترین راهی که می تواند به اداره موقعیت کمک کند، </a:t>
            </a:r>
            <a:r>
              <a:rPr lang="fa-IR" dirty="0" smtClean="0">
                <a:cs typeface="B Nazanin" pitchFamily="2" charset="-78"/>
              </a:rPr>
              <a:t>چیست؟</a:t>
            </a:r>
          </a:p>
          <a:p>
            <a:pPr lvl="1"/>
            <a:r>
              <a:rPr lang="x-none" smtClean="0">
                <a:cs typeface="B Nazanin" pitchFamily="2" charset="-78"/>
              </a:rPr>
              <a:t>چه گزینه هایی پیش رو دارید؟</a:t>
            </a:r>
            <a:endParaRPr lang="fa-IR" dirty="0" smtClean="0">
              <a:cs typeface="B Nazanin" pitchFamily="2" charset="-78"/>
            </a:endParaRPr>
          </a:p>
          <a:p>
            <a:pPr lvl="1"/>
            <a:r>
              <a:rPr lang="x-none" smtClean="0">
                <a:cs typeface="B Nazanin" pitchFamily="2" charset="-78"/>
              </a:rPr>
              <a:t>نقاط ضعف و قوت هر کدام چیست؟</a:t>
            </a:r>
            <a:endParaRPr lang="fa-IR" dirty="0" smtClean="0">
              <a:cs typeface="B Nazanin" pitchFamily="2" charset="-78"/>
            </a:endParaRPr>
          </a:p>
          <a:p>
            <a:pPr lvl="1"/>
            <a:endParaRPr lang="fa-IR" dirty="0" smtClean="0">
              <a:cs typeface="B Nazanin" pitchFamily="2" charset="-78"/>
            </a:endParaRP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fa-IR" sz="3000" dirty="0" smtClean="0">
                <a:cs typeface="B Nazanin" pitchFamily="2" charset="-78"/>
              </a:rPr>
              <a:t>به مشکل پیش آمده نامی (غیر شخصی و با تمرکز بر مسئله) اختصاص دهید و آنرا به عنوان مشکل پیش رو مطرح کنید.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fa-IR" sz="3100" dirty="0" smtClean="0">
              <a:cs typeface="B Nazanin" pitchFamily="2" charset="-78"/>
            </a:endParaRP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fa-IR" sz="3100" dirty="0" smtClean="0">
              <a:cs typeface="B Nazanin" pitchFamily="2" charset="-78"/>
            </a:endParaRP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fa-IR" sz="3100" dirty="0" smtClean="0">
                <a:cs typeface="B Nazanin" pitchFamily="2" charset="-78"/>
              </a:rPr>
              <a:t>در صورتيكه نمي توانيد از چنين راه هايي خشم خود را كنترل كنيد، شايد ترك موقعيت و درخواست از طرف مقابل براي ادامه مكالمه در زمان ديگر بهترين راه باشد! هرگز هنگام خشم شديد اظهار نظر نكنيد!</a:t>
            </a:r>
          </a:p>
        </p:txBody>
      </p:sp>
    </p:spTree>
    <p:extLst>
      <p:ext uri="{BB962C8B-B14F-4D97-AF65-F5344CB8AC3E}">
        <p14:creationId xmlns:p14="http://schemas.microsoft.com/office/powerpoint/2010/main" val="36890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هيجانات در انسان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00496" y="1646237"/>
            <a:ext cx="4686304" cy="4497407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cs typeface="B Nazanin" pitchFamily="2" charset="-78"/>
              </a:rPr>
              <a:t>يكي از عوامل موثر بر افكار و رفتار انسان هيجانات است.</a:t>
            </a: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هيجاناتي مانند شادي، غم، ترس، حيرت، خشم، و تنفر از هيجانات پايه در انسانها هستند.</a:t>
            </a:r>
            <a:endParaRPr lang="en-US" dirty="0" smtClean="0">
              <a:cs typeface="B Nazanin" pitchFamily="2" charset="-78"/>
            </a:endParaRP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هيجانات پيچيده تري هم وجود دارند كه تركيبي از هيجانات پايه اي هستند.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7" name="Picture 4" descr="post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71678"/>
            <a:ext cx="3000396" cy="370892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857224" y="1571612"/>
            <a:ext cx="304323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6700" b="1" dirty="0" smtClean="0">
                <a:cs typeface="B Nazanin" pitchFamily="2" charset="-78"/>
              </a:rPr>
              <a:t>س</a:t>
            </a:r>
            <a:r>
              <a:rPr lang="fa-IR" b="1" dirty="0" smtClean="0">
                <a:cs typeface="B Nazanin" pitchFamily="2" charset="-78"/>
              </a:rPr>
              <a:t> </a:t>
            </a:r>
            <a:r>
              <a:rPr lang="x-none" b="1" smtClean="0">
                <a:cs typeface="B Nazanin" pitchFamily="2" charset="-78"/>
              </a:rPr>
              <a:t>سخن </a:t>
            </a:r>
            <a:r>
              <a:rPr lang="x-none" b="1" dirty="0">
                <a:cs typeface="B Nazanin" pitchFamily="2" charset="-78"/>
              </a:rPr>
              <a:t>گفتن </a:t>
            </a:r>
            <a:r>
              <a:rPr lang="x-none" b="1" dirty="0" smtClean="0">
                <a:cs typeface="B Nazanin" pitchFamily="2" charset="-78"/>
              </a:rPr>
              <a:t>مودبانه، </a:t>
            </a:r>
            <a:r>
              <a:rPr lang="x-none" b="1" dirty="0">
                <a:cs typeface="B Nazanin" pitchFamily="2" charset="-78"/>
              </a:rPr>
              <a:t>آرام و جراتمندانه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/>
            <a:r>
              <a:rPr lang="x-none" dirty="0" smtClean="0">
                <a:cs typeface="B Nazanin" pitchFamily="2" charset="-78"/>
              </a:rPr>
              <a:t>تکنیک </a:t>
            </a:r>
            <a:r>
              <a:rPr lang="x-none">
                <a:cs typeface="B Nazanin" pitchFamily="2" charset="-78"/>
              </a:rPr>
              <a:t>های </a:t>
            </a:r>
            <a:r>
              <a:rPr lang="x-none" smtClean="0">
                <a:cs typeface="B Nazanin" pitchFamily="2" charset="-78"/>
              </a:rPr>
              <a:t>جراتمندانه</a:t>
            </a:r>
            <a:r>
              <a:rPr lang="fa-IR" dirty="0" smtClean="0">
                <a:cs typeface="B Nazanin" pitchFamily="2" charset="-78"/>
              </a:rPr>
              <a:t>، </a:t>
            </a:r>
            <a:r>
              <a:rPr lang="x-none" smtClean="0">
                <a:cs typeface="B Nazanin" pitchFamily="2" charset="-78"/>
              </a:rPr>
              <a:t>شامل </a:t>
            </a:r>
            <a:r>
              <a:rPr lang="x-none" dirty="0">
                <a:cs typeface="B Nazanin" pitchFamily="2" charset="-78"/>
              </a:rPr>
              <a:t>سخن گفتن از اختلافات و تفاوتهاست بدون گرفتن حالات تهاجمی </a:t>
            </a:r>
            <a:r>
              <a:rPr lang="x-none">
                <a:cs typeface="B Nazanin" pitchFamily="2" charset="-78"/>
              </a:rPr>
              <a:t>و </a:t>
            </a:r>
            <a:r>
              <a:rPr lang="x-none" smtClean="0">
                <a:cs typeface="B Nazanin" pitchFamily="2" charset="-78"/>
              </a:rPr>
              <a:t>تدافعی</a:t>
            </a:r>
            <a:r>
              <a:rPr lang="fa-IR" dirty="0" smtClean="0">
                <a:cs typeface="B Nazanin" pitchFamily="2" charset="-78"/>
              </a:rPr>
              <a:t> و با پيشنهاد حركت به سمت حل مسئله.</a:t>
            </a: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/>
            <a:endParaRPr lang="fa-IR" dirty="0" smtClean="0">
              <a:cs typeface="B Nazanin" pitchFamily="2" charset="-78"/>
            </a:endParaRPr>
          </a:p>
          <a:p>
            <a:pPr algn="justLow">
              <a:buNone/>
            </a:pPr>
            <a:endParaRPr lang="fa-IR" dirty="0" smtClean="0">
              <a:cs typeface="B Nazanin" pitchFamily="2" charset="-78"/>
            </a:endParaRPr>
          </a:p>
          <a:p>
            <a:pPr algn="justLow"/>
            <a:endParaRPr lang="en-US" dirty="0">
              <a:cs typeface="B Nazanin" pitchFamily="2" charset="-78"/>
            </a:endParaRPr>
          </a:p>
          <a:p>
            <a:pPr lvl="1" algn="justLow"/>
            <a:r>
              <a:rPr lang="fa-IR" dirty="0">
                <a:cs typeface="B Nazanin" pitchFamily="2" charset="-78"/>
              </a:rPr>
              <a:t>زمانی که ... .</a:t>
            </a:r>
            <a:endParaRPr lang="en-US" dirty="0">
              <a:cs typeface="B Nazanin" pitchFamily="2" charset="-78"/>
            </a:endParaRPr>
          </a:p>
          <a:p>
            <a:pPr lvl="1" algn="justLow"/>
            <a:r>
              <a:rPr lang="fa-IR" dirty="0">
                <a:cs typeface="B Nazanin" pitchFamily="2" charset="-78"/>
              </a:rPr>
              <a:t>من : در این بخش به بیان احساس یا فکری که درباره موقعیت پیش آمده به ذهنتان خطور کرده است می پردازید. به طرف مقابل بگویید که چه احساسی دارید . </a:t>
            </a:r>
            <a:endParaRPr lang="en-US" dirty="0">
              <a:cs typeface="B Nazanin" pitchFamily="2" charset="-78"/>
            </a:endParaRPr>
          </a:p>
          <a:p>
            <a:pPr lvl="1" algn="justLow"/>
            <a:r>
              <a:rPr lang="fa-IR" dirty="0">
                <a:cs typeface="B Nazanin" pitchFamily="2" charset="-78"/>
              </a:rPr>
              <a:t>خواسته : بگویید که خواسته تان </a:t>
            </a:r>
            <a:r>
              <a:rPr lang="fa-IR" dirty="0" smtClean="0">
                <a:cs typeface="B Nazanin" pitchFamily="2" charset="-78"/>
              </a:rPr>
              <a:t>چیست. </a:t>
            </a:r>
            <a:r>
              <a:rPr lang="fa-IR" dirty="0">
                <a:cs typeface="B Nazanin" pitchFamily="2" charset="-78"/>
              </a:rPr>
              <a:t>می خواهید که چه چیزی تغییر کند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 lvl="1" algn="justLow"/>
            <a:endParaRPr lang="fa-IR" dirty="0" smtClean="0">
              <a:cs typeface="B Nazanin" pitchFamily="2" charset="-78"/>
            </a:endParaRPr>
          </a:p>
          <a:p>
            <a:pPr lvl="1" algn="justLow"/>
            <a:endParaRPr lang="en-US" dirty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مثال 1: </a:t>
            </a:r>
            <a:r>
              <a:rPr lang="fa-IR" b="1" i="1" dirty="0">
                <a:cs typeface="B Nazanin" pitchFamily="2" charset="-78"/>
              </a:rPr>
              <a:t>زمانی که</a:t>
            </a:r>
            <a:r>
              <a:rPr lang="fa-IR" dirty="0">
                <a:cs typeface="B Nazanin" pitchFamily="2" charset="-78"/>
              </a:rPr>
              <a:t> پول لازم برای پرداخت قبض هایمان را </a:t>
            </a:r>
            <a:r>
              <a:rPr lang="fa-IR" dirty="0" smtClean="0">
                <a:cs typeface="B Nazanin" pitchFamily="2" charset="-78"/>
              </a:rPr>
              <a:t>نداریم، </a:t>
            </a:r>
            <a:r>
              <a:rPr lang="fa-IR" b="1" i="1" dirty="0">
                <a:cs typeface="B Nazanin" pitchFamily="2" charset="-78"/>
              </a:rPr>
              <a:t>عصبی</a:t>
            </a:r>
            <a:r>
              <a:rPr lang="fa-IR" dirty="0">
                <a:cs typeface="B Nazanin" pitchFamily="2" charset="-78"/>
              </a:rPr>
              <a:t> می شوم . </a:t>
            </a:r>
            <a:r>
              <a:rPr lang="fa-IR" b="1" i="1" dirty="0">
                <a:cs typeface="B Nazanin" pitchFamily="2" charset="-78"/>
              </a:rPr>
              <a:t>مایلم</a:t>
            </a:r>
            <a:r>
              <a:rPr lang="fa-IR" dirty="0">
                <a:cs typeface="B Nazanin" pitchFamily="2" charset="-78"/>
              </a:rPr>
              <a:t> که درباره مدیریت هزینه هایمان صحبتی داشته باشیم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 algn="justLow"/>
            <a:r>
              <a:rPr lang="fa-IR" dirty="0" smtClean="0">
                <a:cs typeface="B Nazanin" pitchFamily="2" charset="-78"/>
              </a:rPr>
              <a:t>مثال 2: وقتي نمي گذاري عقيده ام را بگويم احساس خفگي مي كنم </a:t>
            </a:r>
            <a:r>
              <a:rPr lang="fa-IR" dirty="0" smtClean="0">
                <a:cs typeface="B Nazanin" pitchFamily="2" charset="-78"/>
                <a:sym typeface="Wingdings" pitchFamily="2" charset="2"/>
              </a:rPr>
              <a:t> بهتر است با هم راهي بيابيم تا از نظرات همديگر بهتر استفاده كنيم.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4414" y="2500306"/>
            <a:ext cx="650085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الگوي عمومي: وقتي شما........من احساس مي كنم كه............. . فكر كنم بايد با هم براي حل اين شرايط راهي بيابيم.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6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6000" b="1" dirty="0" smtClean="0">
                <a:cs typeface="B Nazanin" pitchFamily="2" charset="-78"/>
              </a:rPr>
              <a:t>ي</a:t>
            </a:r>
            <a:r>
              <a:rPr lang="fa-IR" sz="3200" b="1" dirty="0" smtClean="0">
                <a:cs typeface="B Nazanin" pitchFamily="2" charset="-78"/>
              </a:rPr>
              <a:t> </a:t>
            </a:r>
            <a:r>
              <a:rPr lang="x-none" sz="3200" b="1" smtClean="0">
                <a:cs typeface="B Nazanin" pitchFamily="2" charset="-78"/>
              </a:rPr>
              <a:t>یافتن </a:t>
            </a:r>
            <a:r>
              <a:rPr lang="x-none" sz="3200" b="1" dirty="0">
                <a:cs typeface="B Nazanin" pitchFamily="2" charset="-78"/>
              </a:rPr>
              <a:t>راه حل مناسب از طریق برنامه عملیاتی قابل قبول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b="1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پیش </a:t>
            </a:r>
            <a:r>
              <a:rPr lang="fa-IR" dirty="0">
                <a:cs typeface="B Nazanin" pitchFamily="2" charset="-78"/>
              </a:rPr>
              <a:t>برد مذاکره ای برای یافتن راه </a:t>
            </a:r>
            <a:r>
              <a:rPr lang="fa-IR" dirty="0" smtClean="0">
                <a:cs typeface="B Nazanin" pitchFamily="2" charset="-78"/>
              </a:rPr>
              <a:t>حلی مناسب </a:t>
            </a:r>
            <a:r>
              <a:rPr lang="fa-IR" dirty="0">
                <a:cs typeface="B Nazanin" pitchFamily="2" charset="-78"/>
              </a:rPr>
              <a:t>که مورد پذیرش و رضایت هر دو طرف </a:t>
            </a:r>
            <a:r>
              <a:rPr lang="fa-IR" dirty="0" smtClean="0">
                <a:cs typeface="B Nazanin" pitchFamily="2" charset="-78"/>
              </a:rPr>
              <a:t>باشد؛</a:t>
            </a:r>
          </a:p>
          <a:p>
            <a:r>
              <a:rPr lang="fa-IR" dirty="0" smtClean="0">
                <a:cs typeface="B Nazanin" pitchFamily="2" charset="-78"/>
              </a:rPr>
              <a:t>تدوین </a:t>
            </a:r>
            <a:r>
              <a:rPr lang="fa-IR" dirty="0">
                <a:cs typeface="B Nazanin" pitchFamily="2" charset="-78"/>
              </a:rPr>
              <a:t>برنامه ای عملیاتی و پیگیری </a:t>
            </a:r>
            <a:r>
              <a:rPr lang="fa-IR" dirty="0" smtClean="0">
                <a:cs typeface="B Nazanin" pitchFamily="2" charset="-78"/>
              </a:rPr>
              <a:t>آن؛</a:t>
            </a:r>
          </a:p>
          <a:p>
            <a:r>
              <a:rPr lang="fa-IR" dirty="0" smtClean="0">
                <a:cs typeface="B Nazanin" pitchFamily="2" charset="-78"/>
              </a:rPr>
              <a:t>این </a:t>
            </a:r>
            <a:r>
              <a:rPr lang="fa-IR" dirty="0">
                <a:cs typeface="B Nazanin" pitchFamily="2" charset="-78"/>
              </a:rPr>
              <a:t>راه حل </a:t>
            </a:r>
            <a:r>
              <a:rPr lang="fa-IR" dirty="0" smtClean="0">
                <a:cs typeface="B Nazanin" pitchFamily="2" charset="-78"/>
              </a:rPr>
              <a:t>ترجيحاً می </a:t>
            </a:r>
            <a:r>
              <a:rPr lang="fa-IR" dirty="0">
                <a:cs typeface="B Nazanin" pitchFamily="2" charset="-78"/>
              </a:rPr>
              <a:t>بایست </a:t>
            </a:r>
            <a:r>
              <a:rPr lang="fa-IR" dirty="0" smtClean="0">
                <a:cs typeface="B Nazanin" pitchFamily="2" charset="-78"/>
              </a:rPr>
              <a:t>برای </a:t>
            </a:r>
            <a:r>
              <a:rPr lang="fa-IR" dirty="0">
                <a:cs typeface="B Nazanin" pitchFamily="2" charset="-78"/>
              </a:rPr>
              <a:t>همه طرف های </a:t>
            </a:r>
            <a:r>
              <a:rPr lang="fa-IR" dirty="0" smtClean="0">
                <a:cs typeface="B Nazanin" pitchFamily="2" charset="-78"/>
              </a:rPr>
              <a:t>تعارض، حالت برد-برد داشته باشد.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22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شرایط فقدان راه حل مناسب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تغییر ادراک </a:t>
            </a:r>
            <a:r>
              <a:rPr lang="fa-IR" sz="2800" dirty="0">
                <a:cs typeface="B Nazanin" pitchFamily="2" charset="-78"/>
              </a:rPr>
              <a:t>و نوع </a:t>
            </a:r>
            <a:r>
              <a:rPr lang="fa-IR" sz="2800" dirty="0" smtClean="0">
                <a:cs typeface="B Nazanin" pitchFamily="2" charset="-78"/>
              </a:rPr>
              <a:t>نگرشمان درباره </a:t>
            </a:r>
            <a:r>
              <a:rPr lang="fa-IR" sz="2800" dirty="0">
                <a:cs typeface="B Nazanin" pitchFamily="2" charset="-78"/>
              </a:rPr>
              <a:t>پیشامد رخ </a:t>
            </a:r>
            <a:r>
              <a:rPr lang="fa-IR" sz="2800" dirty="0" smtClean="0">
                <a:cs typeface="B Nazanin" pitchFamily="2" charset="-78"/>
              </a:rPr>
              <a:t>داده؛</a:t>
            </a:r>
            <a:endParaRPr lang="en-US" sz="28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کمک گرفتن ازمشاوران </a:t>
            </a:r>
            <a:r>
              <a:rPr lang="fa-IR" sz="2800" dirty="0">
                <a:cs typeface="B Nazanin" pitchFamily="2" charset="-78"/>
              </a:rPr>
              <a:t>حرفه </a:t>
            </a:r>
            <a:r>
              <a:rPr lang="fa-IR" sz="2800" dirty="0" smtClean="0">
                <a:cs typeface="B Nazanin" pitchFamily="2" charset="-78"/>
              </a:rPr>
              <a:t>ای در شرایطی که:</a:t>
            </a:r>
          </a:p>
          <a:p>
            <a:pPr lvl="1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مسئله از اهمیت بسیار بالایی برخوردار باشد.</a:t>
            </a:r>
            <a:endParaRPr lang="en-US" sz="2800" dirty="0">
              <a:cs typeface="B Nazanin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هردو طرف علاقمند و خواهان حل مسئله بوده اما در آن وامانده اند.</a:t>
            </a:r>
            <a:endParaRPr lang="en-US" sz="2800" dirty="0">
              <a:cs typeface="B Nazanin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خشم پیشامده شدید و مکرر بوده است</a:t>
            </a:r>
            <a:r>
              <a:rPr lang="fa-IR" sz="2800" dirty="0" smtClean="0">
                <a:cs typeface="B Nazanin" pitchFamily="2" charset="-78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کنار کشیدن از موقعیت پیش آمده (ترك موقعيت)؛</a:t>
            </a: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تلاش برای گذشت و بخشش.</a:t>
            </a: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22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Zar" pitchFamily="2" charset="-78"/>
              </a:rPr>
              <a:t>یادگیری از تجارب موقعیت مدیریت خشم برای توسعه خود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>
                <a:cs typeface="B Nazanin" pitchFamily="2" charset="-78"/>
              </a:rPr>
              <a:t>پس از هر موقعیت مدیریت خشم از آن تجربه تجزیه و تحلیل لازم را تهیه کنید.</a:t>
            </a: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در تجزیه و تحلیل مشخص کنید که علل بروز خشم چه بوده است؟ (مانند صحبت با خود منفی، فقدان آمادگی جسمی-روانی و ذهنی مناسب، میل به موفقیت زیاد، خود برتر بینی، توقع زیاد از طرف مقابل و اطرافیان...)</a:t>
            </a: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برنامه ای برای توسعه فردی خود برای مدیریت خشم بر اساس علل ریشه ای تر تهیه کنید.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هيجانات و افكار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6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28662" y="2000240"/>
            <a:ext cx="192882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هيجانات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57224" y="4286256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افكار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00430" y="3071810"/>
            <a:ext cx="192882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رفتار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72198" y="2643182"/>
            <a:ext cx="1857388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عملكرد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1571604" y="3357562"/>
            <a:ext cx="642942" cy="928694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2786050" y="3214686"/>
            <a:ext cx="857256" cy="428628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2786050" y="4071942"/>
            <a:ext cx="857256" cy="428628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>
            <a:off x="5429256" y="3714752"/>
            <a:ext cx="642942" cy="35719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rved Up Arrow 25"/>
          <p:cNvSpPr/>
          <p:nvPr/>
        </p:nvSpPr>
        <p:spPr>
          <a:xfrm>
            <a:off x="2928926" y="4714884"/>
            <a:ext cx="3286148" cy="500066"/>
          </a:xfrm>
          <a:prstGeom prst="curvedUpArrow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2928926" y="2285992"/>
            <a:ext cx="3357586" cy="571504"/>
          </a:xfrm>
          <a:prstGeom prst="curvedDownArrow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itchFamily="2" charset="-78"/>
              </a:rPr>
              <a:t>هوش هيجاني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3152"/>
            <a:ext cx="8229600" cy="3388988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خود آگاهي؛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مديريت و كنترل احساسات خود؛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خود انگيزه بخشي؛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توجه به هيجانات ديگران؛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مهارتهاي اجتماعي.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4" name="Picture 4" descr="Emotional_Intelligence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8596" y="1643050"/>
            <a:ext cx="1524000" cy="2343150"/>
          </a:xfrm>
          <a:prstGeom prst="rect">
            <a:avLst/>
          </a:prstGeom>
          <a:noFill/>
          <a:ln/>
        </p:spPr>
      </p:pic>
      <p:pic>
        <p:nvPicPr>
          <p:cNvPr id="13314" name="Picture 2" descr="http://www.stantonlambie.co.uk/images/qmetric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929066"/>
            <a:ext cx="1595391" cy="251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خشم چیست؟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a-IR" dirty="0" smtClean="0">
                <a:cs typeface="B Nazanin" pitchFamily="2" charset="-78"/>
              </a:rPr>
              <a:t>تفاوت بین خشم و پرخاشگری در سازمان</a:t>
            </a:r>
          </a:p>
          <a:p>
            <a:pPr>
              <a:buNone/>
            </a:pPr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خشم احساسی درونی است که نشان دهنده واکنش شدید روانی انسان به یک مشکل بیرونی است که برای حفاظت از خود بوجود می آید. </a:t>
            </a: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ایجاد خشم در خیلی مواقع می تواند طبیعی باشد.</a:t>
            </a: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پرخاشگری تنها یکی از شیوه های بروز خشم است که حتماً در روابط سازمانی به دلایل مختلف نامطلوب و مخرب است.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4" name="Picture 3" descr="anger_management-cycle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462072"/>
            <a:ext cx="7332504" cy="5181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r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63900">
            <a:off x="495203" y="5084662"/>
            <a:ext cx="1681165" cy="1471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خشم در سازمان ها</a:t>
            </a:r>
            <a:endParaRPr lang="en-US" dirty="0">
              <a:solidFill>
                <a:schemeClr val="tx2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92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آسیب های خشم مديريت نشده و پرخاشگري</a:t>
            </a:r>
            <a:endParaRPr lang="en-US" dirty="0">
              <a:solidFill>
                <a:schemeClr val="tx2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7829576" cy="4433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18288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dirty="0" smtClean="0">
                <a:cs typeface="B Nazanin" pitchFamily="2" charset="-78"/>
              </a:rPr>
              <a:t>آسیب های یاد شده شامل طیف گسترده ای از هزینه ها خواهد بود</a:t>
            </a:r>
            <a:r>
              <a:rPr lang="fa-IR" dirty="0" smtClean="0">
                <a:cs typeface="B Nazanin" pitchFamily="2" charset="-78"/>
              </a:rPr>
              <a:t>، مانند</a:t>
            </a:r>
            <a:r>
              <a:rPr lang="en-US" dirty="0" smtClean="0">
                <a:cs typeface="B Nazanin" pitchFamily="2" charset="-78"/>
              </a:rPr>
              <a:t>: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cs typeface="B Nazanin" pitchFamily="2" charset="-78"/>
              </a:rPr>
              <a:t>برخي عوامل موثر بر خشم</a:t>
            </a:r>
            <a:endParaRPr lang="en-US" dirty="0"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472518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مدیریت خشم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/>
          <a:lstStyle/>
          <a:p>
            <a:r>
              <a:rPr lang="x-none" smtClean="0">
                <a:cs typeface="B Nazanin" pitchFamily="2" charset="-78"/>
              </a:rPr>
              <a:t> از </a:t>
            </a:r>
            <a:r>
              <a:rPr lang="x-none" dirty="0">
                <a:cs typeface="B Nazanin" pitchFamily="2" charset="-78"/>
              </a:rPr>
              <a:t>جمله اهداف اصلی صحبت </a:t>
            </a:r>
            <a:r>
              <a:rPr lang="x-none" dirty="0" smtClean="0">
                <a:cs typeface="B Nazanin" pitchFamily="2" charset="-78"/>
              </a:rPr>
              <a:t>امروز، </a:t>
            </a:r>
            <a:r>
              <a:rPr lang="x-none" dirty="0">
                <a:cs typeface="B Nazanin" pitchFamily="2" charset="-78"/>
              </a:rPr>
              <a:t>معرفی و یادگیری راه </a:t>
            </a:r>
            <a:r>
              <a:rPr lang="x-none">
                <a:cs typeface="B Nazanin" pitchFamily="2" charset="-78"/>
              </a:rPr>
              <a:t>های </a:t>
            </a:r>
            <a:r>
              <a:rPr lang="x-none" smtClean="0">
                <a:cs typeface="B Nazanin" pitchFamily="2" charset="-78"/>
              </a:rPr>
              <a:t>مثبت</a:t>
            </a:r>
            <a:r>
              <a:rPr lang="fa-IR" dirty="0" smtClean="0">
                <a:cs typeface="B Nazanin" pitchFamily="2" charset="-78"/>
              </a:rPr>
              <a:t> و مؤثری </a:t>
            </a:r>
            <a:r>
              <a:rPr lang="x-none" smtClean="0">
                <a:cs typeface="B Nazanin" pitchFamily="2" charset="-78"/>
              </a:rPr>
              <a:t>است </a:t>
            </a:r>
            <a:r>
              <a:rPr lang="x-none" dirty="0">
                <a:cs typeface="B Nazanin" pitchFamily="2" charset="-78"/>
              </a:rPr>
              <a:t>که به کمک آنها می توانید موقعیت های خشم برانگیز را شناسایی کرده و آنها را به گونه ای مناسب مدیریت کنید</a:t>
            </a:r>
            <a:r>
              <a:rPr lang="x-none" dirty="0" smtClean="0">
                <a:cs typeface="B Nazanin" pitchFamily="2" charset="-78"/>
              </a:rPr>
              <a:t>.</a:t>
            </a:r>
            <a:endParaRPr lang="fa-IR" dirty="0" smtClean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4348" y="4214818"/>
            <a:ext cx="200026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عوامل ايجاد كننده خشم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0430" y="4214818"/>
            <a:ext cx="185738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خشم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43636" y="4214818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رفتارهايي كه پس از خشمگين شدن بروز مي دهيم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00232" y="5643578"/>
            <a:ext cx="500066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مديريت خشم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43108" y="5715016"/>
            <a:ext cx="164307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پيشگيري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14942" y="5715016"/>
            <a:ext cx="164307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مديريت خشم در موقعيت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786050" y="4714884"/>
            <a:ext cx="714380" cy="2857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429256" y="4786322"/>
            <a:ext cx="714380" cy="2857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3000364" y="5000636"/>
            <a:ext cx="214314" cy="64294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715008" y="5072074"/>
            <a:ext cx="214314" cy="571504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328</TotalTime>
  <Words>1775</Words>
  <Application>Microsoft Office PowerPoint</Application>
  <PresentationFormat>On-screen Show (4:3)</PresentationFormat>
  <Paragraphs>210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رفتار سازماني</vt:lpstr>
      <vt:lpstr>هيجانات در انسان</vt:lpstr>
      <vt:lpstr>هيجانات و افكار</vt:lpstr>
      <vt:lpstr>هوش هيجاني</vt:lpstr>
      <vt:lpstr>خشم چیست؟</vt:lpstr>
      <vt:lpstr>خشم در سازمان ها</vt:lpstr>
      <vt:lpstr>آسیب های خشم مديريت نشده و پرخاشگري</vt:lpstr>
      <vt:lpstr>برخي عوامل موثر بر خشم</vt:lpstr>
      <vt:lpstr>مدیریت خشم</vt:lpstr>
      <vt:lpstr>سبک های مدیریت خشم</vt:lpstr>
      <vt:lpstr>مدیریت خشم در موقعيت</vt:lpstr>
      <vt:lpstr>سبک های مدیریت خشم</vt:lpstr>
      <vt:lpstr>پرخاش افسار گسیخته</vt:lpstr>
      <vt:lpstr>خشم فروخفته</vt:lpstr>
      <vt:lpstr>پرخاش منفعلانه</vt:lpstr>
      <vt:lpstr>حل جراتمندانه مسئله</vt:lpstr>
      <vt:lpstr>مدیریت جراتمندانه مسئله</vt:lpstr>
      <vt:lpstr>آ آگاهی یافتن از نشانه ها و علائم خشم خود</vt:lpstr>
      <vt:lpstr>ک كنترل کردن واکنش و پاسخ خود</vt:lpstr>
      <vt:lpstr>س سخن گفتن مودبانه، آرام و جراتمندانه</vt:lpstr>
      <vt:lpstr>ي یافتن راه حل مناسب از طریق برنامه عملیاتی قابل قبول</vt:lpstr>
      <vt:lpstr>شرایط فقدان راه حل مناسب</vt:lpstr>
      <vt:lpstr>یادگیری از تجارب موقعیت مدیریت خشم برای توسعه خود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خشم</dc:title>
  <dc:creator>moeen , fahimi , kashipour</dc:creator>
  <cp:lastModifiedBy>WIN 7</cp:lastModifiedBy>
  <cp:revision>63</cp:revision>
  <dcterms:created xsi:type="dcterms:W3CDTF">2011-02-04T10:52:35Z</dcterms:created>
  <dcterms:modified xsi:type="dcterms:W3CDTF">2017-02-13T20:35:27Z</dcterms:modified>
</cp:coreProperties>
</file>