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5" r:id="rId1"/>
    <p:sldMasterId id="2147483676" r:id="rId2"/>
    <p:sldMasterId id="2147483677" r:id="rId3"/>
    <p:sldMasterId id="2147483678" r:id="rId4"/>
  </p:sldMasterIdLst>
  <p:notesMasterIdLst>
    <p:notesMasterId r:id="rId23"/>
  </p:notesMasterIdLst>
  <p:sldIdLst>
    <p:sldId id="288" r:id="rId5"/>
    <p:sldId id="289" r:id="rId6"/>
    <p:sldId id="290" r:id="rId7"/>
    <p:sldId id="291" r:id="rId8"/>
    <p:sldId id="292" r:id="rId9"/>
    <p:sldId id="294" r:id="rId10"/>
    <p:sldId id="296" r:id="rId11"/>
    <p:sldId id="298" r:id="rId12"/>
    <p:sldId id="300" r:id="rId13"/>
    <p:sldId id="302" r:id="rId14"/>
    <p:sldId id="304" r:id="rId15"/>
    <p:sldId id="306" r:id="rId16"/>
    <p:sldId id="308" r:id="rId17"/>
    <p:sldId id="310" r:id="rId18"/>
    <p:sldId id="312" r:id="rId19"/>
    <p:sldId id="314" r:id="rId20"/>
    <p:sldId id="315" r:id="rId21"/>
    <p:sldId id="31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/>
          <a:lstStyle>
            <a:lvl1pPr lvl="0">
              <a:defRPr sz="1200">
                <a:latin typeface="Arial"/>
              </a:defRPr>
            </a:lvl1pPr>
          </a:lstStyle>
          <a:p>
            <a:endParaRPr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/>
          <a:lstStyle>
            <a:lvl1pPr lvl="0" algn="r">
              <a:defRPr sz="1200">
                <a:latin typeface="Arial"/>
              </a:defRPr>
            </a:lvl1pPr>
          </a:lstStyle>
          <a:p>
            <a:endParaRPr/>
          </a:p>
        </p:txBody>
      </p:sp>
      <p:sp>
        <p:nvSpPr>
          <p:cNvPr id="4" name="Slide Image Placeholder 3"/>
          <p:cNvSpPr txBox="1"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/>
          <a:lstStyle>
            <a:lvl1pPr lvl="0">
              <a:defRPr sz="1200"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/>
          <a:lstStyle>
            <a:lvl1pPr lvl="0" algn="r">
              <a:defRPr sz="12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86977"/>
      </p:ext>
    </p:extLst>
  </p:cSld>
  <p:clrMap bg1="lt1" tx1="dk1" bg2="lt2" tx2="dk2" accent1="accent1" accent2="accent2" accent3="accent3" accent4="accent4" accent5="accent5" accent6="accent6" hlink="hlink" folHlink="folHlink"/>
  <p:notesStyle>
    <a:lvl1pPr lvl="0" algn="l">
      <a:spcBef>
        <a:spcPct val="30000"/>
      </a:spcBef>
      <a:defRPr sz="1400">
        <a:solidFill>
          <a:schemeClr val="tx1"/>
        </a:solidFill>
        <a:latin typeface="Arial"/>
      </a:defRPr>
    </a:lvl1pPr>
    <a:lvl2pPr marL="534987" lvl="0" algn="l">
      <a:spcBef>
        <a:spcPct val="30000"/>
      </a:spcBef>
      <a:defRPr sz="1400">
        <a:solidFill>
          <a:schemeClr val="tx1"/>
        </a:solidFill>
        <a:latin typeface="Arial"/>
      </a:defRPr>
    </a:lvl2pPr>
    <a:lvl3pPr marL="1071562" lvl="0" algn="l">
      <a:spcBef>
        <a:spcPct val="30000"/>
      </a:spcBef>
      <a:defRPr sz="1400">
        <a:solidFill>
          <a:schemeClr val="tx1"/>
        </a:solidFill>
        <a:latin typeface="Arial"/>
      </a:defRPr>
    </a:lvl3pPr>
    <a:lvl4pPr marL="1608137" lvl="0" algn="l">
      <a:spcBef>
        <a:spcPct val="30000"/>
      </a:spcBef>
      <a:defRPr sz="1400">
        <a:solidFill>
          <a:schemeClr val="tx1"/>
        </a:solidFill>
        <a:latin typeface="Arial"/>
      </a:defRPr>
    </a:lvl4pPr>
    <a:lvl5pPr marL="2144712" lvl="0" algn="l">
      <a:spcBef>
        <a:spcPct val="30000"/>
      </a:spcBef>
      <a:defRPr sz="1400">
        <a:solidFill>
          <a:schemeClr val="tx1"/>
        </a:solidFill>
        <a:latin typeface="Arial"/>
      </a:defRPr>
    </a:lvl5pPr>
    <a:lvl6pPr marL="2681287" lvl="0" algn="r">
      <a:defRPr sz="1400">
        <a:solidFill>
          <a:schemeClr val="tx1"/>
        </a:solidFill>
        <a:latin typeface="Calibri"/>
      </a:defRPr>
    </a:lvl6pPr>
    <a:lvl7pPr marL="3217862" lvl="0" algn="r">
      <a:defRPr sz="1400">
        <a:solidFill>
          <a:schemeClr val="tx1"/>
        </a:solidFill>
        <a:latin typeface="Calibri"/>
      </a:defRPr>
    </a:lvl7pPr>
    <a:lvl8pPr marL="3754437" lvl="0" algn="r">
      <a:defRPr sz="1400">
        <a:solidFill>
          <a:schemeClr val="tx1"/>
        </a:solidFill>
        <a:latin typeface="Calibri"/>
      </a:defRPr>
    </a:lvl8pPr>
    <a:lvl9pPr marL="4291012" lvl="0" algn="r">
      <a:defRPr sz="1400">
        <a:solidFill>
          <a:schemeClr val="tx1"/>
        </a:solidFill>
        <a:latin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10</a:t>
            </a:fld>
            <a:endParaRPr/>
          </a:p>
        </p:txBody>
      </p:sp>
      <p:sp>
        <p:nvSpPr>
          <p:cNvPr id="3" name="Slide Image Placeholder 2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Notes Placeholder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11</a:t>
            </a:fld>
            <a:endParaRPr/>
          </a:p>
        </p:txBody>
      </p:sp>
      <p:sp>
        <p:nvSpPr>
          <p:cNvPr id="3" name="Slide Image Placeholder 2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Notes Placeholder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12</a:t>
            </a:fld>
            <a:endParaRPr/>
          </a:p>
        </p:txBody>
      </p:sp>
      <p:sp>
        <p:nvSpPr>
          <p:cNvPr id="3" name="Slide Image Placeholder 2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Notes Placeholder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13</a:t>
            </a:fld>
            <a:endParaRPr/>
          </a:p>
        </p:txBody>
      </p:sp>
      <p:sp>
        <p:nvSpPr>
          <p:cNvPr id="3" name="Slide Image Placeholder 2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Notes Placeholder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14</a:t>
            </a:fld>
            <a:endParaRPr/>
          </a:p>
        </p:txBody>
      </p:sp>
      <p:sp>
        <p:nvSpPr>
          <p:cNvPr id="3" name="Slide Image Placeholder 2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Notes Placeholder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15</a:t>
            </a:fld>
            <a:endParaRPr/>
          </a:p>
        </p:txBody>
      </p:sp>
      <p:sp>
        <p:nvSpPr>
          <p:cNvPr id="3" name="Slide Image Placeholder 2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Notes Placeholder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5</a:t>
            </a:fld>
            <a:endParaRPr/>
          </a:p>
        </p:txBody>
      </p:sp>
      <p:sp>
        <p:nvSpPr>
          <p:cNvPr id="3" name="Slide Image Placeholder 2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Notes Placeholder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6</a:t>
            </a:fld>
            <a:endParaRPr/>
          </a:p>
        </p:txBody>
      </p:sp>
      <p:sp>
        <p:nvSpPr>
          <p:cNvPr id="3" name="Slide Image Placeholder 2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Notes Placeholder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7</a:t>
            </a:fld>
            <a:endParaRPr/>
          </a:p>
        </p:txBody>
      </p:sp>
      <p:sp>
        <p:nvSpPr>
          <p:cNvPr id="3" name="Slide Image Placeholder 2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Notes Placeholder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8</a:t>
            </a:fld>
            <a:endParaRPr/>
          </a:p>
        </p:txBody>
      </p:sp>
      <p:sp>
        <p:nvSpPr>
          <p:cNvPr id="3" name="Slide Image Placeholder 2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Notes Placeholder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9</a:t>
            </a:fld>
            <a:endParaRPr/>
          </a:p>
        </p:txBody>
      </p:sp>
      <p:sp>
        <p:nvSpPr>
          <p:cNvPr id="3" name="Slide Image Placeholder 2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Notes Placeholder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sz="half" idx="1"/>
          </p:nvPr>
        </p:nvSpPr>
        <p:spPr>
          <a:xfrm>
            <a:off x="381000" y="1411552"/>
            <a:ext cx="4114800" cy="2488374"/>
          </a:xfrm>
          <a:prstGeom prst="rect">
            <a:avLst/>
          </a:prstGeom>
        </p:spPr>
        <p:txBody>
          <a:bodyPr/>
          <a:lstStyle>
            <a:lvl1pPr marL="398462" lvl="0" indent="-398463">
              <a:lnSpc>
                <a:spcPct val="90000"/>
              </a:lnSpc>
              <a:defRPr sz="33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4648200" y="1411552"/>
            <a:ext cx="4114800" cy="2488374"/>
          </a:xfrm>
          <a:prstGeom prst="rect">
            <a:avLst/>
          </a:prstGeom>
        </p:spPr>
        <p:txBody>
          <a:bodyPr/>
          <a:lstStyle>
            <a:lvl1pPr marL="407987" lvl="0" indent="-407988">
              <a:lnSpc>
                <a:spcPct val="90000"/>
              </a:lnSpc>
              <a:defRPr sz="33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</p:spTree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sz="quarter" idx="10"/>
          </p:nvPr>
        </p:nvSpPr>
        <p:spPr>
          <a:xfrm>
            <a:off x="381000" y="1411554"/>
            <a:ext cx="8382000" cy="2506840"/>
          </a:xfrm>
          <a:prstGeom prst="rect">
            <a:avLst/>
          </a:prstGeom>
        </p:spPr>
        <p:txBody>
          <a:bodyPr/>
          <a:lstStyle>
            <a:lvl1pPr lvl="0">
              <a:buClr>
                <a:schemeClr val="tx1"/>
              </a:buClr>
              <a:buSzPct val="70000"/>
              <a:buFont typeface="Wingdings"/>
              <a:buChar char="l"/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</p:spTree>
  </p:cSld>
  <p:clrMapOvr>
    <a:masterClrMapping/>
  </p:clrMapOvr>
  <p:transition spd="slow">
    <p:push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81000" y="1412877"/>
            <a:ext cx="8382000" cy="2506840"/>
          </a:xfrm>
          <a:prstGeom prst="rect">
            <a:avLst/>
          </a:prstGeom>
        </p:spPr>
        <p:txBody>
          <a:bodyPr/>
          <a:lstStyle>
            <a:lvl1pPr lvl="0">
              <a:lnSpc>
                <a:spcPct val="90000"/>
              </a:lnSpc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</p:spTree>
  </p:cSld>
  <p:clrMapOvr>
    <a:masterClrMapping/>
  </p:clrMapOvr>
  <p:transition spd="slow">
    <p:push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sz="quarter" idx="10"/>
          </p:nvPr>
        </p:nvSpPr>
        <p:spPr>
          <a:xfrm>
            <a:off x="722314" y="1905002"/>
            <a:ext cx="8040688" cy="2950038"/>
          </a:xfrm>
          <a:prstGeom prst="rect">
            <a:avLst/>
          </a:prstGeom>
        </p:spPr>
        <p:txBody>
          <a:bodyPr/>
          <a:lstStyle>
            <a:lvl1pPr lvl="0">
              <a:lnSpc>
                <a:spcPct val="90000"/>
              </a:lnSpc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</p:spTree>
  </p:cSld>
  <p:clrMapOvr>
    <a:masterClrMapping/>
  </p:clrMapOvr>
  <p:transition spd="slow">
    <p:push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sz="quarter" idx="10"/>
          </p:nvPr>
        </p:nvSpPr>
        <p:spPr>
          <a:xfrm>
            <a:off x="722314" y="1905002"/>
            <a:ext cx="8040688" cy="2950038"/>
          </a:xfrm>
          <a:prstGeom prst="rect">
            <a:avLst/>
          </a:prstGeom>
        </p:spPr>
        <p:txBody>
          <a:bodyPr/>
          <a:lstStyle>
            <a:lvl1pPr lvl="0">
              <a:lnSpc>
                <a:spcPct val="90000"/>
              </a:lnSpc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</p:spTree>
  </p:cSld>
  <p:clrMapOvr>
    <a:masterClrMapping/>
  </p:clrMapOvr>
  <p:transition spd="slow">
    <p:push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Oval 2"/>
          <p:cNvSpPr/>
          <p:nvPr/>
        </p:nvSpPr>
        <p:spPr>
          <a:xfrm>
            <a:off x="1563892" y="4337174"/>
            <a:ext cx="1026908" cy="1026907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0" y="381002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1447803" y="1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Oval 5"/>
          <p:cNvSpPr/>
          <p:nvPr/>
        </p:nvSpPr>
        <p:spPr>
          <a:xfrm>
            <a:off x="59406" y="0"/>
            <a:ext cx="2302797" cy="2378512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Oval 6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Oval 7"/>
          <p:cNvSpPr/>
          <p:nvPr/>
        </p:nvSpPr>
        <p:spPr>
          <a:xfrm>
            <a:off x="793097" y="1721633"/>
            <a:ext cx="1402570" cy="1402569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Oval 8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0" name="Oval 9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1" name="Oval 10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2" name="Oval 11"/>
          <p:cNvSpPr/>
          <p:nvPr/>
        </p:nvSpPr>
        <p:spPr>
          <a:xfrm>
            <a:off x="579120" y="2514600"/>
            <a:ext cx="2011680" cy="2011681"/>
          </a:xfrm>
          <a:prstGeom prst="ellipse">
            <a:avLst/>
          </a:prstGeom>
          <a:solidFill>
            <a:schemeClr val="bg2">
              <a:alpha val="8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4" name="Oval 13"/>
          <p:cNvSpPr/>
          <p:nvPr/>
        </p:nvSpPr>
        <p:spPr>
          <a:xfrm>
            <a:off x="1323393" y="5875180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5" name="Oval 14"/>
          <p:cNvSpPr/>
          <p:nvPr/>
        </p:nvSpPr>
        <p:spPr>
          <a:xfrm>
            <a:off x="30971" y="5212571"/>
            <a:ext cx="1645430" cy="1645431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6" name="Text Placeholder 15"/>
          <p:cNvSpPr txBox="1">
            <a:spLocks noGrp="1"/>
          </p:cNvSpPr>
          <p:nvPr>
            <p:ph type="body" sz="quarter" idx="1"/>
          </p:nvPr>
        </p:nvSpPr>
        <p:spPr>
          <a:xfrm>
            <a:off x="2743200" y="228600"/>
            <a:ext cx="6248400" cy="5867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7" name="Text Placeholder 16"/>
          <p:cNvSpPr txBox="1"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  <a:prstGeom prst="rect">
            <a:avLst/>
          </a:prstGeom>
        </p:spPr>
        <p:txBody>
          <a:bodyPr/>
          <a:lstStyle>
            <a:lvl1pPr marL="0" lvl="0" indent="0">
              <a:lnSpc>
                <a:spcPts val="2800"/>
              </a:lnSpc>
              <a:spcAft>
                <a:spcPts val="1100"/>
              </a:spcAft>
              <a:buNone/>
              <a:defRPr sz="1900">
                <a:solidFill>
                  <a:srgbClr val="FFFFFF"/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18" name="Title 17"/>
          <p:cNvSpPr txBox="1"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  <a:prstGeom prst="rect">
            <a:avLst/>
          </a:prstGeom>
        </p:spPr>
        <p:txBody>
          <a:bodyPr lIns="107287" tIns="107287"/>
          <a:lstStyle>
            <a:lvl1pPr lvl="0" algn="l">
              <a:buNone/>
              <a:defRPr sz="2100" b="1" baseline="0">
                <a:solidFill>
                  <a:srgbClr val="FFFFFF"/>
                </a:solidFill>
                <a:latin typeface="Constantia"/>
              </a:defRPr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19" name="Date Placeholder 18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20" name="Footer Placeholder 19"/>
          <p:cNvSpPr txBox="1">
            <a:spLocks noGrp="1"/>
          </p:cNvSpPr>
          <p:nvPr>
            <p:ph type="ftr" sz="quarter" idx="11"/>
          </p:nvPr>
        </p:nvSpPr>
        <p:spPr>
          <a:xfrm>
            <a:off x="2286000" y="6357939"/>
            <a:ext cx="3429000" cy="382589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21" name="Slide Number Placeholder 20"/>
          <p:cNvSpPr txBox="1">
            <a:spLocks noGrp="1"/>
          </p:cNvSpPr>
          <p:nvPr>
            <p:ph type="sldNum" sz="quarter" idx="12"/>
          </p:nvPr>
        </p:nvSpPr>
        <p:spPr>
          <a:xfrm>
            <a:off x="155575" y="6318249"/>
            <a:ext cx="1189038" cy="457200"/>
          </a:xfrm>
          <a:prstGeom prst="rect">
            <a:avLst/>
          </a:prstGeom>
        </p:spPr>
        <p:txBody>
          <a:bodyPr/>
          <a:lstStyle>
            <a:lvl1pPr lvl="0">
              <a:defRPr>
                <a:solidFill>
                  <a:srgbClr val="FFFFF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  <a:prstGeom prst="rect">
            <a:avLst/>
          </a:prstGeom>
        </p:spPr>
        <p:txBody>
          <a:bodyPr/>
          <a:lstStyle>
            <a:lvl1pPr lvl="0" algn="l">
              <a:buNone/>
              <a:defRPr sz="4900" b="0" cap="all">
                <a:solidFill>
                  <a:srgbClr val="FFFFFF"/>
                </a:solidFill>
              </a:defRPr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  <a:prstGeom prst="rect">
            <a:avLst/>
          </a:prstGeom>
        </p:spPr>
        <p:txBody>
          <a:bodyPr anchor="ctr"/>
          <a:lstStyle>
            <a:lvl1pPr lvl="0">
              <a:buNone/>
              <a:defRPr sz="23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Date Placeholder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Footer Placeholder 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Slide Number Placeholder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/>
          </p:nvPr>
        </p:nvSpPr>
        <p:spPr>
          <a:xfrm>
            <a:off x="457200" y="274640"/>
            <a:ext cx="82296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10"/>
          </p:nvPr>
        </p:nvSpPr>
        <p:spPr>
          <a:xfrm>
            <a:off x="457200" y="6245226"/>
            <a:ext cx="2133600" cy="47625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11"/>
          </p:nvPr>
        </p:nvSpPr>
        <p:spPr>
          <a:xfrm>
            <a:off x="3124200" y="6245226"/>
            <a:ext cx="2895600" cy="47625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245226"/>
            <a:ext cx="2133600" cy="47625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04800" y="152403"/>
            <a:ext cx="8229600" cy="775597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303313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303313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10"/>
          </p:nvPr>
        </p:nvSpPr>
        <p:spPr>
          <a:xfrm>
            <a:off x="457200" y="6413502"/>
            <a:ext cx="2133600" cy="320675"/>
          </a:xfrm>
          <a:prstGeom prst="rect">
            <a:avLst/>
          </a:prstGeom>
        </p:spPr>
        <p:txBody>
          <a:bodyPr lIns="107287" tIns="53643" rIns="107287" bIns="53643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11"/>
          </p:nvPr>
        </p:nvSpPr>
        <p:spPr>
          <a:xfrm>
            <a:off x="3124200" y="6413502"/>
            <a:ext cx="2895600" cy="320675"/>
          </a:xfrm>
          <a:prstGeom prst="rect">
            <a:avLst/>
          </a:prstGeom>
        </p:spPr>
        <p:txBody>
          <a:bodyPr lIns="107287" tIns="53643" rIns="107287" bIns="53643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400802"/>
            <a:ext cx="2133600" cy="320675"/>
          </a:xfrm>
          <a:prstGeom prst="rect">
            <a:avLst/>
          </a:prstGeom>
        </p:spPr>
        <p:txBody>
          <a:bodyPr lIns="107287" tIns="53643" rIns="107287" bIns="53643"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925"/>
            <a:ext cx="9144000" cy="45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457200" y="158925"/>
            <a:ext cx="8229600" cy="1143000"/>
          </a:xfrm>
          <a:prstGeom prst="rect">
            <a:avLst/>
          </a:prstGeom>
        </p:spPr>
        <p:txBody>
          <a:bodyPr/>
          <a:lstStyle>
            <a:lvl1pPr lvl="0"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quarter" idx="1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  <p:sp>
        <p:nvSpPr>
          <p:cNvPr id="7" name="Footer Placeholder 6"/>
          <p:cNvSpPr txBox="1">
            <a:spLocks noGrp="1"/>
          </p:cNvSpPr>
          <p:nvPr>
            <p:ph type="ftr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  <a:prstGeom prst="rect">
            <a:avLst/>
          </a:prstGeom>
        </p:spPr>
        <p:txBody>
          <a:bodyPr/>
          <a:lstStyle>
            <a:lvl1pPr marL="0" lvl="0" indent="0" algn="l">
              <a:buNone/>
              <a:defRPr sz="23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/>
              <a:t>Click to edit Master subtitle style</a:t>
            </a:r>
          </a:p>
        </p:txBody>
      </p:sp>
      <p:sp>
        <p:nvSpPr>
          <p:cNvPr id="5" name="Title 4"/>
          <p:cNvSpPr txBox="1"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  <a:prstGeom prst="rect">
            <a:avLst/>
          </a:prstGeom>
        </p:spPr>
        <p:txBody>
          <a:bodyPr anchor="ctr"/>
          <a:lstStyle>
            <a:lvl1pPr lvl="0" algn="l">
              <a:defRPr sz="5600" cap="all" baseline="0">
                <a:solidFill>
                  <a:srgbClr val="FFFFFF"/>
                </a:solidFill>
              </a:defRPr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6" name="Date Placeholder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925"/>
            <a:ext cx="9144000" cy="45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214573" tIns="107287" bIns="107287" anchor="ctr"/>
          <a:lstStyle>
            <a:lvl1pPr marL="0" lvl="0" indent="0" algn="l">
              <a:buNone/>
              <a:defRPr sz="2800" b="0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sz="quarter" idx="2"/>
          </p:nvPr>
        </p:nvSpPr>
        <p:spPr>
          <a:xfrm>
            <a:off x="457200" y="2220559"/>
            <a:ext cx="4038600" cy="391363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quarter" idx="4"/>
          </p:nvPr>
        </p:nvSpPr>
        <p:spPr>
          <a:xfrm>
            <a:off x="4649788" y="2220559"/>
            <a:ext cx="4038600" cy="391363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prstGeom prst="rect">
            <a:avLst/>
          </a:prstGeom>
          <a:solidFill>
            <a:schemeClr val="accent2">
              <a:alpha val="83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214573" tIns="107287" bIns="107287" anchor="ctr"/>
          <a:lstStyle>
            <a:lvl1pPr marL="0" lvl="0" indent="0" algn="l">
              <a:buNone/>
              <a:defRPr sz="2800" b="0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Date Placeholder 8"/>
          <p:cNvSpPr txBox="1">
            <a:spLocks noGrp="1"/>
          </p:cNvSpPr>
          <p:nvPr>
            <p:ph type="dt" sz="half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925"/>
            <a:ext cx="9144000" cy="45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quarter" idx="1"/>
          </p:nvPr>
        </p:nvSpPr>
        <p:spPr>
          <a:xfrm>
            <a:off x="457200" y="1524000"/>
            <a:ext cx="4059936" cy="4572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sz="quarter" idx="2"/>
          </p:nvPr>
        </p:nvSpPr>
        <p:spPr>
          <a:xfrm>
            <a:off x="4648200" y="1524000"/>
            <a:ext cx="4059936" cy="4572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Date Placeholder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Footer Placeholder 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Slide Number Placeholder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Oval 2"/>
          <p:cNvSpPr/>
          <p:nvPr/>
        </p:nvSpPr>
        <p:spPr>
          <a:xfrm>
            <a:off x="1563892" y="4337174"/>
            <a:ext cx="1026908" cy="1026907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0" y="381002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1447803" y="1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Oval 5"/>
          <p:cNvSpPr/>
          <p:nvPr/>
        </p:nvSpPr>
        <p:spPr>
          <a:xfrm>
            <a:off x="59406" y="0"/>
            <a:ext cx="2302797" cy="2378512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Oval 6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Oval 7"/>
          <p:cNvSpPr/>
          <p:nvPr/>
        </p:nvSpPr>
        <p:spPr>
          <a:xfrm>
            <a:off x="793097" y="1721633"/>
            <a:ext cx="1402570" cy="1402569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Oval 8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0" name="Oval 9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1" name="Oval 10"/>
          <p:cNvSpPr/>
          <p:nvPr/>
        </p:nvSpPr>
        <p:spPr>
          <a:xfrm>
            <a:off x="579120" y="2514600"/>
            <a:ext cx="2011680" cy="2011681"/>
          </a:xfrm>
          <a:prstGeom prst="ellipse">
            <a:avLst/>
          </a:prstGeom>
          <a:solidFill>
            <a:schemeClr val="bg2">
              <a:alpha val="8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3" name="Oval 12"/>
          <p:cNvSpPr/>
          <p:nvPr/>
        </p:nvSpPr>
        <p:spPr>
          <a:xfrm>
            <a:off x="1323393" y="5875180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4" name="Oval 13"/>
          <p:cNvSpPr/>
          <p:nvPr/>
        </p:nvSpPr>
        <p:spPr>
          <a:xfrm>
            <a:off x="30971" y="5212571"/>
            <a:ext cx="1645430" cy="1645431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5" name="Oval 14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6" name="Title 15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  <a:prstGeom prst="rect">
            <a:avLst/>
          </a:prstGeom>
        </p:spPr>
        <p:txBody>
          <a:bodyPr lIns="107287" tIns="107287"/>
          <a:lstStyle>
            <a:lvl1pPr lvl="0" algn="l">
              <a:buNone/>
              <a:defRPr sz="2100" b="1" baseline="0">
                <a:solidFill>
                  <a:srgbClr val="FFFFFF"/>
                </a:solidFill>
                <a:latin typeface="Constantia"/>
              </a:defRPr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17" name="Content Placeholder 16"/>
          <p:cNvSpPr txBox="1">
            <a:spLocks noGrp="1"/>
          </p:cNvSpPr>
          <p:nvPr>
            <p:ph idx="1"/>
          </p:nvPr>
        </p:nvSpPr>
        <p:spPr>
          <a:xfrm>
            <a:off x="2590800" y="0"/>
            <a:ext cx="6553200" cy="59436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lvl="0">
              <a:buNone/>
              <a:defRPr sz="3800"/>
            </a:lvl1pPr>
          </a:lstStyle>
          <a:p>
            <a:pPr lvl="0"/>
            <a:r>
              <a:rPr/>
              <a:t>Click icon to add picture</a:t>
            </a:r>
          </a:p>
        </p:txBody>
      </p:sp>
      <p:sp>
        <p:nvSpPr>
          <p:cNvPr id="18" name="Text Placeholder 17"/>
          <p:cNvSpPr txBox="1"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  <a:prstGeom prst="rect">
            <a:avLst/>
          </a:prstGeom>
        </p:spPr>
        <p:txBody>
          <a:bodyPr/>
          <a:lstStyle>
            <a:lvl1pPr marL="0" lvl="0" indent="0">
              <a:lnSpc>
                <a:spcPts val="2800"/>
              </a:lnSpc>
              <a:spcAft>
                <a:spcPts val="1100"/>
              </a:spcAft>
              <a:buNone/>
              <a:defRPr sz="1900" b="0">
                <a:solidFill>
                  <a:srgbClr val="FFFFFF"/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19" name="Date Placeholder 18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20" name="Footer Placeholder 1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21" name="Slide Number Placeholder 20"/>
          <p:cNvSpPr txBox="1">
            <a:spLocks noGrp="1"/>
          </p:cNvSpPr>
          <p:nvPr>
            <p:ph type="sldNum" sz="quarter" idx="12"/>
          </p:nvPr>
        </p:nvSpPr>
        <p:spPr>
          <a:xfrm>
            <a:off x="155575" y="6318249"/>
            <a:ext cx="1189038" cy="457200"/>
          </a:xfrm>
          <a:prstGeom prst="rect">
            <a:avLst/>
          </a:prstGeom>
        </p:spPr>
        <p:txBody>
          <a:bodyPr/>
          <a:lstStyle>
            <a:lvl1pPr lvl="0">
              <a:defRPr>
                <a:solidFill>
                  <a:srgbClr val="FFFFF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2506840"/>
          </a:xfrm>
          <a:prstGeom prst="rect">
            <a:avLst/>
          </a:prstGeom>
        </p:spPr>
        <p:txBody>
          <a:bodyPr/>
          <a:lstStyle>
            <a:lvl1pPr lvl="0">
              <a:lnSpc>
                <a:spcPct val="90000"/>
              </a:lnSpc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</p:spTree>
  </p:cSld>
  <p:clrMapOvr>
    <a:masterClrMapping/>
  </p:clrMapOvr>
  <p:transition spd="slow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</p:spTree>
  </p:cSld>
  <p:clrMapOvr>
    <a:masterClrMapping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369219" y="649807"/>
            <a:ext cx="7043209" cy="1523493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90000"/>
              </a:lnSpc>
              <a:defRPr sz="6300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68955" y="4344991"/>
            <a:ext cx="7043209" cy="461665"/>
          </a:xfrm>
          <a:prstGeom prst="rect">
            <a:avLst/>
          </a:prstGeom>
        </p:spPr>
        <p:txBody>
          <a:bodyPr/>
          <a:lstStyle>
            <a:lvl1pPr marL="0" lvl="0" indent="0" algn="l">
              <a:lnSpc>
                <a:spcPct val="90000"/>
              </a:lnSpc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/>
              <a:t>Click to edit Master subtitle style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quarter" idx="10"/>
          </p:nvPr>
        </p:nvSpPr>
        <p:spPr>
          <a:xfrm>
            <a:off x="722050" y="2355850"/>
            <a:ext cx="7690114" cy="1384995"/>
          </a:xfrm>
          <a:prstGeom prst="rect">
            <a:avLst/>
          </a:prstGeom>
        </p:spPr>
        <p:txBody>
          <a:bodyPr/>
          <a:lstStyle>
            <a:lvl1pPr marL="0" lvl="0" indent="0" algn="l">
              <a:buNone/>
              <a:defRPr sz="11700" b="1" i="1" u="none" strike="noStrike" baseline="0">
                <a:solidFill>
                  <a:srgbClr val="FFEBD4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</p:spTree>
  </p:cSld>
  <p:clrMapOvr>
    <a:masterClrMapping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369219" y="649807"/>
            <a:ext cx="7043209" cy="1523493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90000"/>
              </a:lnSpc>
              <a:defRPr sz="6300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68955" y="4344991"/>
            <a:ext cx="7043209" cy="461665"/>
          </a:xfrm>
          <a:prstGeom prst="rect">
            <a:avLst/>
          </a:prstGeom>
        </p:spPr>
        <p:txBody>
          <a:bodyPr/>
          <a:lstStyle>
            <a:lvl1pPr marL="0" lvl="0" indent="0" algn="l">
              <a:lnSpc>
                <a:spcPct val="90000"/>
              </a:lnSpc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/>
              <a:t>Click to edit Master subtitle style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quarter" idx="10"/>
          </p:nvPr>
        </p:nvSpPr>
        <p:spPr>
          <a:xfrm>
            <a:off x="722050" y="2355850"/>
            <a:ext cx="7690114" cy="1384995"/>
          </a:xfrm>
          <a:prstGeom prst="rect">
            <a:avLst/>
          </a:prstGeom>
        </p:spPr>
        <p:txBody>
          <a:bodyPr/>
          <a:lstStyle>
            <a:lvl1pPr marL="0" lvl="0" indent="0" algn="l">
              <a:buNone/>
              <a:defRPr sz="11700" b="1" i="1" u="none" strike="noStrike" baseline="0">
                <a:solidFill>
                  <a:srgbClr val="FFEBD4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</p:spTree>
  </p:cSld>
  <p:clrMapOvr>
    <a:masterClrMapping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730252" y="1905003"/>
            <a:ext cx="7681914" cy="1523495"/>
          </a:xfrm>
          <a:prstGeom prst="rect">
            <a:avLst/>
          </a:prstGeom>
        </p:spPr>
        <p:txBody>
          <a:bodyPr/>
          <a:lstStyle>
            <a:lvl1pPr lvl="0">
              <a:lnSpc>
                <a:spcPct val="90000"/>
              </a:lnSpc>
              <a:defRPr sz="6300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730252" y="4344991"/>
            <a:ext cx="7681914" cy="461665"/>
          </a:xfrm>
          <a:prstGeom prst="rect">
            <a:avLst/>
          </a:prstGeom>
        </p:spPr>
        <p:txBody>
          <a:bodyPr/>
          <a:lstStyle>
            <a:lvl1pPr marL="0" lvl="0" indent="0" algn="l">
              <a:lnSpc>
                <a:spcPct val="90000"/>
              </a:lnSpc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/>
              <a:t>Click to edit Master subtitle style</a:t>
            </a:r>
          </a:p>
        </p:txBody>
      </p:sp>
    </p:spTree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81000" y="1300757"/>
            <a:ext cx="4114800" cy="803297"/>
          </a:xfrm>
          <a:prstGeom prst="rect">
            <a:avLst/>
          </a:prstGeom>
        </p:spPr>
        <p:txBody>
          <a:bodyPr anchor="b"/>
          <a:lstStyle>
            <a:lvl1pPr marL="0" lvl="0" indent="0">
              <a:lnSpc>
                <a:spcPct val="90000"/>
              </a:lnSpc>
              <a:buNone/>
              <a:defRPr sz="2900" b="1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380999" y="2174876"/>
            <a:ext cx="4114800" cy="2169825"/>
          </a:xfrm>
          <a:prstGeom prst="rect">
            <a:avLst/>
          </a:prstGeom>
        </p:spPr>
        <p:txBody>
          <a:bodyPr/>
          <a:lstStyle>
            <a:lvl1pPr marL="330200" lvl="0" indent="-330200">
              <a:defRPr sz="27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sz="quarter" idx="3"/>
          </p:nvPr>
        </p:nvSpPr>
        <p:spPr>
          <a:xfrm>
            <a:off x="4645984" y="1300757"/>
            <a:ext cx="4117020" cy="803297"/>
          </a:xfrm>
          <a:prstGeom prst="rect">
            <a:avLst/>
          </a:prstGeom>
        </p:spPr>
        <p:txBody>
          <a:bodyPr anchor="b"/>
          <a:lstStyle>
            <a:lvl1pPr marL="0" lvl="0" indent="0">
              <a:lnSpc>
                <a:spcPct val="90000"/>
              </a:lnSpc>
              <a:buNone/>
              <a:defRPr sz="2900" b="1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Text Placeholder 5"/>
          <p:cNvSpPr txBox="1">
            <a:spLocks noGrp="1"/>
          </p:cNvSpPr>
          <p:nvPr>
            <p:ph type="body" sz="quarter" idx="4"/>
          </p:nvPr>
        </p:nvSpPr>
        <p:spPr>
          <a:xfrm>
            <a:off x="4645026" y="2174876"/>
            <a:ext cx="4117974" cy="2169825"/>
          </a:xfrm>
          <a:prstGeom prst="rect">
            <a:avLst/>
          </a:prstGeom>
        </p:spPr>
        <p:txBody>
          <a:bodyPr/>
          <a:lstStyle>
            <a:lvl1pPr marL="347662" lvl="0" indent="-347663">
              <a:defRPr sz="27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</p:spTree>
  </p:cSld>
  <p:clrMapOvr>
    <a:masterClrMapping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sz="quarter" idx="10"/>
          </p:nvPr>
        </p:nvSpPr>
        <p:spPr>
          <a:xfrm>
            <a:off x="381000" y="1411554"/>
            <a:ext cx="8382000" cy="2506840"/>
          </a:xfrm>
          <a:prstGeom prst="rect">
            <a:avLst/>
          </a:prstGeom>
        </p:spPr>
        <p:txBody>
          <a:bodyPr/>
          <a:lstStyle>
            <a:lvl1pPr lvl="0">
              <a:buClr>
                <a:schemeClr val="tx1"/>
              </a:buClr>
              <a:buSzPct val="70000"/>
              <a:buFont typeface="Wingdings"/>
              <a:buChar char="l"/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quarter" idx="11"/>
          </p:nvPr>
        </p:nvSpPr>
        <p:spPr>
          <a:xfrm>
            <a:off x="3" y="6238877"/>
            <a:ext cx="9144001" cy="619125"/>
          </a:xfrm>
          <a:prstGeom prst="rect">
            <a:avLst/>
          </a:prstGeom>
          <a:solidFill>
            <a:srgbClr val="FFFF99"/>
          </a:solidFill>
        </p:spPr>
        <p:txBody>
          <a:bodyPr lIns="178804" tIns="89402" rIns="178804" bIns="89402" anchor="b"/>
          <a:lstStyle>
            <a:lvl1pPr lvl="0" algn="r">
              <a:buNone/>
              <a:defRPr>
                <a:solidFill>
                  <a:srgbClr val="000000"/>
                </a:solidFill>
                <a:latin typeface="Calibri"/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</p:spTree>
  </p:cSld>
  <p:clrMapOvr>
    <a:masterClrMapping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381000" y="230190"/>
            <a:ext cx="8382000" cy="775597"/>
          </a:xfrm>
          <a:prstGeom prst="rect">
            <a:avLst/>
          </a:prstGeom>
        </p:spPr>
        <p:txBody>
          <a:bodyPr wrap="square" lIns="0" tIns="0" rIns="0" bIns="0" anchor="t"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81000" y="1412877"/>
            <a:ext cx="8382000" cy="25068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slow">
    <p:push dir="d"/>
  </p:transition>
  <p:txStyles>
    <p:titleStyle>
      <a:lvl1pPr lvl="0" algn="l">
        <a:lnSpc>
          <a:spcPct val="90000"/>
        </a:lnSpc>
        <a:defRPr sz="5600">
          <a:solidFill>
            <a:srgbClr val="FFFFB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/>
        </a:defRPr>
      </a:lvl1pPr>
      <a:lvl2pPr lvl="0" algn="l">
        <a:lnSpc>
          <a:spcPct val="90000"/>
        </a:lnSpc>
        <a:defRPr sz="5600">
          <a:solidFill>
            <a:schemeClr val="tx1"/>
          </a:solidFill>
          <a:latin typeface="Calibri"/>
        </a:defRPr>
      </a:lvl2pPr>
      <a:lvl3pPr lvl="0" algn="l">
        <a:lnSpc>
          <a:spcPct val="90000"/>
        </a:lnSpc>
        <a:defRPr sz="5600">
          <a:solidFill>
            <a:schemeClr val="tx1"/>
          </a:solidFill>
          <a:latin typeface="Calibri"/>
        </a:defRPr>
      </a:lvl3pPr>
      <a:lvl4pPr lvl="0" algn="l">
        <a:lnSpc>
          <a:spcPct val="90000"/>
        </a:lnSpc>
        <a:defRPr sz="5600">
          <a:solidFill>
            <a:schemeClr val="tx1"/>
          </a:solidFill>
          <a:latin typeface="Calibri"/>
        </a:defRPr>
      </a:lvl4pPr>
      <a:lvl5pPr lvl="0" algn="l">
        <a:lnSpc>
          <a:spcPct val="90000"/>
        </a:lnSpc>
        <a:defRPr sz="5600">
          <a:solidFill>
            <a:schemeClr val="tx1"/>
          </a:solidFill>
          <a:latin typeface="Calibri"/>
        </a:defRPr>
      </a:lvl5pPr>
      <a:lvl6pPr marL="534987" lvl="0" algn="l">
        <a:lnSpc>
          <a:spcPct val="90000"/>
        </a:lnSpc>
        <a:defRPr sz="5600">
          <a:solidFill>
            <a:schemeClr val="tx1"/>
          </a:solidFill>
          <a:latin typeface="Calibri"/>
        </a:defRPr>
      </a:lvl6pPr>
      <a:lvl7pPr marL="1071562" lvl="0" algn="l">
        <a:lnSpc>
          <a:spcPct val="90000"/>
        </a:lnSpc>
        <a:defRPr sz="5600">
          <a:solidFill>
            <a:schemeClr val="tx1"/>
          </a:solidFill>
          <a:latin typeface="Calibri"/>
        </a:defRPr>
      </a:lvl7pPr>
      <a:lvl8pPr marL="1608137" lvl="0" algn="l">
        <a:lnSpc>
          <a:spcPct val="90000"/>
        </a:lnSpc>
        <a:defRPr sz="5600">
          <a:solidFill>
            <a:schemeClr val="tx1"/>
          </a:solidFill>
          <a:latin typeface="Calibri"/>
        </a:defRPr>
      </a:lvl8pPr>
      <a:lvl9pPr marL="2144712" lvl="0" algn="l">
        <a:lnSpc>
          <a:spcPct val="90000"/>
        </a:lnSpc>
        <a:defRPr sz="5600">
          <a:solidFill>
            <a:schemeClr val="tx1"/>
          </a:solidFill>
          <a:latin typeface="Calibri"/>
        </a:defRPr>
      </a:lvl9pPr>
    </p:titleStyle>
    <p:bodyStyle>
      <a:lvl1pPr marL="465137" lvl="0" indent="-465138" algn="r">
        <a:lnSpc>
          <a:spcPct val="90000"/>
        </a:lnSpc>
        <a:spcBef>
          <a:spcPct val="20000"/>
        </a:spcBef>
        <a:defRPr sz="3800">
          <a:solidFill>
            <a:schemeClr val="tx1"/>
          </a:solidFill>
          <a:latin typeface="Calibri"/>
        </a:defRPr>
      </a:lvl1pPr>
      <a:lvl2pPr marL="1071562" lvl="0" indent="-465138" algn="r">
        <a:lnSpc>
          <a:spcPct val="90000"/>
        </a:lnSpc>
        <a:spcBef>
          <a:spcPct val="20000"/>
        </a:spcBef>
        <a:defRPr sz="3300">
          <a:solidFill>
            <a:schemeClr val="tx1"/>
          </a:solidFill>
          <a:latin typeface="Calibri"/>
        </a:defRPr>
      </a:lvl2pPr>
      <a:lvl3pPr marL="1476375" lvl="0" indent="-403225" algn="r">
        <a:lnSpc>
          <a:spcPct val="90000"/>
        </a:lnSpc>
        <a:spcBef>
          <a:spcPct val="20000"/>
        </a:spcBef>
        <a:defRPr sz="2800">
          <a:solidFill>
            <a:schemeClr val="tx1"/>
          </a:solidFill>
          <a:latin typeface="Calibri"/>
        </a:defRPr>
      </a:lvl3pPr>
      <a:lvl4pPr marL="1882775" lvl="0" indent="-404813" algn="r">
        <a:lnSpc>
          <a:spcPct val="90000"/>
        </a:lnSpc>
        <a:spcBef>
          <a:spcPct val="20000"/>
        </a:spcBef>
        <a:defRPr sz="2800">
          <a:solidFill>
            <a:schemeClr val="tx1"/>
          </a:solidFill>
          <a:latin typeface="Calibri"/>
        </a:defRPr>
      </a:lvl4pPr>
      <a:lvl5pPr marL="2276475" lvl="0" indent="-393700" algn="r">
        <a:lnSpc>
          <a:spcPct val="90000"/>
        </a:lnSpc>
        <a:spcBef>
          <a:spcPct val="20000"/>
        </a:spcBef>
        <a:defRPr sz="2800">
          <a:solidFill>
            <a:schemeClr val="tx1"/>
          </a:solidFill>
          <a:latin typeface="Calibri"/>
        </a:defRPr>
      </a:lvl5pPr>
      <a:lvl6pPr marL="2949575" lvl="0" indent="-266700" algn="r">
        <a:spcBef>
          <a:spcPct val="20000"/>
        </a:spcBef>
        <a:buFont typeface="Arial"/>
        <a:buChar char="•"/>
        <a:defRPr sz="2300">
          <a:solidFill>
            <a:schemeClr val="tx1"/>
          </a:solidFill>
          <a:latin typeface="Calibri"/>
        </a:defRPr>
      </a:lvl6pPr>
      <a:lvl7pPr marL="3486150" lvl="0" indent="-266700" algn="r">
        <a:spcBef>
          <a:spcPct val="20000"/>
        </a:spcBef>
        <a:buFont typeface="Arial"/>
        <a:buChar char="•"/>
        <a:defRPr sz="2300">
          <a:solidFill>
            <a:schemeClr val="tx1"/>
          </a:solidFill>
          <a:latin typeface="Calibri"/>
        </a:defRPr>
      </a:lvl7pPr>
      <a:lvl8pPr marL="4022725" lvl="0" indent="-266700" algn="r">
        <a:spcBef>
          <a:spcPct val="20000"/>
        </a:spcBef>
        <a:buFont typeface="Arial"/>
        <a:buChar char="•"/>
        <a:defRPr sz="2300">
          <a:solidFill>
            <a:schemeClr val="tx1"/>
          </a:solidFill>
          <a:latin typeface="Calibri"/>
        </a:defRPr>
      </a:lvl8pPr>
      <a:lvl9pPr marL="4559300" lvl="0" indent="-266700" algn="r">
        <a:spcBef>
          <a:spcPct val="20000"/>
        </a:spcBef>
        <a:buFont typeface="Arial"/>
        <a:buChar char="•"/>
        <a:defRPr sz="2300">
          <a:solidFill>
            <a:schemeClr val="tx1"/>
          </a:solidFill>
          <a:latin typeface="Calibri"/>
        </a:defRPr>
      </a:lvl9pPr>
    </p:bodyStyle>
    <p:otherStyle>
      <a:lvl1pPr marL="0" lvl="0" algn="r">
        <a:defRPr sz="2100">
          <a:solidFill>
            <a:schemeClr val="tx1"/>
          </a:solidFill>
          <a:latin typeface="Calibri"/>
        </a:defRPr>
      </a:lvl1pPr>
      <a:lvl2pPr marL="534987" lvl="0" algn="r">
        <a:defRPr sz="2100">
          <a:solidFill>
            <a:schemeClr val="tx1"/>
          </a:solidFill>
          <a:latin typeface="Calibri"/>
        </a:defRPr>
      </a:lvl2pPr>
      <a:lvl3pPr marL="1071562" lvl="0" algn="r">
        <a:defRPr sz="2100">
          <a:solidFill>
            <a:schemeClr val="tx1"/>
          </a:solidFill>
          <a:latin typeface="Calibri"/>
        </a:defRPr>
      </a:lvl3pPr>
      <a:lvl4pPr marL="1608137" lvl="0" algn="r">
        <a:defRPr sz="2100">
          <a:solidFill>
            <a:schemeClr val="tx1"/>
          </a:solidFill>
          <a:latin typeface="Calibri"/>
        </a:defRPr>
      </a:lvl4pPr>
      <a:lvl5pPr marL="2144712" lvl="0" algn="r">
        <a:defRPr sz="2100">
          <a:solidFill>
            <a:schemeClr val="tx1"/>
          </a:solidFill>
          <a:latin typeface="Calibri"/>
        </a:defRPr>
      </a:lvl5pPr>
      <a:lvl6pPr marL="2681287" lvl="0" algn="r">
        <a:defRPr sz="2100">
          <a:solidFill>
            <a:schemeClr val="tx1"/>
          </a:solidFill>
          <a:latin typeface="Calibri"/>
        </a:defRPr>
      </a:lvl6pPr>
      <a:lvl7pPr marL="3217862" lvl="0" algn="r">
        <a:defRPr sz="2100">
          <a:solidFill>
            <a:schemeClr val="tx1"/>
          </a:solidFill>
          <a:latin typeface="Calibri"/>
        </a:defRPr>
      </a:lvl7pPr>
      <a:lvl8pPr marL="3754437" lvl="0" algn="r">
        <a:defRPr sz="2100">
          <a:solidFill>
            <a:schemeClr val="tx1"/>
          </a:solidFill>
          <a:latin typeface="Calibri"/>
        </a:defRPr>
      </a:lvl8pPr>
      <a:lvl9pPr marL="4291012" lvl="0" algn="r">
        <a:defRPr sz="2100">
          <a:solidFill>
            <a:schemeClr val="tx1"/>
          </a:solidFill>
          <a:latin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4"/>
          <a:srcRect b="10450"/>
          <a:stretch>
            <a:fillRect/>
          </a:stretch>
        </p:blipFill>
        <p:spPr>
          <a:xfrm>
            <a:off x="0" y="1300165"/>
            <a:ext cx="9144000" cy="55578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381000" y="230190"/>
            <a:ext cx="8382000" cy="775597"/>
          </a:xfrm>
          <a:prstGeom prst="rect">
            <a:avLst/>
          </a:prstGeom>
        </p:spPr>
        <p:txBody>
          <a:bodyPr wrap="square" lIns="0" tIns="0" rIns="0" bIns="0" anchor="t"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722316" y="1905002"/>
            <a:ext cx="8040688" cy="29500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slow">
    <p:push dir="d"/>
  </p:transition>
  <p:txStyles>
    <p:titleStyle>
      <a:lvl1pPr lvl="0" algn="l">
        <a:lnSpc>
          <a:spcPct val="90000"/>
        </a:lnSpc>
        <a:defRPr sz="5600">
          <a:solidFill>
            <a:srgbClr val="FFFFB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/>
        </a:defRPr>
      </a:lvl1pPr>
      <a:lvl2pPr lvl="0" algn="l">
        <a:lnSpc>
          <a:spcPct val="90000"/>
        </a:lnSpc>
        <a:defRPr sz="5600">
          <a:solidFill>
            <a:schemeClr val="tx1"/>
          </a:solidFill>
          <a:latin typeface="Calibri"/>
        </a:defRPr>
      </a:lvl2pPr>
      <a:lvl3pPr lvl="0" algn="l">
        <a:lnSpc>
          <a:spcPct val="90000"/>
        </a:lnSpc>
        <a:defRPr sz="5600">
          <a:solidFill>
            <a:schemeClr val="tx1"/>
          </a:solidFill>
          <a:latin typeface="Calibri"/>
        </a:defRPr>
      </a:lvl3pPr>
      <a:lvl4pPr lvl="0" algn="l">
        <a:lnSpc>
          <a:spcPct val="90000"/>
        </a:lnSpc>
        <a:defRPr sz="5600">
          <a:solidFill>
            <a:schemeClr val="tx1"/>
          </a:solidFill>
          <a:latin typeface="Calibri"/>
        </a:defRPr>
      </a:lvl4pPr>
      <a:lvl5pPr lvl="0" algn="l">
        <a:lnSpc>
          <a:spcPct val="90000"/>
        </a:lnSpc>
        <a:defRPr sz="5600">
          <a:solidFill>
            <a:schemeClr val="tx1"/>
          </a:solidFill>
          <a:latin typeface="Calibri"/>
        </a:defRPr>
      </a:lvl5pPr>
      <a:lvl6pPr marL="534987" lvl="0" algn="l">
        <a:lnSpc>
          <a:spcPct val="90000"/>
        </a:lnSpc>
        <a:defRPr sz="5600">
          <a:solidFill>
            <a:schemeClr val="tx1"/>
          </a:solidFill>
          <a:latin typeface="Calibri"/>
        </a:defRPr>
      </a:lvl6pPr>
      <a:lvl7pPr marL="1071562" lvl="0" algn="l">
        <a:lnSpc>
          <a:spcPct val="90000"/>
        </a:lnSpc>
        <a:defRPr sz="5600">
          <a:solidFill>
            <a:schemeClr val="tx1"/>
          </a:solidFill>
          <a:latin typeface="Calibri"/>
        </a:defRPr>
      </a:lvl7pPr>
      <a:lvl8pPr marL="1608137" lvl="0" algn="l">
        <a:lnSpc>
          <a:spcPct val="90000"/>
        </a:lnSpc>
        <a:defRPr sz="5600">
          <a:solidFill>
            <a:schemeClr val="tx1"/>
          </a:solidFill>
          <a:latin typeface="Calibri"/>
        </a:defRPr>
      </a:lvl8pPr>
      <a:lvl9pPr marL="2144712" lvl="0" algn="l">
        <a:lnSpc>
          <a:spcPct val="90000"/>
        </a:lnSpc>
        <a:defRPr sz="5600">
          <a:solidFill>
            <a:schemeClr val="tx1"/>
          </a:solidFill>
          <a:latin typeface="Calibri"/>
        </a:defRPr>
      </a:lvl9pPr>
    </p:titleStyle>
    <p:bodyStyle>
      <a:lvl1pPr marL="401637" lvl="0" indent="-401638" algn="r">
        <a:lnSpc>
          <a:spcPct val="90000"/>
        </a:lnSpc>
        <a:spcBef>
          <a:spcPct val="20000"/>
        </a:spcBef>
        <a:defRPr sz="3500" b="1">
          <a:solidFill>
            <a:schemeClr val="tx1"/>
          </a:solidFill>
          <a:latin typeface="Courier New"/>
        </a:defRPr>
      </a:lvl1pPr>
      <a:lvl2pPr marL="449262" lvl="0" indent="-6350" algn="r">
        <a:lnSpc>
          <a:spcPct val="90000"/>
        </a:lnSpc>
        <a:spcBef>
          <a:spcPct val="20000"/>
        </a:spcBef>
        <a:defRPr sz="3300" b="1">
          <a:solidFill>
            <a:schemeClr val="tx1"/>
          </a:solidFill>
          <a:latin typeface="Courier New"/>
        </a:defRPr>
      </a:lvl2pPr>
      <a:lvl3pPr marL="892175" lvl="0" indent="-6350" algn="r">
        <a:lnSpc>
          <a:spcPct val="90000"/>
        </a:lnSpc>
        <a:spcBef>
          <a:spcPct val="20000"/>
        </a:spcBef>
        <a:defRPr sz="2800" b="1">
          <a:solidFill>
            <a:schemeClr val="tx1"/>
          </a:solidFill>
          <a:latin typeface="Courier New"/>
        </a:defRPr>
      </a:lvl3pPr>
      <a:lvl4pPr marL="1282700" lvl="0" indent="6350" algn="r">
        <a:lnSpc>
          <a:spcPct val="90000"/>
        </a:lnSpc>
        <a:spcBef>
          <a:spcPct val="20000"/>
        </a:spcBef>
        <a:defRPr sz="2800" b="1">
          <a:solidFill>
            <a:schemeClr val="tx1"/>
          </a:solidFill>
          <a:latin typeface="Courier New"/>
        </a:defRPr>
      </a:lvl4pPr>
      <a:lvl5pPr marL="1671637" lvl="0" indent="473075" algn="r">
        <a:lnSpc>
          <a:spcPct val="90000"/>
        </a:lnSpc>
        <a:spcBef>
          <a:spcPct val="20000"/>
        </a:spcBef>
        <a:defRPr sz="2800" b="1">
          <a:solidFill>
            <a:schemeClr val="tx1"/>
          </a:solidFill>
          <a:latin typeface="Courier New"/>
        </a:defRPr>
      </a:lvl5pPr>
      <a:lvl6pPr marL="2949575" lvl="0" indent="-266700" algn="r">
        <a:spcBef>
          <a:spcPct val="20000"/>
        </a:spcBef>
        <a:buFont typeface="Arial"/>
        <a:buChar char="•"/>
        <a:defRPr sz="2300">
          <a:solidFill>
            <a:schemeClr val="tx1"/>
          </a:solidFill>
          <a:latin typeface="Calibri"/>
        </a:defRPr>
      </a:lvl6pPr>
      <a:lvl7pPr marL="3486150" lvl="0" indent="-266700" algn="r">
        <a:spcBef>
          <a:spcPct val="20000"/>
        </a:spcBef>
        <a:buFont typeface="Arial"/>
        <a:buChar char="•"/>
        <a:defRPr sz="2300">
          <a:solidFill>
            <a:schemeClr val="tx1"/>
          </a:solidFill>
          <a:latin typeface="Calibri"/>
        </a:defRPr>
      </a:lvl7pPr>
      <a:lvl8pPr marL="4022725" lvl="0" indent="-266700" algn="r">
        <a:spcBef>
          <a:spcPct val="20000"/>
        </a:spcBef>
        <a:buFont typeface="Arial"/>
        <a:buChar char="•"/>
        <a:defRPr sz="2300">
          <a:solidFill>
            <a:schemeClr val="tx1"/>
          </a:solidFill>
          <a:latin typeface="Calibri"/>
        </a:defRPr>
      </a:lvl8pPr>
      <a:lvl9pPr marL="4559300" lvl="0" indent="-266700" algn="r">
        <a:spcBef>
          <a:spcPct val="20000"/>
        </a:spcBef>
        <a:buFont typeface="Arial"/>
        <a:buChar char="•"/>
        <a:defRPr sz="2300">
          <a:solidFill>
            <a:schemeClr val="tx1"/>
          </a:solidFill>
          <a:latin typeface="Calibri"/>
        </a:defRPr>
      </a:lvl9pPr>
    </p:bodyStyle>
    <p:otherStyle>
      <a:lvl1pPr marL="0" lvl="0" algn="r">
        <a:defRPr sz="2100">
          <a:solidFill>
            <a:schemeClr val="tx1"/>
          </a:solidFill>
          <a:latin typeface="Calibri"/>
        </a:defRPr>
      </a:lvl1pPr>
      <a:lvl2pPr marL="534987" lvl="0" algn="r">
        <a:defRPr sz="2100">
          <a:solidFill>
            <a:schemeClr val="tx1"/>
          </a:solidFill>
          <a:latin typeface="Calibri"/>
        </a:defRPr>
      </a:lvl2pPr>
      <a:lvl3pPr marL="1071562" lvl="0" algn="r">
        <a:defRPr sz="2100">
          <a:solidFill>
            <a:schemeClr val="tx1"/>
          </a:solidFill>
          <a:latin typeface="Calibri"/>
        </a:defRPr>
      </a:lvl3pPr>
      <a:lvl4pPr marL="1608137" lvl="0" algn="r">
        <a:defRPr sz="2100">
          <a:solidFill>
            <a:schemeClr val="tx1"/>
          </a:solidFill>
          <a:latin typeface="Calibri"/>
        </a:defRPr>
      </a:lvl4pPr>
      <a:lvl5pPr marL="2144712" lvl="0" algn="r">
        <a:defRPr sz="2100">
          <a:solidFill>
            <a:schemeClr val="tx1"/>
          </a:solidFill>
          <a:latin typeface="Calibri"/>
        </a:defRPr>
      </a:lvl5pPr>
      <a:lvl6pPr marL="2681287" lvl="0" algn="r">
        <a:defRPr sz="2100">
          <a:solidFill>
            <a:schemeClr val="tx1"/>
          </a:solidFill>
          <a:latin typeface="Calibri"/>
        </a:defRPr>
      </a:lvl6pPr>
      <a:lvl7pPr marL="3217862" lvl="0" algn="r">
        <a:defRPr sz="2100">
          <a:solidFill>
            <a:schemeClr val="tx1"/>
          </a:solidFill>
          <a:latin typeface="Calibri"/>
        </a:defRPr>
      </a:lvl7pPr>
      <a:lvl8pPr marL="3754437" lvl="0" algn="r">
        <a:defRPr sz="2100">
          <a:solidFill>
            <a:schemeClr val="tx1"/>
          </a:solidFill>
          <a:latin typeface="Calibri"/>
        </a:defRPr>
      </a:lvl8pPr>
      <a:lvl9pPr marL="4291012" lvl="0" algn="r">
        <a:defRPr sz="2100">
          <a:solidFill>
            <a:schemeClr val="tx1"/>
          </a:solidFill>
          <a:latin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4"/>
          <a:srcRect b="10450"/>
          <a:stretch>
            <a:fillRect/>
          </a:stretch>
        </p:blipFill>
        <p:spPr>
          <a:xfrm>
            <a:off x="0" y="1300165"/>
            <a:ext cx="9144000" cy="55578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381000" y="230190"/>
            <a:ext cx="8382000" cy="775597"/>
          </a:xfrm>
          <a:prstGeom prst="rect">
            <a:avLst/>
          </a:prstGeom>
        </p:spPr>
        <p:txBody>
          <a:bodyPr wrap="square" lIns="0" tIns="0" rIns="0" bIns="0" anchor="t"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722316" y="1905002"/>
            <a:ext cx="8040688" cy="29500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 spd="slow">
    <p:push dir="d"/>
  </p:transition>
  <p:txStyles>
    <p:titleStyle>
      <a:lvl1pPr lvl="0" algn="l">
        <a:lnSpc>
          <a:spcPct val="90000"/>
        </a:lnSpc>
        <a:defRPr sz="5600">
          <a:solidFill>
            <a:srgbClr val="FFFFB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/>
        </a:defRPr>
      </a:lvl1pPr>
      <a:lvl2pPr lvl="0" algn="l">
        <a:lnSpc>
          <a:spcPct val="90000"/>
        </a:lnSpc>
        <a:defRPr sz="5600">
          <a:solidFill>
            <a:schemeClr val="tx1"/>
          </a:solidFill>
          <a:latin typeface="Calibri"/>
        </a:defRPr>
      </a:lvl2pPr>
      <a:lvl3pPr lvl="0" algn="l">
        <a:lnSpc>
          <a:spcPct val="90000"/>
        </a:lnSpc>
        <a:defRPr sz="5600">
          <a:solidFill>
            <a:schemeClr val="tx1"/>
          </a:solidFill>
          <a:latin typeface="Calibri"/>
        </a:defRPr>
      </a:lvl3pPr>
      <a:lvl4pPr lvl="0" algn="l">
        <a:lnSpc>
          <a:spcPct val="90000"/>
        </a:lnSpc>
        <a:defRPr sz="5600">
          <a:solidFill>
            <a:schemeClr val="tx1"/>
          </a:solidFill>
          <a:latin typeface="Calibri"/>
        </a:defRPr>
      </a:lvl4pPr>
      <a:lvl5pPr lvl="0" algn="l">
        <a:lnSpc>
          <a:spcPct val="90000"/>
        </a:lnSpc>
        <a:defRPr sz="5600">
          <a:solidFill>
            <a:schemeClr val="tx1"/>
          </a:solidFill>
          <a:latin typeface="Calibri"/>
        </a:defRPr>
      </a:lvl5pPr>
      <a:lvl6pPr marL="534987" lvl="0" algn="l">
        <a:lnSpc>
          <a:spcPct val="90000"/>
        </a:lnSpc>
        <a:defRPr sz="5600">
          <a:solidFill>
            <a:schemeClr val="tx1"/>
          </a:solidFill>
          <a:latin typeface="Calibri"/>
        </a:defRPr>
      </a:lvl6pPr>
      <a:lvl7pPr marL="1071562" lvl="0" algn="l">
        <a:lnSpc>
          <a:spcPct val="90000"/>
        </a:lnSpc>
        <a:defRPr sz="5600">
          <a:solidFill>
            <a:schemeClr val="tx1"/>
          </a:solidFill>
          <a:latin typeface="Calibri"/>
        </a:defRPr>
      </a:lvl7pPr>
      <a:lvl8pPr marL="1608137" lvl="0" algn="l">
        <a:lnSpc>
          <a:spcPct val="90000"/>
        </a:lnSpc>
        <a:defRPr sz="5600">
          <a:solidFill>
            <a:schemeClr val="tx1"/>
          </a:solidFill>
          <a:latin typeface="Calibri"/>
        </a:defRPr>
      </a:lvl8pPr>
      <a:lvl9pPr marL="2144712" lvl="0" algn="l">
        <a:lnSpc>
          <a:spcPct val="90000"/>
        </a:lnSpc>
        <a:defRPr sz="5600">
          <a:solidFill>
            <a:schemeClr val="tx1"/>
          </a:solidFill>
          <a:latin typeface="Calibri"/>
        </a:defRPr>
      </a:lvl9pPr>
    </p:titleStyle>
    <p:bodyStyle>
      <a:lvl1pPr marL="401637" lvl="0" indent="-401638" algn="r">
        <a:lnSpc>
          <a:spcPct val="90000"/>
        </a:lnSpc>
        <a:spcBef>
          <a:spcPct val="20000"/>
        </a:spcBef>
        <a:defRPr sz="3500" b="1">
          <a:solidFill>
            <a:schemeClr val="tx1"/>
          </a:solidFill>
          <a:latin typeface="Courier New"/>
        </a:defRPr>
      </a:lvl1pPr>
      <a:lvl2pPr marL="449262" lvl="0" indent="-6350" algn="r">
        <a:lnSpc>
          <a:spcPct val="90000"/>
        </a:lnSpc>
        <a:spcBef>
          <a:spcPct val="20000"/>
        </a:spcBef>
        <a:defRPr sz="3300" b="1">
          <a:solidFill>
            <a:schemeClr val="tx1"/>
          </a:solidFill>
          <a:latin typeface="Courier New"/>
        </a:defRPr>
      </a:lvl2pPr>
      <a:lvl3pPr marL="892175" lvl="0" indent="-6350" algn="r">
        <a:lnSpc>
          <a:spcPct val="90000"/>
        </a:lnSpc>
        <a:spcBef>
          <a:spcPct val="20000"/>
        </a:spcBef>
        <a:defRPr sz="2800" b="1">
          <a:solidFill>
            <a:schemeClr val="tx1"/>
          </a:solidFill>
          <a:latin typeface="Courier New"/>
        </a:defRPr>
      </a:lvl3pPr>
      <a:lvl4pPr marL="1282700" lvl="0" indent="6350" algn="r">
        <a:lnSpc>
          <a:spcPct val="90000"/>
        </a:lnSpc>
        <a:spcBef>
          <a:spcPct val="20000"/>
        </a:spcBef>
        <a:defRPr sz="2800" b="1">
          <a:solidFill>
            <a:schemeClr val="tx1"/>
          </a:solidFill>
          <a:latin typeface="Courier New"/>
        </a:defRPr>
      </a:lvl4pPr>
      <a:lvl5pPr marL="1671637" lvl="0" indent="473075" algn="r">
        <a:lnSpc>
          <a:spcPct val="90000"/>
        </a:lnSpc>
        <a:spcBef>
          <a:spcPct val="20000"/>
        </a:spcBef>
        <a:defRPr sz="2800" b="1">
          <a:solidFill>
            <a:schemeClr val="tx1"/>
          </a:solidFill>
          <a:latin typeface="Courier New"/>
        </a:defRPr>
      </a:lvl5pPr>
      <a:lvl6pPr marL="2949575" lvl="0" indent="-266700" algn="r">
        <a:spcBef>
          <a:spcPct val="20000"/>
        </a:spcBef>
        <a:buFont typeface="Arial"/>
        <a:buChar char="•"/>
        <a:defRPr sz="2300">
          <a:solidFill>
            <a:schemeClr val="tx1"/>
          </a:solidFill>
          <a:latin typeface="Calibri"/>
        </a:defRPr>
      </a:lvl6pPr>
      <a:lvl7pPr marL="3486150" lvl="0" indent="-266700" algn="r">
        <a:spcBef>
          <a:spcPct val="20000"/>
        </a:spcBef>
        <a:buFont typeface="Arial"/>
        <a:buChar char="•"/>
        <a:defRPr sz="2300">
          <a:solidFill>
            <a:schemeClr val="tx1"/>
          </a:solidFill>
          <a:latin typeface="Calibri"/>
        </a:defRPr>
      </a:lvl7pPr>
      <a:lvl8pPr marL="4022725" lvl="0" indent="-266700" algn="r">
        <a:spcBef>
          <a:spcPct val="20000"/>
        </a:spcBef>
        <a:buFont typeface="Arial"/>
        <a:buChar char="•"/>
        <a:defRPr sz="2300">
          <a:solidFill>
            <a:schemeClr val="tx1"/>
          </a:solidFill>
          <a:latin typeface="Calibri"/>
        </a:defRPr>
      </a:lvl8pPr>
      <a:lvl9pPr marL="4559300" lvl="0" indent="-266700" algn="r">
        <a:spcBef>
          <a:spcPct val="20000"/>
        </a:spcBef>
        <a:buFont typeface="Arial"/>
        <a:buChar char="•"/>
        <a:defRPr sz="2300">
          <a:solidFill>
            <a:schemeClr val="tx1"/>
          </a:solidFill>
          <a:latin typeface="Calibri"/>
        </a:defRPr>
      </a:lvl9pPr>
    </p:bodyStyle>
    <p:otherStyle>
      <a:lvl1pPr marL="0" lvl="0" algn="r">
        <a:defRPr sz="2100">
          <a:solidFill>
            <a:schemeClr val="tx1"/>
          </a:solidFill>
          <a:latin typeface="Calibri"/>
        </a:defRPr>
      </a:lvl1pPr>
      <a:lvl2pPr marL="534987" lvl="0" algn="r">
        <a:defRPr sz="2100">
          <a:solidFill>
            <a:schemeClr val="tx1"/>
          </a:solidFill>
          <a:latin typeface="Calibri"/>
        </a:defRPr>
      </a:lvl2pPr>
      <a:lvl3pPr marL="1071562" lvl="0" algn="r">
        <a:defRPr sz="2100">
          <a:solidFill>
            <a:schemeClr val="tx1"/>
          </a:solidFill>
          <a:latin typeface="Calibri"/>
        </a:defRPr>
      </a:lvl3pPr>
      <a:lvl4pPr marL="1608137" lvl="0" algn="r">
        <a:defRPr sz="2100">
          <a:solidFill>
            <a:schemeClr val="tx1"/>
          </a:solidFill>
          <a:latin typeface="Calibri"/>
        </a:defRPr>
      </a:lvl4pPr>
      <a:lvl5pPr marL="2144712" lvl="0" algn="r">
        <a:defRPr sz="2100">
          <a:solidFill>
            <a:schemeClr val="tx1"/>
          </a:solidFill>
          <a:latin typeface="Calibri"/>
        </a:defRPr>
      </a:lvl5pPr>
      <a:lvl6pPr marL="2681287" lvl="0" algn="r">
        <a:defRPr sz="2100">
          <a:solidFill>
            <a:schemeClr val="tx1"/>
          </a:solidFill>
          <a:latin typeface="Calibri"/>
        </a:defRPr>
      </a:lvl6pPr>
      <a:lvl7pPr marL="3217862" lvl="0" algn="r">
        <a:defRPr sz="2100">
          <a:solidFill>
            <a:schemeClr val="tx1"/>
          </a:solidFill>
          <a:latin typeface="Calibri"/>
        </a:defRPr>
      </a:lvl7pPr>
      <a:lvl8pPr marL="3754437" lvl="0" algn="r">
        <a:defRPr sz="2100">
          <a:solidFill>
            <a:schemeClr val="tx1"/>
          </a:solidFill>
          <a:latin typeface="Calibri"/>
        </a:defRPr>
      </a:lvl8pPr>
      <a:lvl9pPr marL="4291012" lvl="0" algn="r">
        <a:defRPr sz="2100">
          <a:solidFill>
            <a:schemeClr val="tx1"/>
          </a:solidFill>
          <a:latin typeface="Calibri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92526"/>
            <a:ext cx="2743200" cy="2127075"/>
          </a:xfrm>
          <a:prstGeom prst="rect">
            <a:avLst/>
          </a:prstGeom>
          <a:solidFill>
            <a:schemeClr val="accent1"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Oval 2"/>
          <p:cNvSpPr/>
          <p:nvPr/>
        </p:nvSpPr>
        <p:spPr>
          <a:xfrm>
            <a:off x="2977830" y="5072069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0" y="4114801"/>
            <a:ext cx="2362200" cy="2463019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Oval 5"/>
          <p:cNvSpPr/>
          <p:nvPr/>
        </p:nvSpPr>
        <p:spPr>
          <a:xfrm>
            <a:off x="4178688" y="2389811"/>
            <a:ext cx="2174118" cy="2174119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Oval 6"/>
          <p:cNvSpPr/>
          <p:nvPr/>
        </p:nvSpPr>
        <p:spPr>
          <a:xfrm>
            <a:off x="6384588" y="5842730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Oval 7"/>
          <p:cNvSpPr/>
          <p:nvPr/>
        </p:nvSpPr>
        <p:spPr>
          <a:xfrm>
            <a:off x="6322493" y="1427133"/>
            <a:ext cx="2047390" cy="2047389"/>
          </a:xfrm>
          <a:prstGeom prst="ellipse">
            <a:avLst/>
          </a:prstGeom>
          <a:solidFill>
            <a:srgbClr val="C1E8E4">
              <a:alpha val="10980"/>
            </a:srgb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Oval 8"/>
          <p:cNvSpPr/>
          <p:nvPr/>
        </p:nvSpPr>
        <p:spPr>
          <a:xfrm>
            <a:off x="114300" y="4803323"/>
            <a:ext cx="1959428" cy="1959429"/>
          </a:xfrm>
          <a:prstGeom prst="ellipse">
            <a:avLst/>
          </a:prstGeom>
          <a:solidFill>
            <a:srgbClr val="C1E8E4">
              <a:alpha val="12157"/>
            </a:srgb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0" name="Oval 9"/>
          <p:cNvSpPr/>
          <p:nvPr/>
        </p:nvSpPr>
        <p:spPr>
          <a:xfrm>
            <a:off x="2021092" y="4578526"/>
            <a:ext cx="1026908" cy="1026907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1" name="Oval 10"/>
          <p:cNvSpPr/>
          <p:nvPr/>
        </p:nvSpPr>
        <p:spPr>
          <a:xfrm>
            <a:off x="4172386" y="4626827"/>
            <a:ext cx="1515880" cy="1394584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907" y="361815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4" name="Oval 13"/>
          <p:cNvSpPr/>
          <p:nvPr/>
        </p:nvSpPr>
        <p:spPr>
          <a:xfrm>
            <a:off x="59403" y="212290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5" name="Oval 14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6" name="Oval 15"/>
          <p:cNvSpPr/>
          <p:nvPr/>
        </p:nvSpPr>
        <p:spPr>
          <a:xfrm>
            <a:off x="2121358" y="1507441"/>
            <a:ext cx="1402570" cy="1402569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7" name="Oval 16"/>
          <p:cNvSpPr/>
          <p:nvPr/>
        </p:nvSpPr>
        <p:spPr>
          <a:xfrm>
            <a:off x="3369256" y="466438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8" name="Oval 17"/>
          <p:cNvSpPr/>
          <p:nvPr/>
        </p:nvSpPr>
        <p:spPr>
          <a:xfrm>
            <a:off x="5189758" y="2967573"/>
            <a:ext cx="3234946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9" name="Oval 18"/>
          <p:cNvSpPr/>
          <p:nvPr/>
        </p:nvSpPr>
        <p:spPr>
          <a:xfrm>
            <a:off x="5562600" y="6526"/>
            <a:ext cx="1026908" cy="1026907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20" name="Oval 19"/>
          <p:cNvSpPr/>
          <p:nvPr/>
        </p:nvSpPr>
        <p:spPr>
          <a:xfrm>
            <a:off x="6951220" y="4665221"/>
            <a:ext cx="2192780" cy="2192781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21" name="Oval 20"/>
          <p:cNvSpPr/>
          <p:nvPr/>
        </p:nvSpPr>
        <p:spPr>
          <a:xfrm>
            <a:off x="1600200" y="3705809"/>
            <a:ext cx="1195876" cy="1198293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22" name="Oval 21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23" name="Oval 22"/>
          <p:cNvSpPr/>
          <p:nvPr/>
        </p:nvSpPr>
        <p:spPr>
          <a:xfrm>
            <a:off x="8077200" y="6526"/>
            <a:ext cx="1026908" cy="1026907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25" name="Oval 24"/>
          <p:cNvSpPr/>
          <p:nvPr/>
        </p:nvSpPr>
        <p:spPr>
          <a:xfrm>
            <a:off x="3011692" y="6526"/>
            <a:ext cx="1026908" cy="1026907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>
            <a:noFill/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26" name="Text Placeholder 25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</p:spPr>
        <p:txBody>
          <a:bodyPr wrap="square" lIns="107287" tIns="53643" rIns="107287" bIns="53643" anchor="t"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27" name="Date Placeholder 26"/>
          <p:cNvSpPr txBox="1">
            <a:spLocks noGrp="1"/>
          </p:cNvSpPr>
          <p:nvPr>
            <p:ph type="dt" sz="half" idx="2"/>
          </p:nvPr>
        </p:nvSpPr>
        <p:spPr>
          <a:xfrm>
            <a:off x="5791203" y="6357939"/>
            <a:ext cx="2974975" cy="382589"/>
          </a:xfrm>
          <a:prstGeom prst="rect">
            <a:avLst/>
          </a:prstGeom>
        </p:spPr>
        <p:txBody>
          <a:bodyPr lIns="107287" tIns="53643" rIns="107287" bIns="53643" anchor="ctr"/>
          <a:lstStyle>
            <a:lvl1pPr lvl="0" algn="l">
              <a:defRPr sz="16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8" name="Footer Placeholder 27"/>
          <p:cNvSpPr txBox="1">
            <a:spLocks noGrp="1"/>
          </p:cNvSpPr>
          <p:nvPr>
            <p:ph type="ftr" sz="quarter" idx="3"/>
          </p:nvPr>
        </p:nvSpPr>
        <p:spPr>
          <a:xfrm>
            <a:off x="2133600" y="6357939"/>
            <a:ext cx="3581400" cy="382589"/>
          </a:xfrm>
          <a:prstGeom prst="rect">
            <a:avLst/>
          </a:prstGeom>
        </p:spPr>
        <p:txBody>
          <a:bodyPr lIns="107287" tIns="53643" rIns="107287" bIns="53643" anchor="ctr"/>
          <a:lstStyle>
            <a:lvl1pPr lvl="0" algn="r">
              <a:defRPr sz="16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9" name="Slide Number Placeholder 28"/>
          <p:cNvSpPr txBox="1">
            <a:spLocks noGrp="1"/>
          </p:cNvSpPr>
          <p:nvPr>
            <p:ph type="sldNum" sz="quarter" idx="4"/>
          </p:nvPr>
        </p:nvSpPr>
        <p:spPr>
          <a:xfrm>
            <a:off x="155575" y="6315076"/>
            <a:ext cx="1189038" cy="457201"/>
          </a:xfrm>
          <a:prstGeom prst="rect">
            <a:avLst/>
          </a:prstGeom>
          <a:noFill/>
        </p:spPr>
        <p:txBody>
          <a:bodyPr lIns="0" tIns="0" rIns="0" bIns="0" anchor="ctr" anchorCtr="1"/>
          <a:lstStyle>
            <a:lvl1pPr lvl="0" algn="ctr">
              <a:defRPr sz="3300">
                <a:solidFill>
                  <a:schemeClr val="tx2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  <p:sp>
        <p:nvSpPr>
          <p:cNvPr id="30" name="Title Placeholder 2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lIns="107287" tIns="53643" rIns="107287" bIns="53643" anchor="b"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 spd="med">
    <p:fade thruBlk="1"/>
  </p:transition>
  <p:txStyles>
    <p:titleStyle>
      <a:lvl1pPr lvl="0" algn="l">
        <a:defRPr sz="4500">
          <a:solidFill>
            <a:schemeClr val="tx2"/>
          </a:solidFill>
          <a:latin typeface="Constantia"/>
        </a:defRPr>
      </a:lvl1pPr>
      <a:lvl2pPr lvl="0" algn="l">
        <a:defRPr sz="4500">
          <a:solidFill>
            <a:schemeClr val="tx2"/>
          </a:solidFill>
          <a:latin typeface="Constantia"/>
        </a:defRPr>
      </a:lvl2pPr>
      <a:lvl3pPr lvl="0" algn="l">
        <a:defRPr sz="4500">
          <a:solidFill>
            <a:schemeClr val="tx2"/>
          </a:solidFill>
          <a:latin typeface="Constantia"/>
        </a:defRPr>
      </a:lvl3pPr>
      <a:lvl4pPr lvl="0" algn="l">
        <a:defRPr sz="4500">
          <a:solidFill>
            <a:schemeClr val="tx2"/>
          </a:solidFill>
          <a:latin typeface="Constantia"/>
        </a:defRPr>
      </a:lvl4pPr>
      <a:lvl5pPr lvl="0" algn="l">
        <a:defRPr sz="4500">
          <a:solidFill>
            <a:schemeClr val="tx2"/>
          </a:solidFill>
          <a:latin typeface="Constantia"/>
        </a:defRPr>
      </a:lvl5pPr>
      <a:lvl6pPr marL="534987" lvl="0" algn="l">
        <a:defRPr sz="4500">
          <a:solidFill>
            <a:schemeClr val="tx2"/>
          </a:solidFill>
          <a:latin typeface="Constantia"/>
        </a:defRPr>
      </a:lvl6pPr>
      <a:lvl7pPr marL="1071562" lvl="0" algn="l">
        <a:defRPr sz="4500">
          <a:solidFill>
            <a:schemeClr val="tx2"/>
          </a:solidFill>
          <a:latin typeface="Constantia"/>
        </a:defRPr>
      </a:lvl7pPr>
      <a:lvl8pPr marL="1608137" lvl="0" algn="l">
        <a:defRPr sz="4500">
          <a:solidFill>
            <a:schemeClr val="tx2"/>
          </a:solidFill>
          <a:latin typeface="Constantia"/>
        </a:defRPr>
      </a:lvl8pPr>
      <a:lvl9pPr marL="2144712" lvl="0" algn="l">
        <a:defRPr sz="4500">
          <a:solidFill>
            <a:schemeClr val="tx2"/>
          </a:solidFill>
          <a:latin typeface="Constantia"/>
        </a:defRPr>
      </a:lvl9pPr>
    </p:titleStyle>
    <p:bodyStyle>
      <a:lvl1pPr marL="319087" lvl="0" indent="-319088" algn="r">
        <a:spcBef>
          <a:spcPts val="800"/>
        </a:spcBef>
        <a:buClr>
          <a:schemeClr val="accent2"/>
        </a:buClr>
        <a:buSzPct val="85000"/>
        <a:buFont typeface="Wingdings 2"/>
        <a:buChar char=""/>
        <a:defRPr sz="3300">
          <a:solidFill>
            <a:schemeClr val="tx1"/>
          </a:solidFill>
          <a:latin typeface="Constantia"/>
        </a:defRPr>
      </a:lvl1pPr>
      <a:lvl2pPr marL="749300" lvl="0" indent="-319088" algn="r">
        <a:spcBef>
          <a:spcPts val="700"/>
        </a:spcBef>
        <a:buClr>
          <a:schemeClr val="accent1"/>
        </a:buClr>
        <a:buSzPct val="85000"/>
        <a:buFont typeface="Wingdings 2"/>
        <a:buChar char=""/>
        <a:defRPr sz="2900">
          <a:solidFill>
            <a:schemeClr val="tx1"/>
          </a:solidFill>
          <a:latin typeface="Constantia"/>
        </a:defRPr>
      </a:lvl2pPr>
      <a:lvl3pPr marL="1177925" lvl="0" indent="-266700" algn="r">
        <a:spcBef>
          <a:spcPts val="500"/>
        </a:spcBef>
        <a:buClr>
          <a:srgbClr val="EB641B"/>
        </a:buClr>
        <a:buSzPct val="85000"/>
        <a:buFont typeface="Wingdings 2"/>
        <a:buChar char=""/>
        <a:defRPr sz="2600">
          <a:solidFill>
            <a:schemeClr val="tx1"/>
          </a:solidFill>
          <a:latin typeface="Constantia"/>
        </a:defRPr>
      </a:lvl3pPr>
      <a:lvl4pPr marL="1500187" lvl="0" indent="-266700" algn="r">
        <a:spcBef>
          <a:spcPts val="400"/>
        </a:spcBef>
        <a:buClr>
          <a:srgbClr val="39639D"/>
        </a:buClr>
        <a:buFont typeface="Wingdings"/>
        <a:buChar char="§"/>
        <a:defRPr sz="2300">
          <a:solidFill>
            <a:schemeClr val="tx1"/>
          </a:solidFill>
          <a:latin typeface="Constantia"/>
        </a:defRPr>
      </a:lvl4pPr>
      <a:lvl5pPr marL="1822450" lvl="0" indent="-266700" algn="r">
        <a:spcBef>
          <a:spcPct val="20000"/>
        </a:spcBef>
        <a:buClr>
          <a:srgbClr val="474B78"/>
        </a:buClr>
        <a:buFont typeface="Wingdings"/>
        <a:buChar char="§"/>
        <a:defRPr sz="1900">
          <a:solidFill>
            <a:schemeClr val="tx1"/>
          </a:solidFill>
          <a:latin typeface="Constantia"/>
        </a:defRPr>
      </a:lvl5pPr>
      <a:lvl6pPr marL="2144712" lvl="0" indent="-266700" algn="r">
        <a:spcBef>
          <a:spcPct val="20000"/>
        </a:spcBef>
        <a:buClr>
          <a:schemeClr val="accent5"/>
        </a:buClr>
        <a:buFont typeface="Wingdings"/>
        <a:buChar char="§"/>
        <a:defRPr sz="2100">
          <a:solidFill>
            <a:schemeClr val="tx1"/>
          </a:solidFill>
          <a:latin typeface="Constantia"/>
        </a:defRPr>
      </a:lvl6pPr>
      <a:lvl7pPr marL="2359025" lvl="0" indent="-214313" algn="r">
        <a:spcBef>
          <a:spcPct val="20000"/>
        </a:spcBef>
        <a:buClr>
          <a:schemeClr val="accent2"/>
        </a:buClr>
        <a:buFont typeface="Wingdings"/>
        <a:buChar char="§"/>
        <a:defRPr sz="1900" baseline="0">
          <a:solidFill>
            <a:schemeClr val="tx1"/>
          </a:solidFill>
          <a:latin typeface="Constantia"/>
        </a:defRPr>
      </a:lvl7pPr>
      <a:lvl8pPr marL="2681287" lvl="0" indent="-214313" algn="r">
        <a:spcBef>
          <a:spcPct val="20000"/>
        </a:spcBef>
        <a:buClr>
          <a:schemeClr val="accent3"/>
        </a:buClr>
        <a:buFont typeface="Wingdings"/>
        <a:buChar char="§"/>
        <a:defRPr sz="1900">
          <a:solidFill>
            <a:schemeClr val="tx1"/>
          </a:solidFill>
          <a:latin typeface="Constantia"/>
        </a:defRPr>
      </a:lvl8pPr>
      <a:lvl9pPr marL="3003550" lvl="0" indent="-214313" algn="r">
        <a:spcBef>
          <a:spcPct val="20000"/>
        </a:spcBef>
        <a:buClr>
          <a:schemeClr val="accent6"/>
        </a:buClr>
        <a:buFont typeface="Wingdings"/>
        <a:buChar char="§"/>
        <a:defRPr sz="1900">
          <a:solidFill>
            <a:schemeClr val="tx1"/>
          </a:solidFill>
          <a:latin typeface="Constantia"/>
        </a:defRPr>
      </a:lvl9pPr>
    </p:bodyStyle>
    <p:otherStyle>
      <a:lvl1pPr marL="0" lvl="0" algn="r">
        <a:defRPr>
          <a:solidFill>
            <a:schemeClr val="tx1"/>
          </a:solidFill>
          <a:latin typeface="Constantia"/>
        </a:defRPr>
      </a:lvl1pPr>
      <a:lvl2pPr marL="534987" lvl="0" algn="r">
        <a:defRPr>
          <a:solidFill>
            <a:schemeClr val="tx1"/>
          </a:solidFill>
          <a:latin typeface="Constantia"/>
        </a:defRPr>
      </a:lvl2pPr>
      <a:lvl3pPr marL="1071562" lvl="0" algn="r">
        <a:defRPr>
          <a:solidFill>
            <a:schemeClr val="tx1"/>
          </a:solidFill>
          <a:latin typeface="Constantia"/>
        </a:defRPr>
      </a:lvl3pPr>
      <a:lvl4pPr marL="1608137" lvl="0" algn="r">
        <a:defRPr>
          <a:solidFill>
            <a:schemeClr val="tx1"/>
          </a:solidFill>
          <a:latin typeface="Constantia"/>
        </a:defRPr>
      </a:lvl4pPr>
      <a:lvl5pPr marL="2144712" lvl="0" algn="r">
        <a:defRPr>
          <a:solidFill>
            <a:schemeClr val="tx1"/>
          </a:solidFill>
          <a:latin typeface="Constantia"/>
        </a:defRPr>
      </a:lvl5pPr>
      <a:lvl6pPr marL="2681287" lvl="0" algn="r">
        <a:defRPr>
          <a:solidFill>
            <a:schemeClr val="tx1"/>
          </a:solidFill>
          <a:latin typeface="Constantia"/>
        </a:defRPr>
      </a:lvl6pPr>
      <a:lvl7pPr marL="3217862" lvl="0" algn="r">
        <a:defRPr>
          <a:solidFill>
            <a:schemeClr val="tx1"/>
          </a:solidFill>
          <a:latin typeface="Constantia"/>
        </a:defRPr>
      </a:lvl7pPr>
      <a:lvl8pPr marL="3754437" lvl="0" algn="r">
        <a:defRPr>
          <a:solidFill>
            <a:schemeClr val="tx1"/>
          </a:solidFill>
          <a:latin typeface="Constantia"/>
        </a:defRPr>
      </a:lvl8pPr>
      <a:lvl9pPr marL="4291012" lvl="0" algn="r">
        <a:defRPr>
          <a:solidFill>
            <a:schemeClr val="tx1"/>
          </a:solidFill>
          <a:latin typeface="Constant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 lang="fa-IR" sz="9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نام خدا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951" y="2924944"/>
            <a:ext cx="8229601" cy="2632102"/>
          </a:xfrm>
          <a:prstGeom prst="rect">
            <a:avLst/>
          </a:prstGeom>
          <a:noFill/>
        </p:spPr>
        <p:txBody>
          <a:bodyPr lIns="107287" tIns="53643" rIns="107287" bIns="53643"/>
          <a:lstStyle>
            <a:lvl1pPr lvl="0">
              <a:defRPr/>
            </a:lvl1pPr>
          </a:lstStyle>
          <a:p>
            <a:pPr lvl="0" algn="ctr"/>
            <a:endParaRPr/>
          </a:p>
          <a:p>
            <a:pPr lvl="0" algn="ctr"/>
            <a:r>
              <a:rPr lang="fa-IR" sz="4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عرض احترام و خسته نباشید خدمت استاد محترم و دوستان عزیز.</a:t>
            </a:r>
          </a:p>
        </p:txBody>
      </p:sp>
      <p:sp>
        <p:nvSpPr>
          <p:cNvPr id="4" name="Rectangle 3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1-18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/>
          <p:nvPr/>
        </p:nvSpPr>
        <p:spPr>
          <a:xfrm>
            <a:off x="683569" y="2068784"/>
            <a:ext cx="2160240" cy="0"/>
          </a:xfrm>
          <a:prstGeom prst="line">
            <a:avLst/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Straight Connector 2"/>
          <p:cNvSpPr/>
          <p:nvPr/>
        </p:nvSpPr>
        <p:spPr>
          <a:xfrm flipV="1">
            <a:off x="2843808" y="1700807"/>
            <a:ext cx="0" cy="360040"/>
          </a:xfrm>
          <a:prstGeom prst="line">
            <a:avLst/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Chevron 3"/>
          <p:cNvSpPr/>
          <p:nvPr/>
        </p:nvSpPr>
        <p:spPr>
          <a:xfrm>
            <a:off x="2195884" y="702918"/>
            <a:ext cx="4104308" cy="911546"/>
          </a:xfrm>
          <a:prstGeom prst="chevron">
            <a:avLst>
              <a:gd name="adj" fmla="val 77195"/>
            </a:avLst>
          </a:prstGeom>
          <a:solidFill>
            <a:schemeClr val="accent3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21119" tIns="54910" rIns="107287" bIns="53643" anchor="ctr"/>
          <a:lstStyle>
            <a:lvl1pPr lvl="0">
              <a:defRPr/>
            </a:lvl1pPr>
          </a:lstStyle>
          <a:p>
            <a:pPr lvl="0" algn="ctr">
              <a:spcBef>
                <a:spcPct val="20000"/>
              </a:spcBef>
              <a:buNone/>
            </a:pPr>
            <a:r>
              <a:rPr lang="fa-IR" sz="1900" b="1">
                <a:latin typeface="Times New Roman"/>
              </a:rPr>
              <a:t>     </a:t>
            </a:r>
          </a:p>
          <a:p>
            <a:pPr lvl="0" algn="ctr"/>
            <a:r>
              <a:rPr lang="fa-IR" sz="1900" b="1"/>
              <a:t>برآوردها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وقضاوت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ها</a:t>
            </a:r>
            <a:r>
              <a:rPr lang="fa-IR" sz="1900" b="1">
                <a:latin typeface="Times New Roman"/>
              </a:rPr>
              <a:t>_</a:t>
            </a:r>
            <a:r>
              <a:rPr lang="fa-IR" sz="1900" b="1"/>
              <a:t>معیاری</a:t>
            </a:r>
          </a:p>
          <a:p>
            <a:pPr lvl="0" algn="ctr"/>
            <a:r>
              <a:rPr lang="fa-IR" sz="1900" b="1"/>
              <a:t>معکوس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برای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کیفیت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سود</a:t>
            </a:r>
          </a:p>
        </p:txBody>
      </p:sp>
      <p:sp>
        <p:nvSpPr>
          <p:cNvPr id="5" name="Pentagon 4"/>
          <p:cNvSpPr/>
          <p:nvPr/>
        </p:nvSpPr>
        <p:spPr>
          <a:xfrm>
            <a:off x="539552" y="702918"/>
            <a:ext cx="2304256" cy="911546"/>
          </a:xfrm>
          <a:prstGeom prst="homePlate">
            <a:avLst>
              <a:gd name="adj" fmla="val 56646"/>
            </a:avLst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0" tIns="0" rIns="0" bIns="0" anchor="ctr"/>
          <a:lstStyle>
            <a:lvl1pPr lvl="0">
              <a:defRPr/>
            </a:lvl1pPr>
          </a:lstStyle>
          <a:p>
            <a:pPr lvl="0" algn="ctr">
              <a:spcBef>
                <a:spcPct val="20000"/>
              </a:spcBef>
              <a:buNone/>
            </a:pPr>
            <a:r>
              <a:rPr lang="fa-IR" sz="2000"/>
              <a:t>خصوصیلت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کیفی</a:t>
            </a:r>
          </a:p>
          <a:p>
            <a:pPr lvl="0" algn="ctr">
              <a:spcBef>
                <a:spcPct val="20000"/>
              </a:spcBef>
              <a:buNone/>
            </a:pPr>
            <a:r>
              <a:rPr lang="fa-IR" sz="2000">
                <a:latin typeface="Times New Roman"/>
              </a:rPr>
              <a:t> </a:t>
            </a:r>
            <a:r>
              <a:rPr lang="fa-IR" sz="2000"/>
              <a:t>اطلاعات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حسابداری</a:t>
            </a:r>
            <a:r>
              <a:rPr lang="fa-IR" sz="2000">
                <a:latin typeface="Times New Roman"/>
              </a:rPr>
              <a:t>   </a:t>
            </a:r>
          </a:p>
        </p:txBody>
      </p:sp>
      <p:sp>
        <p:nvSpPr>
          <p:cNvPr id="6" name="Flowchart: Predefined Process 5"/>
          <p:cNvSpPr/>
          <p:nvPr/>
        </p:nvSpPr>
        <p:spPr>
          <a:xfrm>
            <a:off x="539552" y="2310037"/>
            <a:ext cx="7569749" cy="974947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400"/>
              <a:t>این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معیارکیفیت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سود،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تحت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سرفصل</a:t>
            </a:r>
            <a:r>
              <a:rPr lang="fa-IR" sz="2400">
                <a:latin typeface="Tahoma"/>
              </a:rPr>
              <a:t>  </a:t>
            </a:r>
          </a:p>
          <a:p>
            <a:pPr lvl="0" algn="ctr"/>
            <a:r>
              <a:rPr lang="fa-IR" sz="2400"/>
              <a:t>معیارهای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مرتبط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با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تصمیمات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اجرایی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معرفی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گردیده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است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540682" y="4866914"/>
            <a:ext cx="7568618" cy="1082367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400"/>
              <a:t>می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توان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گفت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بین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پیش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بینی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وقضاوت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درگزارشگری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مالی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ازیک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سو</a:t>
            </a:r>
          </a:p>
          <a:p>
            <a:pPr lvl="0" algn="ctr"/>
            <a:r>
              <a:rPr lang="fa-IR" sz="2400">
                <a:latin typeface="Tahoma"/>
              </a:rPr>
              <a:t> </a:t>
            </a:r>
            <a:r>
              <a:rPr lang="fa-IR" sz="2400"/>
              <a:t>وکیفیت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سود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از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سوی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دیگر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رابطه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معکوسی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وجود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دارد</a:t>
            </a:r>
            <a:r>
              <a:rPr lang="fa-IR" sz="2400">
                <a:latin typeface="Tahoma"/>
              </a:rPr>
              <a:t>. 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540681" y="3626194"/>
            <a:ext cx="7568620" cy="1026942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400"/>
              <a:t>استانداردهای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گزارشگری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مالی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درراستای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بهبود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مربوط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بودن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اطلاعات،</a:t>
            </a:r>
          </a:p>
          <a:p>
            <a:pPr lvl="0" algn="ctr"/>
            <a:r>
              <a:rPr lang="fa-IR" sz="2400"/>
              <a:t>شناسایی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سریع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تر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رویدادهای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اقتصادی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را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الزامی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نموده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اند</a:t>
            </a:r>
            <a:r>
              <a:rPr lang="fa-IR" sz="2400">
                <a:latin typeface="Tahoma"/>
              </a:rPr>
              <a:t>.</a:t>
            </a:r>
          </a:p>
        </p:txBody>
      </p:sp>
      <p:sp>
        <p:nvSpPr>
          <p:cNvPr id="9" name="Straight Connector 8"/>
          <p:cNvSpPr/>
          <p:nvPr/>
        </p:nvSpPr>
        <p:spPr>
          <a:xfrm flipH="1">
            <a:off x="683568" y="2060847"/>
            <a:ext cx="0" cy="3888434"/>
          </a:xfrm>
          <a:prstGeom prst="line">
            <a:avLst/>
          </a:prstGeom>
          <a:noFill/>
          <a:ln w="63500">
            <a:solidFill>
              <a:srgbClr val="009999"/>
            </a:solidFill>
            <a:round/>
          </a:ln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0" name="Chevron 9"/>
          <p:cNvSpPr/>
          <p:nvPr/>
        </p:nvSpPr>
        <p:spPr>
          <a:xfrm>
            <a:off x="5364088" y="702918"/>
            <a:ext cx="3096344" cy="894964"/>
          </a:xfrm>
          <a:prstGeom prst="chevron">
            <a:avLst>
              <a:gd name="adj" fmla="val 60680"/>
            </a:avLst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139388" rIns="107287" bIns="53643" anchor="ctr"/>
          <a:lstStyle>
            <a:lvl1pPr lvl="0">
              <a:defRPr/>
            </a:lvl1pPr>
          </a:lstStyle>
          <a:p>
            <a:pPr lvl="0" algn="ctr">
              <a:spcBef>
                <a:spcPct val="20000"/>
              </a:spcBef>
              <a:buNone/>
            </a:pPr>
            <a:r>
              <a:rPr sz="1900" b="1">
                <a:latin typeface="Times New Roman"/>
              </a:rPr>
              <a:t> </a:t>
            </a:r>
            <a:r>
              <a:rPr lang="fa-IR" sz="1900" b="1"/>
              <a:t>ارتباط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ارزشی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سود</a:t>
            </a:r>
            <a:r>
              <a:rPr lang="fa-IR" sz="1900" b="1">
                <a:latin typeface="Times New Roman"/>
              </a:rPr>
              <a:t>                        </a:t>
            </a:r>
            <a:r>
              <a:rPr sz="1900" b="1">
                <a:latin typeface="Times New Roman"/>
              </a:rPr>
              <a:t>       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10-18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33153" y="1871943"/>
            <a:ext cx="2383608" cy="1095393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223866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 b="1"/>
              <a:t>فرانسیس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وهمکاران</a:t>
            </a:r>
          </a:p>
        </p:txBody>
      </p:sp>
      <p:sp>
        <p:nvSpPr>
          <p:cNvPr id="3" name="Flowchart: Predefined Process 2"/>
          <p:cNvSpPr/>
          <p:nvPr/>
        </p:nvSpPr>
        <p:spPr>
          <a:xfrm>
            <a:off x="333151" y="3206367"/>
            <a:ext cx="2250050" cy="1013713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 b="1"/>
              <a:t>ایکر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وهمکاران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333151" y="4664999"/>
            <a:ext cx="2280623" cy="979394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 b="1"/>
              <a:t>دچو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وهمکاران</a:t>
            </a:r>
            <a:r>
              <a:rPr lang="fa-IR" sz="1600" b="1">
                <a:latin typeface="Times New Roman"/>
              </a:rPr>
              <a:t> </a:t>
            </a:r>
          </a:p>
        </p:txBody>
      </p:sp>
      <p:sp>
        <p:nvSpPr>
          <p:cNvPr id="5" name="Straight Connector 4"/>
          <p:cNvSpPr/>
          <p:nvPr/>
        </p:nvSpPr>
        <p:spPr>
          <a:xfrm flipH="1">
            <a:off x="577362" y="1340768"/>
            <a:ext cx="13705" cy="4248472"/>
          </a:xfrm>
          <a:prstGeom prst="line">
            <a:avLst/>
          </a:prstGeom>
          <a:noFill/>
          <a:ln w="63500">
            <a:solidFill>
              <a:srgbClr val="009999"/>
            </a:solidFill>
            <a:round/>
          </a:ln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Pentagon 5"/>
          <p:cNvSpPr/>
          <p:nvPr/>
        </p:nvSpPr>
        <p:spPr>
          <a:xfrm>
            <a:off x="416443" y="502790"/>
            <a:ext cx="3364425" cy="885492"/>
          </a:xfrm>
          <a:prstGeom prst="homePlate">
            <a:avLst>
              <a:gd name="adj" fmla="val 56146"/>
            </a:avLst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21119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b="1"/>
              <a:t>برآوردها</a:t>
            </a:r>
            <a:r>
              <a:rPr lang="fa-IR" b="1">
                <a:latin typeface="Times New Roman"/>
              </a:rPr>
              <a:t> </a:t>
            </a:r>
            <a:r>
              <a:rPr lang="fa-IR" b="1"/>
              <a:t>وقضاوت</a:t>
            </a:r>
            <a:r>
              <a:rPr lang="fa-IR" b="1">
                <a:latin typeface="Times New Roman"/>
              </a:rPr>
              <a:t> </a:t>
            </a:r>
            <a:r>
              <a:rPr lang="fa-IR" b="1"/>
              <a:t>ها</a:t>
            </a:r>
            <a:r>
              <a:rPr lang="fa-IR" b="1">
                <a:latin typeface="Times New Roman"/>
              </a:rPr>
              <a:t>_</a:t>
            </a:r>
            <a:r>
              <a:rPr lang="fa-IR" b="1"/>
              <a:t>معیاری</a:t>
            </a:r>
          </a:p>
          <a:p>
            <a:pPr lvl="0" algn="ctr"/>
            <a:r>
              <a:rPr lang="fa-IR" b="1"/>
              <a:t>معکوس</a:t>
            </a:r>
            <a:r>
              <a:rPr lang="fa-IR" b="1">
                <a:latin typeface="Times New Roman"/>
              </a:rPr>
              <a:t> </a:t>
            </a:r>
            <a:r>
              <a:rPr lang="fa-IR" b="1"/>
              <a:t>برای</a:t>
            </a:r>
            <a:r>
              <a:rPr lang="fa-IR" b="1">
                <a:latin typeface="Times New Roman"/>
              </a:rPr>
              <a:t> </a:t>
            </a:r>
            <a:r>
              <a:rPr lang="fa-IR" b="1"/>
              <a:t>کیفیت</a:t>
            </a:r>
            <a:r>
              <a:rPr lang="fa-IR" b="1">
                <a:latin typeface="Times New Roman"/>
              </a:rPr>
              <a:t> </a:t>
            </a:r>
            <a:r>
              <a:rPr lang="fa-IR" b="1"/>
              <a:t>سود</a:t>
            </a:r>
          </a:p>
        </p:txBody>
      </p:sp>
      <p:sp>
        <p:nvSpPr>
          <p:cNvPr id="7" name="Chevron 6"/>
          <p:cNvSpPr/>
          <p:nvPr/>
        </p:nvSpPr>
        <p:spPr>
          <a:xfrm>
            <a:off x="2915816" y="502790"/>
            <a:ext cx="3213752" cy="885492"/>
          </a:xfrm>
          <a:prstGeom prst="chevron">
            <a:avLst>
              <a:gd name="adj" fmla="val 60680"/>
            </a:avLst>
          </a:prstGeom>
          <a:solidFill>
            <a:schemeClr val="accent3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139388" rIns="107287" bIns="53643" anchor="ctr"/>
          <a:lstStyle>
            <a:lvl1pPr lvl="0">
              <a:defRPr/>
            </a:lvl1pPr>
          </a:lstStyle>
          <a:p>
            <a:pPr lvl="0" algn="ctr">
              <a:spcBef>
                <a:spcPct val="20000"/>
              </a:spcBef>
              <a:buNone/>
            </a:pPr>
            <a:r>
              <a:rPr lang="fa-IR" sz="2000" b="1"/>
              <a:t>ارتباط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ارزشی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سود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27715" y="1845446"/>
            <a:ext cx="3934307" cy="1060797"/>
            <a:chOff x="1400" y="1292"/>
            <a:chExt cx="1392" cy="573"/>
          </a:xfrm>
        </p:grpSpPr>
        <p:sp>
          <p:nvSpPr>
            <p:cNvPr id="9" name="Flowchart: Document 8"/>
            <p:cNvSpPr/>
            <p:nvPr/>
          </p:nvSpPr>
          <p:spPr>
            <a:xfrm>
              <a:off x="1741" y="1292"/>
              <a:ext cx="1051" cy="573"/>
            </a:xfrm>
            <a:prstGeom prst="flowChartDocument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  <p:txBody>
            <a:bodyPr wrap="square" anchor="ctr"/>
            <a:lstStyle>
              <a:lvl1pPr lvl="0">
                <a:defRPr/>
              </a:lvl1pPr>
            </a:lstStyle>
            <a:p>
              <a:pPr lvl="0" algn="ctr"/>
              <a:endParaRPr/>
            </a:p>
            <a:p>
              <a:pPr lvl="0" algn="ctr"/>
              <a:r>
                <a:rPr lang="fa-IR"/>
                <a:t>سرفصل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معیارهای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مرتبط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بابازار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1400" y="1579"/>
              <a:ext cx="341" cy="3"/>
            </a:xfrm>
            <a:prstGeom prst="straightConnector1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</p:cxnSp>
      </p:grpSp>
      <p:grpSp>
        <p:nvGrpSpPr>
          <p:cNvPr id="11" name="Group 10"/>
          <p:cNvGrpSpPr/>
          <p:nvPr/>
        </p:nvGrpSpPr>
        <p:grpSpPr>
          <a:xfrm>
            <a:off x="2589523" y="3148957"/>
            <a:ext cx="6086933" cy="1108062"/>
            <a:chOff x="1545" y="2051"/>
            <a:chExt cx="818" cy="270"/>
          </a:xfrm>
        </p:grpSpPr>
        <p:sp>
          <p:nvSpPr>
            <p:cNvPr id="12" name="Flowchart: Document 11"/>
            <p:cNvSpPr/>
            <p:nvPr/>
          </p:nvSpPr>
          <p:spPr>
            <a:xfrm>
              <a:off x="1628" y="2051"/>
              <a:ext cx="735" cy="270"/>
            </a:xfrm>
            <a:prstGeom prst="flowChartDocument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  <p:txBody>
            <a:bodyPr wrap="square" lIns="18000" rIns="18000" anchor="ctr"/>
            <a:lstStyle>
              <a:lvl1pPr lvl="0">
                <a:defRPr/>
              </a:lvl1pPr>
            </a:lstStyle>
            <a:p>
              <a:pPr lvl="0" algn="ctr"/>
              <a:endParaRPr/>
            </a:p>
            <a:p>
              <a:pPr lvl="0" algn="ctr"/>
              <a:r>
                <a:rPr lang="fa-IR"/>
                <a:t>برای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اندازه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گیری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کیفیت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سود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ازیک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رویکرد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مبتنی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بر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بازده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استفاده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می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نمایند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1545" y="2178"/>
              <a:ext cx="83" cy="8"/>
            </a:xfrm>
            <a:prstGeom prst="straightConnector1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</p:cxnSp>
      </p:grpSp>
      <p:grpSp>
        <p:nvGrpSpPr>
          <p:cNvPr id="14" name="Group 13"/>
          <p:cNvGrpSpPr/>
          <p:nvPr/>
        </p:nvGrpSpPr>
        <p:grpSpPr>
          <a:xfrm>
            <a:off x="2614964" y="4561604"/>
            <a:ext cx="3900794" cy="1243661"/>
            <a:chOff x="938" y="2371"/>
            <a:chExt cx="1323" cy="1026"/>
          </a:xfrm>
        </p:grpSpPr>
        <p:sp>
          <p:nvSpPr>
            <p:cNvPr id="15" name="Flowchart: Document 14"/>
            <p:cNvSpPr/>
            <p:nvPr/>
          </p:nvSpPr>
          <p:spPr>
            <a:xfrm>
              <a:off x="1180" y="2371"/>
              <a:ext cx="1081" cy="1026"/>
            </a:xfrm>
            <a:prstGeom prst="flowChartDocument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  <p:txBody>
            <a:bodyPr wrap="square" lIns="18000" rIns="18000" anchor="ctr"/>
            <a:lstStyle>
              <a:lvl1pPr lvl="0">
                <a:defRPr/>
              </a:lvl1pPr>
            </a:lstStyle>
            <a:p>
              <a:pPr lvl="0" algn="ctr">
                <a:spcBef>
                  <a:spcPct val="20000"/>
                </a:spcBef>
                <a:buNone/>
              </a:pPr>
              <a:endParaRPr/>
            </a:p>
            <a:p>
              <a:pPr lvl="0" algn="ctr">
                <a:spcBef>
                  <a:spcPct val="20000"/>
                </a:spcBef>
                <a:buNone/>
              </a:pPr>
              <a:r>
                <a:rPr lang="fa-IR"/>
                <a:t>ازعنوان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ضریب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واکنش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سود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به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جای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ارتباط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ارزشی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سود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 flipV="1">
              <a:off x="938" y="2824"/>
              <a:ext cx="254" cy="18"/>
            </a:xfrm>
            <a:prstGeom prst="straightConnector1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</p:cxnSp>
      </p:grpSp>
      <p:cxnSp>
        <p:nvCxnSpPr>
          <p:cNvPr id="17" name="Straight Arrow Connector 16"/>
          <p:cNvCxnSpPr/>
          <p:nvPr/>
        </p:nvCxnSpPr>
        <p:spPr>
          <a:xfrm flipH="1" flipV="1">
            <a:off x="2405797" y="-1371664"/>
            <a:ext cx="621928" cy="0"/>
          </a:xfrm>
          <a:prstGeom prst="straightConnector1">
            <a:avLst/>
          </a:prstGeom>
          <a:solidFill>
            <a:schemeClr val="lt1"/>
          </a:solidFill>
          <a:ln w="60000" cap="flat">
            <a:solidFill>
              <a:schemeClr val="accent1"/>
            </a:solidFill>
          </a:ln>
        </p:spPr>
      </p:cxnSp>
      <p:sp>
        <p:nvSpPr>
          <p:cNvPr id="18" name="Chevron 17"/>
          <p:cNvSpPr/>
          <p:nvPr/>
        </p:nvSpPr>
        <p:spPr>
          <a:xfrm>
            <a:off x="5465914" y="502790"/>
            <a:ext cx="3309616" cy="885492"/>
          </a:xfrm>
          <a:prstGeom prst="chevron">
            <a:avLst>
              <a:gd name="adj" fmla="val 69118"/>
            </a:avLst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21119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b="1"/>
              <a:t>معیارهای</a:t>
            </a:r>
            <a:r>
              <a:rPr lang="fa-IR" b="1">
                <a:latin typeface="Times New Roman"/>
              </a:rPr>
              <a:t> </a:t>
            </a:r>
            <a:r>
              <a:rPr lang="fa-IR" b="1"/>
              <a:t>خارجی</a:t>
            </a:r>
            <a:r>
              <a:rPr lang="fa-IR" b="1">
                <a:latin typeface="Times New Roman"/>
              </a:rPr>
              <a:t> </a:t>
            </a:r>
          </a:p>
          <a:p>
            <a:pPr lvl="0" algn="ctr"/>
            <a:r>
              <a:rPr lang="fa-IR" b="1"/>
              <a:t>مرتبط</a:t>
            </a:r>
            <a:r>
              <a:rPr lang="fa-IR" b="1">
                <a:latin typeface="Times New Roman"/>
              </a:rPr>
              <a:t> </a:t>
            </a:r>
            <a:r>
              <a:rPr lang="fa-IR" b="1"/>
              <a:t>باکیفیت</a:t>
            </a:r>
            <a:r>
              <a:rPr lang="fa-IR" b="1">
                <a:latin typeface="Times New Roman"/>
              </a:rPr>
              <a:t> </a:t>
            </a:r>
            <a:r>
              <a:rPr lang="fa-IR" b="1"/>
              <a:t>گزارشگری</a:t>
            </a:r>
            <a:r>
              <a:rPr lang="fa-IR" b="1">
                <a:latin typeface="Times New Roman"/>
              </a:rPr>
              <a:t> </a:t>
            </a:r>
            <a:r>
              <a:rPr lang="fa-IR" b="1"/>
              <a:t>مالی</a:t>
            </a:r>
          </a:p>
        </p:txBody>
      </p:sp>
      <p:sp>
        <p:nvSpPr>
          <p:cNvPr id="19" name="Rectangle 18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11-18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899592" y="2393230"/>
            <a:ext cx="7488661" cy="1035770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308343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/>
              <a:t>دستورالعمل های لازم الاجرای حسابداری وحسابرسی کمیسیون بورس اوراق بهادار</a:t>
            </a:r>
          </a:p>
        </p:txBody>
      </p:sp>
      <p:sp>
        <p:nvSpPr>
          <p:cNvPr id="3" name="Flowchart: Predefined Process 2"/>
          <p:cNvSpPr/>
          <p:nvPr/>
        </p:nvSpPr>
        <p:spPr>
          <a:xfrm>
            <a:off x="899592" y="3645024"/>
            <a:ext cx="7488661" cy="855216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pPr lvl="0" algn="ctr"/>
            <a:endParaRPr/>
          </a:p>
          <a:p>
            <a:pPr lvl="0" algn="ctr"/>
            <a:r>
              <a:rPr lang="fa-IR" sz="2000" b="1"/>
              <a:t>موارد</a:t>
            </a:r>
            <a:r>
              <a:rPr lang="fa-IR" sz="2000" b="1">
                <a:latin typeface="Tahoma"/>
              </a:rPr>
              <a:t> </a:t>
            </a:r>
            <a:r>
              <a:rPr lang="fa-IR" sz="2000" b="1"/>
              <a:t>تجدید</a:t>
            </a:r>
            <a:r>
              <a:rPr lang="fa-IR" sz="2000" b="1">
                <a:latin typeface="Tahoma"/>
              </a:rPr>
              <a:t> </a:t>
            </a:r>
            <a:r>
              <a:rPr lang="fa-IR" sz="2000" b="1"/>
              <a:t>ارائه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899592" y="4725144"/>
            <a:ext cx="7488661" cy="853421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 b="1"/>
              <a:t>کنترل</a:t>
            </a:r>
            <a:r>
              <a:rPr lang="fa-IR" sz="2000" b="1">
                <a:latin typeface="Tahoma"/>
              </a:rPr>
              <a:t> </a:t>
            </a:r>
            <a:r>
              <a:rPr lang="fa-IR" sz="2000" b="1"/>
              <a:t>های</a:t>
            </a:r>
            <a:r>
              <a:rPr lang="fa-IR" sz="2000" b="1">
                <a:latin typeface="Tahoma"/>
              </a:rPr>
              <a:t> </a:t>
            </a:r>
            <a:r>
              <a:rPr lang="fa-IR" sz="2000" b="1"/>
              <a:t>داخلی</a:t>
            </a:r>
          </a:p>
        </p:txBody>
      </p:sp>
      <p:sp>
        <p:nvSpPr>
          <p:cNvPr id="5" name="Straight Connector 4"/>
          <p:cNvSpPr/>
          <p:nvPr/>
        </p:nvSpPr>
        <p:spPr>
          <a:xfrm>
            <a:off x="1115616" y="2060848"/>
            <a:ext cx="22523" cy="3672408"/>
          </a:xfrm>
          <a:prstGeom prst="line">
            <a:avLst/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traight Connector 5"/>
          <p:cNvSpPr/>
          <p:nvPr/>
        </p:nvSpPr>
        <p:spPr>
          <a:xfrm flipV="1">
            <a:off x="1138139" y="2060848"/>
            <a:ext cx="3289845" cy="0"/>
          </a:xfrm>
          <a:prstGeom prst="line">
            <a:avLst/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Straight Connector 6"/>
          <p:cNvSpPr/>
          <p:nvPr/>
        </p:nvSpPr>
        <p:spPr>
          <a:xfrm flipV="1">
            <a:off x="4427984" y="1628800"/>
            <a:ext cx="0" cy="432048"/>
          </a:xfrm>
          <a:prstGeom prst="line">
            <a:avLst/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Chevron 7"/>
          <p:cNvSpPr/>
          <p:nvPr/>
        </p:nvSpPr>
        <p:spPr>
          <a:xfrm>
            <a:off x="3059832" y="720911"/>
            <a:ext cx="4320481" cy="824434"/>
          </a:xfrm>
          <a:prstGeom prst="chevron">
            <a:avLst>
              <a:gd name="adj" fmla="val 69118"/>
            </a:avLst>
          </a:prstGeom>
          <a:solidFill>
            <a:schemeClr val="accent3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21119" tIns="54910" rIns="107287" bIns="53643" anchor="ctr"/>
          <a:lstStyle>
            <a:lvl1pPr lvl="0">
              <a:defRPr/>
            </a:lvl1pPr>
          </a:lstStyle>
          <a:p>
            <a:pPr lvl="0" algn="ctr">
              <a:spcBef>
                <a:spcPct val="20000"/>
              </a:spcBef>
              <a:buNone/>
            </a:pPr>
            <a:r>
              <a:rPr lang="fa-IR" sz="2000" b="1"/>
              <a:t>معیارهای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خارجی</a:t>
            </a:r>
            <a:r>
              <a:rPr lang="fa-IR" sz="2000" b="1">
                <a:latin typeface="Times New Roman"/>
              </a:rPr>
              <a:t> </a:t>
            </a:r>
          </a:p>
          <a:p>
            <a:pPr lvl="0" algn="ctr">
              <a:spcBef>
                <a:spcPct val="20000"/>
              </a:spcBef>
              <a:buNone/>
            </a:pPr>
            <a:r>
              <a:rPr lang="fa-IR" sz="2000" b="1"/>
              <a:t>مرتبط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باکیفیت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گزارشگری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مالی</a:t>
            </a:r>
          </a:p>
        </p:txBody>
      </p:sp>
      <p:sp>
        <p:nvSpPr>
          <p:cNvPr id="9" name="Pentagon 8"/>
          <p:cNvSpPr/>
          <p:nvPr/>
        </p:nvSpPr>
        <p:spPr>
          <a:xfrm>
            <a:off x="1043608" y="716150"/>
            <a:ext cx="2880320" cy="829196"/>
          </a:xfrm>
          <a:prstGeom prst="homePlate">
            <a:avLst>
              <a:gd name="adj" fmla="val 56646"/>
            </a:avLst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0" tIns="0" rIns="0" bIns="0" anchor="ctr"/>
          <a:lstStyle>
            <a:lvl1pPr lvl="0">
              <a:defRPr/>
            </a:lvl1pPr>
          </a:lstStyle>
          <a:p>
            <a:pPr lvl="0" algn="ctr">
              <a:spcBef>
                <a:spcPct val="20000"/>
              </a:spcBef>
              <a:buNone/>
            </a:pPr>
            <a:r>
              <a:rPr lang="fa-IR" sz="2000" b="1"/>
              <a:t>ارتباط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ارزشی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سود</a:t>
            </a:r>
          </a:p>
        </p:txBody>
      </p:sp>
      <p:sp>
        <p:nvSpPr>
          <p:cNvPr id="10" name="Rectangle 9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12-18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33150" y="1831016"/>
            <a:ext cx="7551218" cy="913195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223866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/>
              <a:t>معیاری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برای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اندازه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گیری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کارایی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مدیریت</a:t>
            </a:r>
          </a:p>
        </p:txBody>
      </p:sp>
      <p:sp>
        <p:nvSpPr>
          <p:cNvPr id="3" name="Flowchart: Predefined Process 2"/>
          <p:cNvSpPr/>
          <p:nvPr/>
        </p:nvSpPr>
        <p:spPr>
          <a:xfrm>
            <a:off x="333151" y="3068960"/>
            <a:ext cx="7550994" cy="1048354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/>
              <a:t>معیار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برای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پیش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بینی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آینده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واحدانتفاعی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وتوزیع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آتی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سود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سهام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333150" y="4293096"/>
            <a:ext cx="7551218" cy="953375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/>
              <a:t>معیاری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برای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اندازه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گیری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دستاوردهاوهمچنین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نشانه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ای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از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تصمیمات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آتی</a:t>
            </a:r>
            <a:r>
              <a:rPr lang="fa-IR" sz="2000">
                <a:latin typeface="Times New Roman"/>
              </a:rPr>
              <a:t> </a:t>
            </a:r>
            <a:r>
              <a:rPr lang="fa-IR" sz="2000"/>
              <a:t>مدیریت</a:t>
            </a:r>
          </a:p>
        </p:txBody>
      </p:sp>
      <p:sp>
        <p:nvSpPr>
          <p:cNvPr id="5" name="Straight Connector 4"/>
          <p:cNvSpPr/>
          <p:nvPr/>
        </p:nvSpPr>
        <p:spPr>
          <a:xfrm>
            <a:off x="596637" y="1269866"/>
            <a:ext cx="0" cy="4102244"/>
          </a:xfrm>
          <a:prstGeom prst="line">
            <a:avLst/>
          </a:prstGeom>
          <a:noFill/>
          <a:ln w="63500">
            <a:solidFill>
              <a:srgbClr val="009999"/>
            </a:solidFill>
            <a:round/>
          </a:ln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Pentagon 5"/>
          <p:cNvSpPr/>
          <p:nvPr/>
        </p:nvSpPr>
        <p:spPr>
          <a:xfrm>
            <a:off x="333151" y="332656"/>
            <a:ext cx="4670898" cy="864096"/>
          </a:xfrm>
          <a:prstGeom prst="homePlate">
            <a:avLst>
              <a:gd name="adj" fmla="val 56146"/>
            </a:avLst>
          </a:prstGeom>
          <a:solidFill>
            <a:schemeClr val="accent3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21119" tIns="54910" rIns="107287" bIns="53643" anchor="ctr"/>
          <a:lstStyle>
            <a:lvl1pPr lvl="0">
              <a:defRPr/>
            </a:lvl1pPr>
          </a:lstStyle>
          <a:p>
            <a:pPr lvl="0" algn="r"/>
            <a:r>
              <a:rPr lang="fa-IR" sz="2800" b="1"/>
              <a:t>اهداف</a:t>
            </a:r>
            <a:r>
              <a:rPr lang="fa-IR" sz="2800" b="1">
                <a:latin typeface="Times New Roman"/>
              </a:rPr>
              <a:t> </a:t>
            </a:r>
            <a:r>
              <a:rPr lang="fa-IR" sz="2800" b="1"/>
              <a:t>مشخص</a:t>
            </a:r>
            <a:r>
              <a:rPr lang="fa-IR" sz="2800" b="1">
                <a:latin typeface="Times New Roman"/>
              </a:rPr>
              <a:t> </a:t>
            </a:r>
            <a:r>
              <a:rPr lang="fa-IR" sz="2800" b="1"/>
              <a:t>گزارش</a:t>
            </a:r>
            <a:r>
              <a:rPr lang="fa-IR" sz="2800" b="1">
                <a:latin typeface="Times New Roman"/>
              </a:rPr>
              <a:t> </a:t>
            </a:r>
            <a:r>
              <a:rPr lang="fa-IR" sz="2800" b="1"/>
              <a:t>سود</a:t>
            </a:r>
          </a:p>
        </p:txBody>
      </p:sp>
      <p:sp>
        <p:nvSpPr>
          <p:cNvPr id="7" name="Rectangle 6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13-18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261148" y="1716111"/>
            <a:ext cx="2251632" cy="1069028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223866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 b="1"/>
              <a:t>روش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های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حسابداری</a:t>
            </a:r>
            <a:r>
              <a:rPr lang="fa-IR" sz="2000" b="1">
                <a:latin typeface="Times New Roman"/>
              </a:rPr>
              <a:t> </a:t>
            </a:r>
          </a:p>
        </p:txBody>
      </p:sp>
      <p:sp>
        <p:nvSpPr>
          <p:cNvPr id="3" name="Flowchart: Predefined Process 2"/>
          <p:cNvSpPr/>
          <p:nvPr/>
        </p:nvSpPr>
        <p:spPr>
          <a:xfrm>
            <a:off x="315614" y="3143579"/>
            <a:ext cx="2195582" cy="1284377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 b="1"/>
              <a:t>ساختار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هزینه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261146" y="4991454"/>
            <a:ext cx="2280623" cy="1245857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 b="1"/>
              <a:t>نگهداشت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سرمایه</a:t>
            </a:r>
            <a:r>
              <a:rPr lang="fa-IR" sz="2000" b="1">
                <a:latin typeface="Times New Roman"/>
              </a:rPr>
              <a:t> </a:t>
            </a:r>
          </a:p>
        </p:txBody>
      </p:sp>
      <p:sp>
        <p:nvSpPr>
          <p:cNvPr id="5" name="Straight Connector 4"/>
          <p:cNvSpPr/>
          <p:nvPr/>
        </p:nvSpPr>
        <p:spPr>
          <a:xfrm>
            <a:off x="467544" y="1340768"/>
            <a:ext cx="23811" cy="4791468"/>
          </a:xfrm>
          <a:prstGeom prst="line">
            <a:avLst/>
          </a:prstGeom>
          <a:noFill/>
          <a:ln w="63500">
            <a:solidFill>
              <a:srgbClr val="009999"/>
            </a:solidFill>
            <a:round/>
          </a:ln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Pentagon 5"/>
          <p:cNvSpPr/>
          <p:nvPr/>
        </p:nvSpPr>
        <p:spPr>
          <a:xfrm>
            <a:off x="416443" y="502790"/>
            <a:ext cx="6433663" cy="864096"/>
          </a:xfrm>
          <a:prstGeom prst="homePlate">
            <a:avLst>
              <a:gd name="adj" fmla="val 56146"/>
            </a:avLst>
          </a:prstGeom>
          <a:solidFill>
            <a:schemeClr val="accent3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139388" rIns="107287" bIns="53643" anchor="ctr"/>
          <a:lstStyle>
            <a:lvl1pPr lvl="0">
              <a:defRPr/>
            </a:lvl1pPr>
          </a:lstStyle>
          <a:p>
            <a:pPr lvl="0" algn="ctr">
              <a:spcBef>
                <a:spcPct val="20000"/>
              </a:spcBef>
              <a:buNone/>
            </a:pPr>
            <a:r>
              <a:rPr lang="fa-IR" sz="3200" b="1"/>
              <a:t>مدیریت</a:t>
            </a:r>
            <a:r>
              <a:rPr lang="fa-IR" sz="3200" b="1">
                <a:latin typeface="Times New Roman"/>
              </a:rPr>
              <a:t> </a:t>
            </a:r>
            <a:r>
              <a:rPr lang="fa-IR" sz="3200" b="1"/>
              <a:t>سود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511196" y="1700808"/>
            <a:ext cx="6142224" cy="1224136"/>
            <a:chOff x="1550" y="1287"/>
            <a:chExt cx="2585" cy="640"/>
          </a:xfrm>
        </p:grpSpPr>
        <p:grpSp>
          <p:nvGrpSpPr>
            <p:cNvPr id="8" name="Group 7"/>
            <p:cNvGrpSpPr/>
            <p:nvPr/>
          </p:nvGrpSpPr>
          <p:grpSpPr>
            <a:xfrm>
              <a:off x="1741" y="1287"/>
              <a:ext cx="2394" cy="640"/>
              <a:chOff x="2136" y="1612"/>
              <a:chExt cx="2394" cy="640"/>
            </a:xfrm>
          </p:grpSpPr>
          <p:sp>
            <p:nvSpPr>
              <p:cNvPr id="9" name="Flowchart: Document 8"/>
              <p:cNvSpPr/>
              <p:nvPr/>
            </p:nvSpPr>
            <p:spPr>
              <a:xfrm>
                <a:off x="2136" y="1620"/>
                <a:ext cx="1051" cy="632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anchor="ctr"/>
              <a:lstStyle>
                <a:lvl1pPr lvl="0">
                  <a:defRPr/>
                </a:lvl1pPr>
              </a:lstStyle>
              <a:p>
                <a:pPr lvl="0" algn="ctr"/>
                <a:endParaRPr/>
              </a:p>
              <a:p>
                <a:pPr lvl="0" algn="ctr"/>
                <a:r>
                  <a:rPr lang="fa-IR"/>
                  <a:t>روشهای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حسابداری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محافظه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کارانه</a:t>
                </a:r>
              </a:p>
            </p:txBody>
          </p:sp>
          <p:sp>
            <p:nvSpPr>
              <p:cNvPr id="10" name="Straight Connector 9"/>
              <p:cNvSpPr/>
              <p:nvPr/>
            </p:nvSpPr>
            <p:spPr>
              <a:xfrm>
                <a:off x="3206" y="1934"/>
                <a:ext cx="222" cy="7"/>
              </a:xfrm>
              <a:prstGeom prst="line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none" anchor="ctr"/>
              <a:lstStyle>
                <a:lvl1pPr lvl="0">
                  <a:defRPr/>
                </a:lvl1pPr>
              </a:lstStyle>
              <a:p>
                <a:endParaRPr/>
              </a:p>
            </p:txBody>
          </p:sp>
          <p:sp>
            <p:nvSpPr>
              <p:cNvPr id="11" name="Flowchart: Document 10"/>
              <p:cNvSpPr/>
              <p:nvPr/>
            </p:nvSpPr>
            <p:spPr>
              <a:xfrm>
                <a:off x="3388" y="1612"/>
                <a:ext cx="1142" cy="595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anchor="ctr"/>
              <a:lstStyle>
                <a:lvl1pPr lvl="0">
                  <a:defRPr/>
                </a:lvl1pPr>
              </a:lstStyle>
              <a:p>
                <a:pPr lvl="0" algn="ctr"/>
                <a:endParaRPr/>
              </a:p>
              <a:p>
                <a:pPr lvl="0" algn="ctr"/>
                <a:r>
                  <a:rPr lang="fa-IR"/>
                  <a:t>عدم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ثبات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رویه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دراستفاده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ازروشهای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حسابداری</a:t>
                </a:r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>
            <a:xfrm flipV="1">
              <a:off x="1550" y="1611"/>
              <a:ext cx="191" cy="5"/>
            </a:xfrm>
            <a:prstGeom prst="straightConnector1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</p:cxnSp>
      </p:grpSp>
      <p:grpSp>
        <p:nvGrpSpPr>
          <p:cNvPr id="13" name="Group 12"/>
          <p:cNvGrpSpPr/>
          <p:nvPr/>
        </p:nvGrpSpPr>
        <p:grpSpPr>
          <a:xfrm>
            <a:off x="2483768" y="3143579"/>
            <a:ext cx="6264696" cy="1489680"/>
            <a:chOff x="1585" y="2037"/>
            <a:chExt cx="778" cy="300"/>
          </a:xfrm>
        </p:grpSpPr>
        <p:sp>
          <p:nvSpPr>
            <p:cNvPr id="14" name="Flowchart: Document 13"/>
            <p:cNvSpPr/>
            <p:nvPr/>
          </p:nvSpPr>
          <p:spPr>
            <a:xfrm>
              <a:off x="1628" y="2037"/>
              <a:ext cx="735" cy="300"/>
            </a:xfrm>
            <a:prstGeom prst="flowChartDocument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  <p:txBody>
            <a:bodyPr wrap="square" lIns="18000" rIns="18000" anchor="ctr"/>
            <a:lstStyle>
              <a:lvl1pPr lvl="0">
                <a:defRPr/>
              </a:lvl1pPr>
            </a:lstStyle>
            <a:p>
              <a:pPr lvl="0" algn="ctr"/>
              <a:endParaRPr/>
            </a:p>
            <a:p>
              <a:pPr lvl="0" algn="ctr"/>
              <a:r>
                <a:rPr lang="fa-IR"/>
                <a:t>شرکت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داری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نسبت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هزینه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متغیربه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فروش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بالا،کنترل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بهترومناسبی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روی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هزینه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ها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دارد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واین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موضوع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منجربه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افزایش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کیفیت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سود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می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شود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1585" y="2187"/>
              <a:ext cx="43" cy="4"/>
            </a:xfrm>
            <a:prstGeom prst="straightConnector1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</p:cxnSp>
      </p:grpSp>
      <p:grpSp>
        <p:nvGrpSpPr>
          <p:cNvPr id="16" name="Group 15"/>
          <p:cNvGrpSpPr/>
          <p:nvPr/>
        </p:nvGrpSpPr>
        <p:grpSpPr>
          <a:xfrm>
            <a:off x="2453377" y="4801126"/>
            <a:ext cx="6424769" cy="1710976"/>
            <a:chOff x="1028" y="2404"/>
            <a:chExt cx="2620" cy="906"/>
          </a:xfrm>
        </p:grpSpPr>
        <p:grpSp>
          <p:nvGrpSpPr>
            <p:cNvPr id="17" name="Group 16"/>
            <p:cNvGrpSpPr/>
            <p:nvPr/>
          </p:nvGrpSpPr>
          <p:grpSpPr>
            <a:xfrm>
              <a:off x="1185" y="2404"/>
              <a:ext cx="2463" cy="906"/>
              <a:chOff x="1878" y="2064"/>
              <a:chExt cx="2463" cy="906"/>
            </a:xfrm>
          </p:grpSpPr>
          <p:sp>
            <p:nvSpPr>
              <p:cNvPr id="18" name="Flowchart: Document 17"/>
              <p:cNvSpPr/>
              <p:nvPr/>
            </p:nvSpPr>
            <p:spPr>
              <a:xfrm>
                <a:off x="1878" y="2160"/>
                <a:ext cx="1192" cy="767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lIns="18000" rIns="18000" anchor="ctr"/>
              <a:lstStyle>
                <a:lvl1pPr lvl="0">
                  <a:defRPr/>
                </a:lvl1pPr>
              </a:lstStyle>
              <a:p>
                <a:pPr lvl="0" algn="ctr">
                  <a:spcBef>
                    <a:spcPct val="20000"/>
                  </a:spcBef>
                  <a:buNone/>
                </a:pPr>
                <a:endParaRPr/>
              </a:p>
              <a:p>
                <a:pPr lvl="0" algn="ctr">
                  <a:spcBef>
                    <a:spcPct val="20000"/>
                  </a:spcBef>
                  <a:buNone/>
                </a:pPr>
                <a:r>
                  <a:rPr lang="fa-IR"/>
                  <a:t>موسسه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برای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حفظ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ونگهداشت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دارایی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ها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وبهبود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قدرت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سوداوری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فعلی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وآتی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خود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چه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تدابیری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اندیشیده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است</a:t>
                </a:r>
              </a:p>
            </p:txBody>
          </p:sp>
          <p:sp>
            <p:nvSpPr>
              <p:cNvPr id="19" name="Straight Connector 18"/>
              <p:cNvSpPr/>
              <p:nvPr/>
            </p:nvSpPr>
            <p:spPr>
              <a:xfrm>
                <a:off x="3062" y="2512"/>
                <a:ext cx="84" cy="11"/>
              </a:xfrm>
              <a:prstGeom prst="line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lIns="18000" rIns="18000" anchor="ctr"/>
              <a:lstStyle>
                <a:lvl1pPr lvl="0">
                  <a:defRPr/>
                </a:lvl1pPr>
              </a:lstStyle>
              <a:p>
                <a:endParaRPr/>
              </a:p>
            </p:txBody>
          </p:sp>
          <p:sp>
            <p:nvSpPr>
              <p:cNvPr id="20" name="Flowchart: Document 19"/>
              <p:cNvSpPr/>
              <p:nvPr/>
            </p:nvSpPr>
            <p:spPr>
              <a:xfrm>
                <a:off x="3164" y="2064"/>
                <a:ext cx="1177" cy="906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lIns="18000" rIns="18000" anchor="ctr"/>
              <a:lstStyle>
                <a:lvl1pPr lvl="0">
                  <a:defRPr/>
                </a:lvl1pPr>
              </a:lstStyle>
              <a:p>
                <a:pPr lvl="0" algn="ctr"/>
                <a:endParaRPr/>
              </a:p>
              <a:p>
                <a:pPr lvl="0" algn="ctr"/>
                <a:r>
                  <a:rPr lang="fa-IR"/>
                  <a:t>نگهداشت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سرمایه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تنها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زمانی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انجام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می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شود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که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اجزای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جدیدی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جایگزین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قدیمی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ها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شودوقدرت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سوداوری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راحفظ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یا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بیشترکند</a:t>
                </a:r>
                <a:r>
                  <a:rPr lang="fa-IR" sz="1600" b="1">
                    <a:latin typeface="Times New Roman"/>
                  </a:rPr>
                  <a:t>.</a:t>
                </a:r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 flipH="1">
              <a:off x="1028" y="2851"/>
              <a:ext cx="180" cy="2"/>
            </a:xfrm>
            <a:prstGeom prst="straightConnector1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</p:cxnSp>
      </p:grpSp>
      <p:sp>
        <p:nvSpPr>
          <p:cNvPr id="22" name="Rectangle 21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14-18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97126" y="2936055"/>
            <a:ext cx="7813403" cy="1069009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/>
              <a:t>کیفیت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سود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شرکتهای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فعال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درکشورهای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دارای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اقتصاددولتی</a:t>
            </a:r>
            <a:r>
              <a:rPr lang="fa-IR" sz="2000">
                <a:latin typeface="Tahoma"/>
              </a:rPr>
              <a:t> </a:t>
            </a:r>
          </a:p>
          <a:p>
            <a:pPr lvl="0" algn="ctr"/>
            <a:r>
              <a:rPr lang="fa-IR" sz="2000"/>
              <a:t>درمقایسه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با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کشورهای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دارای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خصوصی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سازی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مناسب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پایینتراست</a:t>
            </a:r>
          </a:p>
        </p:txBody>
      </p:sp>
      <p:sp>
        <p:nvSpPr>
          <p:cNvPr id="3" name="Flowchart: Predefined Process 2"/>
          <p:cNvSpPr/>
          <p:nvPr/>
        </p:nvSpPr>
        <p:spPr>
          <a:xfrm>
            <a:off x="395536" y="4241553"/>
            <a:ext cx="7820650" cy="1131663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pPr lvl="0" algn="ctr"/>
            <a:endParaRPr/>
          </a:p>
          <a:p>
            <a:pPr lvl="0" algn="ctr"/>
            <a:r>
              <a:rPr lang="fa-IR" sz="2000"/>
              <a:t>کیفیت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سود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شرکتهای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فعال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درکشورهای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دارای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ریسک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سرمایه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گذاری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بالاو</a:t>
            </a:r>
          </a:p>
          <a:p>
            <a:pPr lvl="0" algn="ctr"/>
            <a:r>
              <a:rPr lang="fa-IR" sz="2000"/>
              <a:t>امنیت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اقتصادی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پایین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درمقایسه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بادیگرشرکتها،ازکیفیت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سود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پایینی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برخوردارند</a:t>
            </a:r>
          </a:p>
        </p:txBody>
      </p:sp>
      <p:sp>
        <p:nvSpPr>
          <p:cNvPr id="4" name="Straight Connector 3"/>
          <p:cNvSpPr/>
          <p:nvPr/>
        </p:nvSpPr>
        <p:spPr>
          <a:xfrm flipV="1">
            <a:off x="592284" y="1395317"/>
            <a:ext cx="2443159" cy="17459"/>
          </a:xfrm>
          <a:prstGeom prst="line">
            <a:avLst/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Straight Connector 4"/>
          <p:cNvSpPr/>
          <p:nvPr/>
        </p:nvSpPr>
        <p:spPr>
          <a:xfrm flipV="1">
            <a:off x="3059832" y="836712"/>
            <a:ext cx="0" cy="559150"/>
          </a:xfrm>
          <a:prstGeom prst="line">
            <a:avLst/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Flowchart: Predefined Process 5"/>
          <p:cNvSpPr/>
          <p:nvPr/>
        </p:nvSpPr>
        <p:spPr>
          <a:xfrm>
            <a:off x="395536" y="1723802"/>
            <a:ext cx="7820650" cy="985118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308343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/>
              <a:t>کیفیت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سود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شرکتهای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فعال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درکشورهای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باثبات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ازکشورهای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بی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ثبات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بالاتراست</a:t>
            </a:r>
          </a:p>
        </p:txBody>
      </p:sp>
      <p:sp>
        <p:nvSpPr>
          <p:cNvPr id="7" name="Straight Connector 6"/>
          <p:cNvSpPr/>
          <p:nvPr/>
        </p:nvSpPr>
        <p:spPr>
          <a:xfrm>
            <a:off x="619266" y="1464667"/>
            <a:ext cx="26174" cy="3908549"/>
          </a:xfrm>
          <a:prstGeom prst="line">
            <a:avLst/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Pentagon 7"/>
          <p:cNvSpPr/>
          <p:nvPr/>
        </p:nvSpPr>
        <p:spPr>
          <a:xfrm>
            <a:off x="645440" y="260648"/>
            <a:ext cx="5438728" cy="905233"/>
          </a:xfrm>
          <a:prstGeom prst="homePlate">
            <a:avLst>
              <a:gd name="adj" fmla="val 56646"/>
            </a:avLst>
          </a:prstGeom>
          <a:solidFill>
            <a:schemeClr val="accent3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21119" tIns="54910" rIns="107287" bIns="53643" anchor="ctr"/>
          <a:lstStyle>
            <a:lvl1pPr lvl="0">
              <a:defRPr/>
            </a:lvl1pPr>
          </a:lstStyle>
          <a:p>
            <a:pPr lvl="0" algn="ctr">
              <a:spcBef>
                <a:spcPct val="20000"/>
              </a:spcBef>
              <a:buNone/>
            </a:pPr>
            <a:r>
              <a:rPr lang="fa-IR" sz="2400" b="1"/>
              <a:t>عوامل</a:t>
            </a:r>
            <a:r>
              <a:rPr lang="fa-IR" sz="2400" b="1">
                <a:latin typeface="Times New Roman"/>
              </a:rPr>
              <a:t> </a:t>
            </a:r>
            <a:r>
              <a:rPr lang="fa-IR" sz="2400" b="1"/>
              <a:t>سیاسی</a:t>
            </a:r>
            <a:r>
              <a:rPr lang="fa-IR" sz="2400" b="1">
                <a:latin typeface="Times New Roman"/>
              </a:rPr>
              <a:t> </a:t>
            </a:r>
            <a:r>
              <a:rPr lang="fa-IR" sz="2400" b="1"/>
              <a:t>اقتصادی</a:t>
            </a:r>
            <a:r>
              <a:rPr lang="fa-IR" sz="2400" b="1">
                <a:latin typeface="Times New Roman"/>
              </a:rPr>
              <a:t> </a:t>
            </a:r>
            <a:r>
              <a:rPr lang="fa-IR" sz="2400" b="1"/>
              <a:t>دربررسی</a:t>
            </a:r>
            <a:r>
              <a:rPr lang="fa-IR" sz="2400" b="1">
                <a:latin typeface="Times New Roman"/>
              </a:rPr>
              <a:t> </a:t>
            </a:r>
            <a:r>
              <a:rPr lang="fa-IR" sz="2400" b="1"/>
              <a:t>کیفیت</a:t>
            </a:r>
            <a:r>
              <a:rPr lang="fa-IR" sz="2400" b="1">
                <a:latin typeface="Times New Roman"/>
              </a:rPr>
              <a:t> </a:t>
            </a:r>
            <a:r>
              <a:rPr lang="fa-IR" sz="2400" b="1"/>
              <a:t>سود</a:t>
            </a:r>
          </a:p>
        </p:txBody>
      </p:sp>
      <p:sp>
        <p:nvSpPr>
          <p:cNvPr id="9" name="Rectangle 8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15-18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sz="quarter" idx="1"/>
          </p:nvPr>
        </p:nvSpPr>
        <p:spPr>
          <a:xfrm>
            <a:off x="2627784" y="0"/>
            <a:ext cx="6408712" cy="717341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2"/>
          </p:nvPr>
        </p:nvSpPr>
        <p:spPr>
          <a:xfrm>
            <a:off x="2627784" y="548680"/>
            <a:ext cx="6264696" cy="525658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>
              <a:lnSpc>
                <a:spcPct val="100000"/>
              </a:lnSpc>
            </a:pPr>
            <a:r>
              <a:rPr lang="fa-IR" sz="3600">
                <a:solidFill>
                  <a:schemeClr val="tx1"/>
                </a:solidFill>
              </a:rPr>
              <a:t>دربررسی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کیفیت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سودبه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مباحثی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همچون</a:t>
            </a:r>
          </a:p>
          <a:p>
            <a:pPr lvl="0">
              <a:lnSpc>
                <a:spcPct val="100000"/>
              </a:lnSpc>
            </a:pPr>
            <a:r>
              <a:rPr lang="fa-IR" sz="3600"/>
              <a:t>عوامل خاص شرکتی که برکیفیت سود تاثیردارند بایدموردتوجه قرارگیرند.</a:t>
            </a:r>
          </a:p>
          <a:p>
            <a:pPr lvl="0">
              <a:lnSpc>
                <a:spcPct val="100000"/>
              </a:lnSpc>
            </a:pP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/>
              <a:t>وهمچنین </a:t>
            </a:r>
            <a:r>
              <a:rPr lang="fa-IR" sz="3600">
                <a:solidFill>
                  <a:schemeClr val="tx1"/>
                </a:solidFill>
              </a:rPr>
              <a:t>میزان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دخالت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دولت،میزان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روابط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بادیگر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کشورها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ومیزان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تعامل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با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انها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ریسک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اقتصادی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وامنیت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سرمایه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گذاری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توجه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جدی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 </a:t>
            </a:r>
            <a:r>
              <a:rPr lang="fa-IR" sz="3600">
                <a:solidFill>
                  <a:schemeClr val="tx1"/>
                </a:solidFill>
              </a:rPr>
              <a:t>کرد</a:t>
            </a:r>
            <a:r>
              <a:rPr lang="fa-IR" sz="3600">
                <a:solidFill>
                  <a:schemeClr val="tx1"/>
                </a:solidFill>
                <a:latin typeface="Tahoma"/>
              </a:rPr>
              <a:t>.</a:t>
            </a:r>
          </a:p>
          <a:p>
            <a:pPr lvl="0">
              <a:lnSpc>
                <a:spcPct val="100000"/>
              </a:lnSpc>
            </a:pPr>
            <a:endParaRPr lang="fa-IR" sz="3600">
              <a:solidFill>
                <a:schemeClr val="tx1"/>
              </a:solidFill>
              <a:latin typeface="Tahoma"/>
            </a:endParaRP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-108520" y="384048"/>
            <a:ext cx="2467672" cy="383704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 sz="7200" b="1">
                <a:solidFill>
                  <a:schemeClr val="tx1"/>
                </a:solidFill>
              </a:rPr>
              <a:t>نتیجه گیری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/>
          </p:nvPr>
        </p:nvPicPr>
        <p:blipFill>
          <a:blip r:embed="rId2"/>
          <a:srcRect t="4650" b="4650"/>
          <a:stretch>
            <a:fillRect/>
          </a:stretch>
        </p:blipFill>
        <p:spPr>
          <a:xfrm>
            <a:off x="0" y="6727825"/>
            <a:ext cx="469900" cy="425450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16-18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sz="quarter" idx="1"/>
          </p:nvPr>
        </p:nvSpPr>
        <p:spPr>
          <a:xfrm>
            <a:off x="2627784" y="228600"/>
            <a:ext cx="6363816" cy="5867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0" lvl="0" indent="0">
              <a:buNone/>
            </a:pPr>
            <a:endParaRPr/>
          </a:p>
          <a:p>
            <a:pPr marL="0" lvl="0" indent="0">
              <a:buNone/>
            </a:pPr>
            <a:r>
              <a:rPr lang="fa-IR"/>
              <a:t>1)مقاله کیفیت سودومعیارهای اندازه گیری ان </a:t>
            </a:r>
          </a:p>
          <a:p>
            <a:pPr marL="0" lvl="0" indent="0">
              <a:buNone/>
            </a:pPr>
            <a:r>
              <a:rPr lang="fa-IR"/>
              <a:t>محمدحسین صفرزاده </a:t>
            </a:r>
          </a:p>
          <a:p>
            <a:pPr marL="0" lvl="0" indent="0">
              <a:buNone/>
            </a:pPr>
            <a:r>
              <a:rPr lang="fa-IR"/>
              <a:t> 2) مقاله معیارها ومدلهای اندازه گیری کیفیت سود</a:t>
            </a:r>
          </a:p>
          <a:p>
            <a:pPr marL="0" lvl="0" indent="0">
              <a:buNone/>
            </a:pPr>
            <a:r>
              <a:rPr lang="fa-IR"/>
              <a:t>دکترقاسم بولو ومیثم طالبی</a:t>
            </a:r>
          </a:p>
          <a:p>
            <a:pPr marL="0" lvl="0" indent="0">
              <a:buNone/>
            </a:pPr>
            <a:r>
              <a:rPr lang="fa-IR"/>
              <a:t>3)  مقاله کیفیت سود  واحد دانشگاه ازاد</a:t>
            </a:r>
          </a:p>
          <a:p>
            <a:pPr marL="0" lvl="0" indent="0">
              <a:buNone/>
            </a:pPr>
            <a:r>
              <a:rPr lang="fa-IR"/>
              <a:t>4)  مقاله کیفیت سود دکتر ژاله نعیمی دکتراخگر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endParaRPr/>
          </a:p>
          <a:p>
            <a:pPr lvl="0"/>
            <a:endParaRPr/>
          </a:p>
          <a:p>
            <a:pPr lvl="0"/>
            <a:r>
              <a:rPr lang="fa-IR" sz="7200" b="1">
                <a:solidFill>
                  <a:schemeClr val="tx1"/>
                </a:solidFill>
              </a:rPr>
              <a:t>منابع</a:t>
            </a:r>
          </a:p>
        </p:txBody>
      </p:sp>
      <p:sp>
        <p:nvSpPr>
          <p:cNvPr id="4" name="Rectangle 3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17-18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5806" y="4220735"/>
            <a:ext cx="5515377" cy="212365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ctr"/>
            <a:r>
              <a:rPr lang="fa-IR" sz="6600">
                <a:solidFill>
                  <a:srgbClr val="002060"/>
                </a:solidFill>
                <a:latin typeface="B Nazanin"/>
              </a:rPr>
              <a:t>باتشکر</a:t>
            </a:r>
            <a:r>
              <a:rPr lang="fa-IR" sz="6600">
                <a:solidFill>
                  <a:srgbClr val="002060"/>
                </a:solidFill>
              </a:rPr>
              <a:t> </a:t>
            </a:r>
            <a:r>
              <a:rPr lang="fa-IR" sz="6600">
                <a:solidFill>
                  <a:srgbClr val="002060"/>
                </a:solidFill>
                <a:latin typeface="B Nazanin"/>
              </a:rPr>
              <a:t>از</a:t>
            </a:r>
            <a:r>
              <a:rPr lang="fa-IR" sz="6600">
                <a:solidFill>
                  <a:srgbClr val="002060"/>
                </a:solidFill>
              </a:rPr>
              <a:t> </a:t>
            </a:r>
            <a:r>
              <a:rPr lang="fa-IR" sz="6600">
                <a:solidFill>
                  <a:srgbClr val="002060"/>
                </a:solidFill>
                <a:latin typeface="B Nazanin"/>
              </a:rPr>
              <a:t>حضور</a:t>
            </a:r>
            <a:r>
              <a:rPr lang="fa-IR" sz="6600">
                <a:solidFill>
                  <a:srgbClr val="002060"/>
                </a:solidFill>
              </a:rPr>
              <a:t> </a:t>
            </a:r>
            <a:r>
              <a:rPr lang="fa-IR" sz="6600">
                <a:solidFill>
                  <a:srgbClr val="002060"/>
                </a:solidFill>
                <a:latin typeface="B Nazanin"/>
              </a:rPr>
              <a:t>سبزتان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sz="quarter" idx="1"/>
          </p:nvPr>
        </p:nvSpPr>
        <p:spPr>
          <a:xfrm>
            <a:off x="971600" y="1124744"/>
            <a:ext cx="6552729" cy="5040561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0" lvl="0" indent="0" algn="ctr">
              <a:lnSpc>
                <a:spcPct val="150000"/>
              </a:lnSpc>
              <a:buNone/>
            </a:pPr>
            <a:r>
              <a:rPr lang="fa-IR" sz="4400" b="1" dirty="0"/>
              <a:t>موضوع: کیفیت سود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fa-IR" sz="4400" b="1" dirty="0"/>
              <a:t>نام استاد: 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fa-IR" sz="4400" b="1" dirty="0"/>
              <a:t>ارائه کننده : 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fa-IR" sz="4400" b="1" smtClean="0"/>
              <a:t>مهر95</a:t>
            </a:r>
            <a:endParaRPr lang="fa-IR" sz="4400" b="1" dirty="0"/>
          </a:p>
        </p:txBody>
      </p:sp>
      <p:sp>
        <p:nvSpPr>
          <p:cNvPr id="3" name="Rectangle 2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2-18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 b="1"/>
              <a:t>فهرست مطالب: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fa-IR"/>
              <a:t>مفهوم کیفیت سود</a:t>
            </a:r>
          </a:p>
          <a:p>
            <a:pPr lvl="0"/>
            <a:r>
              <a:rPr lang="fa-IR"/>
              <a:t>نظریه هادرمورد معیاراندازهگیری کیفیت سود</a:t>
            </a:r>
          </a:p>
          <a:p>
            <a:pPr lvl="0"/>
            <a:r>
              <a:rPr lang="fa-IR"/>
              <a:t>معیارهای اندازه گیری کیفیت سود</a:t>
            </a:r>
          </a:p>
          <a:p>
            <a:pPr lvl="0"/>
            <a:r>
              <a:rPr lang="fa-IR"/>
              <a:t>اهداف مشخص گزارش سود</a:t>
            </a:r>
          </a:p>
          <a:p>
            <a:pPr lvl="0"/>
            <a:r>
              <a:rPr lang="fa-IR"/>
              <a:t>مدیریت سود</a:t>
            </a:r>
          </a:p>
          <a:p>
            <a:pPr lvl="0"/>
            <a:r>
              <a:rPr lang="fa-IR"/>
              <a:t>عوامل سیاسی واقتصادی دربررسی کیفیت سود</a:t>
            </a:r>
          </a:p>
          <a:p>
            <a:pPr lvl="0"/>
            <a:r>
              <a:rPr lang="fa-IR"/>
              <a:t>نتیجه گیری</a:t>
            </a:r>
          </a:p>
        </p:txBody>
      </p:sp>
      <p:sp>
        <p:nvSpPr>
          <p:cNvPr id="4" name="Rectangle 3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3-18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0688" y="2060848"/>
            <a:ext cx="8229600" cy="496855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 algn="r">
              <a:lnSpc>
                <a:spcPct val="15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fa-IR" sz="5300" b="1">
                <a:solidFill>
                  <a:schemeClr val="tx1"/>
                </a:solidFill>
              </a:rPr>
              <a:t>0</a:t>
            </a:r>
            <a:r>
              <a:rPr lang="fa-IR" sz="3200" b="1">
                <a:solidFill>
                  <a:schemeClr val="tx1"/>
                </a:solidFill>
              </a:rPr>
              <a:t>شیپر و وینسنت کیفیت سود رابه عنوان نزدیکی سود گزارش شده حسابداری به سود اقتصادی تعریف می کنند.به عبارت دیگر،نزدیکی بیشتر سود حسابداری به سود اقتصادی،بیانگر کیفیت سود بیشتر است. </a:t>
            </a:r>
            <a:r>
              <a:t/>
            </a:r>
            <a:br/>
            <a:r>
              <a:t/>
            </a:r>
            <a:br/>
            <a:r>
              <a:rPr lang="fa-IR" sz="3200" b="1">
                <a:solidFill>
                  <a:schemeClr val="tx1"/>
                </a:solidFill>
              </a:rPr>
              <a:t> 0 ادبیات کیفیت سود مملو از معیارهای مختلف برای اندازه گیری این مفهوم است .</a:t>
            </a:r>
            <a:r>
              <a:t/>
            </a:r>
            <a:br/>
            <a:r>
              <a:t/>
            </a:r>
            <a:br/>
            <a:r>
              <a:rPr lang="fa-IR" sz="3200"/>
              <a:t>   </a:t>
            </a:r>
          </a:p>
        </p:txBody>
      </p:sp>
      <p:sp>
        <p:nvSpPr>
          <p:cNvPr id="3" name="Pentagon 2"/>
          <p:cNvSpPr/>
          <p:nvPr/>
        </p:nvSpPr>
        <p:spPr>
          <a:xfrm>
            <a:off x="1096964" y="404664"/>
            <a:ext cx="6643387" cy="906462"/>
          </a:xfrm>
          <a:prstGeom prst="homePlate">
            <a:avLst>
              <a:gd name="adj" fmla="val 56646"/>
            </a:avLst>
          </a:prstGeom>
          <a:solidFill>
            <a:schemeClr val="accent3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0" tIns="0" rIns="0" bIns="0" anchor="ctr"/>
          <a:lstStyle>
            <a:lvl1pPr lvl="0">
              <a:defRPr/>
            </a:lvl1pPr>
          </a:lstStyle>
          <a:p>
            <a:pPr lvl="0" algn="ctr">
              <a:spcBef>
                <a:spcPct val="20000"/>
              </a:spcBef>
              <a:buNone/>
            </a:pPr>
            <a:r>
              <a:rPr lang="fa-IR" sz="4000" b="1"/>
              <a:t>مفهوم</a:t>
            </a:r>
            <a:r>
              <a:rPr lang="fa-IR" sz="4000" b="1">
                <a:latin typeface="Times New Roman"/>
              </a:rPr>
              <a:t> </a:t>
            </a:r>
            <a:r>
              <a:rPr lang="fa-IR" sz="4000" b="1"/>
              <a:t>کیفیت</a:t>
            </a:r>
            <a:r>
              <a:rPr lang="fa-IR" sz="4000" b="1">
                <a:latin typeface="Times New Roman"/>
              </a:rPr>
              <a:t> </a:t>
            </a:r>
            <a:r>
              <a:rPr lang="fa-IR" sz="4000" b="1"/>
              <a:t>سود</a:t>
            </a:r>
          </a:p>
        </p:txBody>
      </p:sp>
      <p:sp>
        <p:nvSpPr>
          <p:cNvPr id="4" name="Rectangle 3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4-18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33152" y="1831016"/>
            <a:ext cx="1913686" cy="913195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223866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b="1"/>
              <a:t>فرانسیس</a:t>
            </a:r>
            <a:r>
              <a:rPr lang="fa-IR" b="1">
                <a:latin typeface="Times New Roman"/>
              </a:rPr>
              <a:t> </a:t>
            </a:r>
            <a:r>
              <a:rPr lang="fa-IR" b="1"/>
              <a:t>وهمکاران</a:t>
            </a:r>
          </a:p>
        </p:txBody>
      </p:sp>
      <p:sp>
        <p:nvSpPr>
          <p:cNvPr id="3" name="Flowchart: Predefined Process 2"/>
          <p:cNvSpPr/>
          <p:nvPr/>
        </p:nvSpPr>
        <p:spPr>
          <a:xfrm>
            <a:off x="323528" y="3379310"/>
            <a:ext cx="1923309" cy="893384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 b="1"/>
              <a:t>کرنل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ولندسمن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333152" y="4734618"/>
            <a:ext cx="2123104" cy="963205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 b="1"/>
              <a:t>جوناس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وبلانکت</a:t>
            </a:r>
          </a:p>
        </p:txBody>
      </p:sp>
      <p:sp>
        <p:nvSpPr>
          <p:cNvPr id="5" name="Straight Connector 4"/>
          <p:cNvSpPr/>
          <p:nvPr/>
        </p:nvSpPr>
        <p:spPr>
          <a:xfrm>
            <a:off x="467544" y="1269866"/>
            <a:ext cx="0" cy="4545624"/>
          </a:xfrm>
          <a:prstGeom prst="line">
            <a:avLst/>
          </a:prstGeom>
          <a:noFill/>
          <a:ln w="63500">
            <a:solidFill>
              <a:srgbClr val="009999"/>
            </a:solidFill>
            <a:round/>
          </a:ln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Pentagon 5"/>
          <p:cNvSpPr/>
          <p:nvPr/>
        </p:nvSpPr>
        <p:spPr>
          <a:xfrm>
            <a:off x="323528" y="332656"/>
            <a:ext cx="6552728" cy="864096"/>
          </a:xfrm>
          <a:prstGeom prst="homePlate">
            <a:avLst>
              <a:gd name="adj" fmla="val 56146"/>
            </a:avLst>
          </a:prstGeom>
          <a:solidFill>
            <a:schemeClr val="accent3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21119" tIns="54910" rIns="107287" bIns="53643" anchor="ctr"/>
          <a:lstStyle>
            <a:lvl1pPr lvl="0">
              <a:defRPr/>
            </a:lvl1pPr>
          </a:lstStyle>
          <a:p>
            <a:pPr lvl="0" algn="r"/>
            <a:r>
              <a:rPr lang="fa-IR" sz="2800" b="1"/>
              <a:t>نظریه</a:t>
            </a:r>
            <a:r>
              <a:rPr lang="fa-IR" sz="2800" b="1">
                <a:latin typeface="Times New Roman"/>
              </a:rPr>
              <a:t> </a:t>
            </a:r>
            <a:r>
              <a:rPr lang="fa-IR" sz="2800" b="1"/>
              <a:t>هادرمورد</a:t>
            </a:r>
            <a:r>
              <a:rPr lang="fa-IR" sz="2800" b="1">
                <a:latin typeface="Times New Roman"/>
              </a:rPr>
              <a:t> </a:t>
            </a:r>
            <a:r>
              <a:rPr lang="fa-IR" sz="2800" b="1"/>
              <a:t>معیار</a:t>
            </a:r>
            <a:r>
              <a:rPr lang="fa-IR" sz="2800" b="1">
                <a:latin typeface="Times New Roman"/>
              </a:rPr>
              <a:t> </a:t>
            </a:r>
            <a:r>
              <a:rPr lang="fa-IR" sz="2800" b="1"/>
              <a:t>اندازه</a:t>
            </a:r>
            <a:r>
              <a:rPr lang="fa-IR" sz="2800" b="1">
                <a:latin typeface="Times New Roman"/>
              </a:rPr>
              <a:t> </a:t>
            </a:r>
            <a:r>
              <a:rPr lang="fa-IR" sz="2800" b="1"/>
              <a:t>گیری</a:t>
            </a:r>
            <a:r>
              <a:rPr lang="fa-IR" sz="2800" b="1">
                <a:latin typeface="Times New Roman"/>
              </a:rPr>
              <a:t> </a:t>
            </a:r>
            <a:r>
              <a:rPr lang="fa-IR" sz="2800" b="1"/>
              <a:t>کیفیت</a:t>
            </a:r>
            <a:r>
              <a:rPr lang="fa-IR" sz="2800" b="1">
                <a:latin typeface="Times New Roman"/>
              </a:rPr>
              <a:t> </a:t>
            </a:r>
            <a:r>
              <a:rPr lang="fa-IR" sz="2800" b="1"/>
              <a:t>سود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67743" y="1728186"/>
            <a:ext cx="6651487" cy="1131333"/>
            <a:chOff x="1514" y="1351"/>
            <a:chExt cx="2661" cy="493"/>
          </a:xfrm>
        </p:grpSpPr>
        <p:grpSp>
          <p:nvGrpSpPr>
            <p:cNvPr id="8" name="Group 7"/>
            <p:cNvGrpSpPr/>
            <p:nvPr/>
          </p:nvGrpSpPr>
          <p:grpSpPr>
            <a:xfrm>
              <a:off x="1627" y="1351"/>
              <a:ext cx="2548" cy="493"/>
              <a:chOff x="2022" y="1676"/>
              <a:chExt cx="2548" cy="493"/>
            </a:xfrm>
          </p:grpSpPr>
          <p:sp>
            <p:nvSpPr>
              <p:cNvPr id="9" name="Flowchart: Document 8"/>
              <p:cNvSpPr/>
              <p:nvPr/>
            </p:nvSpPr>
            <p:spPr>
              <a:xfrm>
                <a:off x="2022" y="1703"/>
                <a:ext cx="1165" cy="466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anchor="ctr"/>
              <a:lstStyle>
                <a:lvl1pPr lvl="0">
                  <a:defRPr/>
                </a:lvl1pPr>
              </a:lstStyle>
              <a:p>
                <a:pPr lvl="0" algn="ctr"/>
                <a:endParaRPr/>
              </a:p>
              <a:p>
                <a:pPr lvl="0" algn="ctr"/>
                <a:r>
                  <a:rPr lang="fa-IR"/>
                  <a:t>معیارهای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مبتنی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برداده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های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بازار</a:t>
                </a:r>
              </a:p>
            </p:txBody>
          </p:sp>
          <p:sp>
            <p:nvSpPr>
              <p:cNvPr id="10" name="Straight Connector 9"/>
              <p:cNvSpPr/>
              <p:nvPr/>
            </p:nvSpPr>
            <p:spPr>
              <a:xfrm flipV="1">
                <a:off x="3187" y="1918"/>
                <a:ext cx="245" cy="20"/>
              </a:xfrm>
              <a:prstGeom prst="line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none" anchor="ctr"/>
              <a:lstStyle>
                <a:lvl1pPr lvl="0">
                  <a:defRPr/>
                </a:lvl1pPr>
              </a:lstStyle>
              <a:p>
                <a:endParaRPr/>
              </a:p>
            </p:txBody>
          </p:sp>
          <p:sp>
            <p:nvSpPr>
              <p:cNvPr id="11" name="Flowchart: Document 10"/>
              <p:cNvSpPr/>
              <p:nvPr/>
            </p:nvSpPr>
            <p:spPr>
              <a:xfrm>
                <a:off x="3309" y="1676"/>
                <a:ext cx="1261" cy="466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anchor="ctr"/>
              <a:lstStyle>
                <a:lvl1pPr lvl="0">
                  <a:defRPr/>
                </a:lvl1pPr>
              </a:lstStyle>
              <a:p>
                <a:pPr lvl="0" algn="ctr"/>
                <a:endParaRPr/>
              </a:p>
              <a:p>
                <a:pPr lvl="0" algn="ctr"/>
                <a:r>
                  <a:rPr lang="fa-IR"/>
                  <a:t>معیارمبتنی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برداده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های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حسابداری</a:t>
                </a:r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>
            <a:xfrm flipV="1">
              <a:off x="1514" y="1611"/>
              <a:ext cx="113" cy="4"/>
            </a:xfrm>
            <a:prstGeom prst="straightConnector1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</p:cxnSp>
      </p:grpSp>
      <p:grpSp>
        <p:nvGrpSpPr>
          <p:cNvPr id="13" name="Group 12"/>
          <p:cNvGrpSpPr/>
          <p:nvPr/>
        </p:nvGrpSpPr>
        <p:grpSpPr>
          <a:xfrm>
            <a:off x="2175188" y="3266355"/>
            <a:ext cx="6744044" cy="1098749"/>
            <a:chOff x="1489" y="2087"/>
            <a:chExt cx="2521" cy="188"/>
          </a:xfrm>
        </p:grpSpPr>
        <p:grpSp>
          <p:nvGrpSpPr>
            <p:cNvPr id="14" name="Group 13"/>
            <p:cNvGrpSpPr/>
            <p:nvPr/>
          </p:nvGrpSpPr>
          <p:grpSpPr>
            <a:xfrm>
              <a:off x="1601" y="2087"/>
              <a:ext cx="2409" cy="188"/>
              <a:chOff x="1548" y="2368"/>
              <a:chExt cx="2409" cy="188"/>
            </a:xfrm>
          </p:grpSpPr>
          <p:sp>
            <p:nvSpPr>
              <p:cNvPr id="15" name="Straight Connector 14"/>
              <p:cNvSpPr/>
              <p:nvPr/>
            </p:nvSpPr>
            <p:spPr>
              <a:xfrm>
                <a:off x="3107" y="2432"/>
                <a:ext cx="282" cy="0"/>
              </a:xfrm>
              <a:prstGeom prst="line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anchor="ctr"/>
              <a:lstStyle>
                <a:lvl1pPr lvl="0">
                  <a:defRPr/>
                </a:lvl1pPr>
              </a:lstStyle>
              <a:p>
                <a:endParaRPr/>
              </a:p>
            </p:txBody>
          </p:sp>
          <p:sp>
            <p:nvSpPr>
              <p:cNvPr id="16" name="Straight Connector 15"/>
              <p:cNvSpPr/>
              <p:nvPr/>
            </p:nvSpPr>
            <p:spPr>
              <a:xfrm flipV="1">
                <a:off x="2244" y="2451"/>
                <a:ext cx="169" cy="4"/>
              </a:xfrm>
              <a:prstGeom prst="line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none" anchor="ctr"/>
              <a:lstStyle>
                <a:lvl1pPr lvl="0">
                  <a:defRPr/>
                </a:lvl1pPr>
              </a:lstStyle>
              <a:p>
                <a:endParaRPr/>
              </a:p>
            </p:txBody>
          </p:sp>
          <p:sp>
            <p:nvSpPr>
              <p:cNvPr id="17" name="Flowchart: Document 16"/>
              <p:cNvSpPr/>
              <p:nvPr/>
            </p:nvSpPr>
            <p:spPr>
              <a:xfrm>
                <a:off x="1548" y="2379"/>
                <a:ext cx="735" cy="177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lIns="18000" rIns="18000" anchor="ctr"/>
              <a:lstStyle>
                <a:lvl1pPr lvl="0">
                  <a:defRPr/>
                </a:lvl1pPr>
              </a:lstStyle>
              <a:p>
                <a:pPr lvl="0" algn="ctr"/>
                <a:r>
                  <a:rPr lang="fa-IR" sz="1600" b="1"/>
                  <a:t>معیارمبتنی</a:t>
                </a:r>
                <a:r>
                  <a:rPr lang="fa-IR" sz="1600" b="1">
                    <a:latin typeface="Times New Roman"/>
                  </a:rPr>
                  <a:t> </a:t>
                </a:r>
                <a:r>
                  <a:rPr lang="fa-IR" sz="1600" b="1"/>
                  <a:t>برارتباط</a:t>
                </a:r>
                <a:r>
                  <a:rPr lang="fa-IR" sz="1600" b="1">
                    <a:latin typeface="Times New Roman"/>
                  </a:rPr>
                  <a:t> </a:t>
                </a:r>
                <a:r>
                  <a:rPr lang="fa-IR" sz="1600" b="1"/>
                  <a:t>ارزشی</a:t>
                </a:r>
              </a:p>
            </p:txBody>
          </p:sp>
          <p:sp>
            <p:nvSpPr>
              <p:cNvPr id="18" name="Flowchart: Document 17"/>
              <p:cNvSpPr/>
              <p:nvPr/>
            </p:nvSpPr>
            <p:spPr>
              <a:xfrm>
                <a:off x="3355" y="2374"/>
                <a:ext cx="602" cy="146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lIns="18000" rIns="18000" anchor="ctr"/>
              <a:lstStyle>
                <a:lvl1pPr lvl="0">
                  <a:defRPr/>
                </a:lvl1pPr>
              </a:lstStyle>
              <a:p>
                <a:pPr lvl="0" algn="ctr"/>
                <a:r>
                  <a:rPr lang="fa-IR" sz="1600" b="1"/>
                  <a:t>معیارمبتنی</a:t>
                </a:r>
                <a:r>
                  <a:rPr lang="fa-IR" sz="1600" b="1">
                    <a:latin typeface="Times New Roman"/>
                  </a:rPr>
                  <a:t> </a:t>
                </a:r>
                <a:r>
                  <a:rPr lang="fa-IR" sz="1600" b="1"/>
                  <a:t>برقابلیت</a:t>
                </a:r>
                <a:r>
                  <a:rPr lang="fa-IR" sz="1600" b="1">
                    <a:latin typeface="Times New Roman"/>
                  </a:rPr>
                  <a:t> </a:t>
                </a:r>
                <a:r>
                  <a:rPr lang="fa-IR" sz="1600" b="1"/>
                  <a:t>پیش</a:t>
                </a:r>
                <a:r>
                  <a:rPr lang="fa-IR" sz="1600" b="1">
                    <a:latin typeface="Times New Roman"/>
                  </a:rPr>
                  <a:t> </a:t>
                </a:r>
                <a:r>
                  <a:rPr lang="fa-IR" sz="1600" b="1"/>
                  <a:t>بینی</a:t>
                </a:r>
              </a:p>
            </p:txBody>
          </p:sp>
          <p:sp>
            <p:nvSpPr>
              <p:cNvPr id="19" name="Flowchart: Document 18"/>
              <p:cNvSpPr/>
              <p:nvPr/>
            </p:nvSpPr>
            <p:spPr>
              <a:xfrm>
                <a:off x="2398" y="2368"/>
                <a:ext cx="869" cy="177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lIns="18000" rIns="18000" anchor="ctr"/>
              <a:lstStyle>
                <a:lvl1pPr lvl="0">
                  <a:defRPr/>
                </a:lvl1pPr>
              </a:lstStyle>
              <a:p>
                <a:pPr lvl="0" algn="ctr"/>
                <a:r>
                  <a:rPr lang="fa-IR" sz="1600" b="1"/>
                  <a:t>معیارمبتنی</a:t>
                </a:r>
                <a:r>
                  <a:rPr lang="fa-IR" sz="1600" b="1">
                    <a:latin typeface="Times New Roman"/>
                  </a:rPr>
                  <a:t> </a:t>
                </a:r>
                <a:r>
                  <a:rPr lang="fa-IR" sz="1600" b="1"/>
                  <a:t>برمحتوای</a:t>
                </a:r>
                <a:r>
                  <a:rPr lang="fa-IR" sz="1600" b="1">
                    <a:latin typeface="Times New Roman"/>
                  </a:rPr>
                  <a:t> </a:t>
                </a:r>
                <a:r>
                  <a:rPr lang="fa-IR" sz="1600" b="1"/>
                  <a:t>اطلاعاتی</a:t>
                </a:r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 flipV="1">
              <a:off x="1489" y="2186"/>
              <a:ext cx="112" cy="3"/>
            </a:xfrm>
            <a:prstGeom prst="straightConnector1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</p:cxnSp>
      </p:grpSp>
      <p:grpSp>
        <p:nvGrpSpPr>
          <p:cNvPr id="21" name="Group 20"/>
          <p:cNvGrpSpPr/>
          <p:nvPr/>
        </p:nvGrpSpPr>
        <p:grpSpPr>
          <a:xfrm>
            <a:off x="2447647" y="4639592"/>
            <a:ext cx="6323757" cy="1237680"/>
            <a:chOff x="1012" y="2584"/>
            <a:chExt cx="2647" cy="601"/>
          </a:xfrm>
        </p:grpSpPr>
        <p:grpSp>
          <p:nvGrpSpPr>
            <p:cNvPr id="22" name="Group 21"/>
            <p:cNvGrpSpPr/>
            <p:nvPr/>
          </p:nvGrpSpPr>
          <p:grpSpPr>
            <a:xfrm>
              <a:off x="1134" y="2584"/>
              <a:ext cx="2525" cy="601"/>
              <a:chOff x="1827" y="2244"/>
              <a:chExt cx="2525" cy="601"/>
            </a:xfrm>
          </p:grpSpPr>
          <p:sp>
            <p:nvSpPr>
              <p:cNvPr id="23" name="Flowchart: Document 22"/>
              <p:cNvSpPr/>
              <p:nvPr/>
            </p:nvSpPr>
            <p:spPr>
              <a:xfrm>
                <a:off x="1827" y="2244"/>
                <a:ext cx="1176" cy="601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lIns="18000" rIns="18000" anchor="ctr"/>
              <a:lstStyle>
                <a:lvl1pPr lvl="0">
                  <a:defRPr/>
                </a:lvl1pPr>
              </a:lstStyle>
              <a:p>
                <a:pPr lvl="0" algn="ctr">
                  <a:spcBef>
                    <a:spcPct val="20000"/>
                  </a:spcBef>
                  <a:buNone/>
                </a:pPr>
                <a:endParaRPr/>
              </a:p>
              <a:p>
                <a:pPr lvl="0" algn="ctr">
                  <a:spcBef>
                    <a:spcPct val="20000"/>
                  </a:spcBef>
                  <a:buNone/>
                </a:pPr>
                <a:r>
                  <a:rPr lang="fa-IR" sz="1600" b="1"/>
                  <a:t>معیارهای</a:t>
                </a:r>
                <a:r>
                  <a:rPr lang="fa-IR" sz="1600" b="1">
                    <a:latin typeface="Times New Roman"/>
                  </a:rPr>
                  <a:t> </a:t>
                </a:r>
                <a:r>
                  <a:rPr lang="fa-IR" sz="1600" b="1"/>
                  <a:t>مرتبط</a:t>
                </a:r>
                <a:r>
                  <a:rPr lang="fa-IR" sz="1600" b="1">
                    <a:latin typeface="Times New Roman"/>
                  </a:rPr>
                  <a:t> </a:t>
                </a:r>
                <a:r>
                  <a:rPr lang="fa-IR" sz="1600" b="1"/>
                  <a:t>بانیازهای</a:t>
                </a:r>
                <a:r>
                  <a:rPr lang="fa-IR" sz="1600" b="1">
                    <a:latin typeface="Times New Roman"/>
                  </a:rPr>
                  <a:t> </a:t>
                </a:r>
                <a:r>
                  <a:rPr lang="fa-IR" sz="1600" b="1"/>
                  <a:t>استفاده</a:t>
                </a:r>
                <a:r>
                  <a:rPr lang="fa-IR" sz="1600" b="1">
                    <a:latin typeface="Times New Roman"/>
                  </a:rPr>
                  <a:t> </a:t>
                </a:r>
                <a:r>
                  <a:rPr lang="fa-IR" sz="1600" b="1"/>
                  <a:t>کنندگان</a:t>
                </a:r>
              </a:p>
            </p:txBody>
          </p:sp>
          <p:sp>
            <p:nvSpPr>
              <p:cNvPr id="24" name="Straight Connector 23"/>
              <p:cNvSpPr/>
              <p:nvPr/>
            </p:nvSpPr>
            <p:spPr>
              <a:xfrm flipV="1">
                <a:off x="3003" y="2498"/>
                <a:ext cx="172" cy="7"/>
              </a:xfrm>
              <a:prstGeom prst="line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lIns="18000" rIns="18000" anchor="ctr"/>
              <a:lstStyle>
                <a:lvl1pPr lvl="0">
                  <a:defRPr/>
                </a:lvl1pPr>
              </a:lstStyle>
              <a:p>
                <a:endParaRPr/>
              </a:p>
            </p:txBody>
          </p:sp>
          <p:sp>
            <p:nvSpPr>
              <p:cNvPr id="25" name="Flowchart: Document 24"/>
              <p:cNvSpPr/>
              <p:nvPr/>
            </p:nvSpPr>
            <p:spPr>
              <a:xfrm>
                <a:off x="3175" y="2248"/>
                <a:ext cx="1177" cy="567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lIns="18000" rIns="18000" anchor="ctr"/>
              <a:lstStyle>
                <a:lvl1pPr lvl="0">
                  <a:defRPr/>
                </a:lvl1pPr>
              </a:lstStyle>
              <a:p>
                <a:pPr lvl="0" algn="ctr"/>
                <a:endParaRPr/>
              </a:p>
              <a:p>
                <a:pPr lvl="0" algn="ctr"/>
                <a:r>
                  <a:rPr lang="fa-IR" sz="1600" b="1"/>
                  <a:t>معیارهای</a:t>
                </a:r>
                <a:r>
                  <a:rPr lang="fa-IR" sz="1600" b="1">
                    <a:latin typeface="Times New Roman"/>
                  </a:rPr>
                  <a:t> </a:t>
                </a:r>
                <a:r>
                  <a:rPr lang="fa-IR" sz="1600" b="1"/>
                  <a:t>مرتبط</a:t>
                </a:r>
                <a:r>
                  <a:rPr lang="fa-IR" sz="1600" b="1">
                    <a:latin typeface="Times New Roman"/>
                  </a:rPr>
                  <a:t> </a:t>
                </a:r>
                <a:r>
                  <a:rPr lang="fa-IR" sz="1600" b="1"/>
                  <a:t>باحمایت</a:t>
                </a:r>
                <a:r>
                  <a:rPr lang="fa-IR" sz="1600" b="1">
                    <a:latin typeface="Times New Roman"/>
                  </a:rPr>
                  <a:t> </a:t>
                </a:r>
                <a:r>
                  <a:rPr lang="fa-IR" sz="1600" b="1"/>
                  <a:t>ازسرمایه</a:t>
                </a:r>
                <a:r>
                  <a:rPr lang="fa-IR" sz="1600" b="1">
                    <a:latin typeface="Times New Roman"/>
                  </a:rPr>
                  <a:t> </a:t>
                </a:r>
                <a:r>
                  <a:rPr lang="fa-IR" sz="1600" b="1"/>
                  <a:t>گذاران</a:t>
                </a:r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 flipH="1" flipV="1">
              <a:off x="1012" y="2844"/>
              <a:ext cx="122" cy="1"/>
            </a:xfrm>
            <a:prstGeom prst="straightConnector1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</p:cxnSp>
      </p:grpSp>
      <p:sp>
        <p:nvSpPr>
          <p:cNvPr id="27" name="Rectangle 26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5-18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611559" y="1772816"/>
            <a:ext cx="6341108" cy="530225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266104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/>
              <a:t>معیارهای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مرتبط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باخصوصیات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سری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زمانی</a:t>
            </a:r>
          </a:p>
        </p:txBody>
      </p:sp>
      <p:sp>
        <p:nvSpPr>
          <p:cNvPr id="3" name="Flowchart: Predefined Process 2"/>
          <p:cNvSpPr/>
          <p:nvPr/>
        </p:nvSpPr>
        <p:spPr>
          <a:xfrm>
            <a:off x="613147" y="2539580"/>
            <a:ext cx="6333327" cy="528637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/>
              <a:t>معیارهای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برگرفته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از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رابطه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بین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سود،جریان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نقدی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واقلام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تعهدی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611559" y="3303166"/>
            <a:ext cx="6341108" cy="531813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/>
              <a:t>معیارهای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مرتبط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با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خصوصیات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کیفی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اطلاعات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حسابداری</a:t>
            </a:r>
          </a:p>
        </p:txBody>
      </p:sp>
      <p:sp>
        <p:nvSpPr>
          <p:cNvPr id="5" name="Flowchart: Predefined Process 4"/>
          <p:cNvSpPr/>
          <p:nvPr/>
        </p:nvSpPr>
        <p:spPr>
          <a:xfrm>
            <a:off x="611559" y="4071516"/>
            <a:ext cx="6335117" cy="530225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/>
              <a:t>برآوردها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وقضاوت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ها</a:t>
            </a:r>
            <a:r>
              <a:rPr lang="fa-IR" sz="2000">
                <a:latin typeface="Tahoma"/>
              </a:rPr>
              <a:t>_</a:t>
            </a:r>
            <a:r>
              <a:rPr lang="fa-IR" sz="2000"/>
              <a:t>معیارمعکوس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برای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کیفیت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سود</a:t>
            </a:r>
          </a:p>
        </p:txBody>
      </p:sp>
      <p:sp>
        <p:nvSpPr>
          <p:cNvPr id="6" name="Flowchart: Predefined Process 5"/>
          <p:cNvSpPr/>
          <p:nvPr/>
        </p:nvSpPr>
        <p:spPr>
          <a:xfrm>
            <a:off x="613147" y="4836691"/>
            <a:ext cx="6335118" cy="528640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/>
              <a:t>ارتباط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ارزشی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سود</a:t>
            </a:r>
          </a:p>
        </p:txBody>
      </p:sp>
      <p:sp>
        <p:nvSpPr>
          <p:cNvPr id="7" name="Straight Connector 6"/>
          <p:cNvSpPr/>
          <p:nvPr/>
        </p:nvSpPr>
        <p:spPr>
          <a:xfrm>
            <a:off x="781420" y="1772815"/>
            <a:ext cx="31750" cy="4474119"/>
          </a:xfrm>
          <a:prstGeom prst="line">
            <a:avLst/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Straight Connector 7"/>
          <p:cNvSpPr/>
          <p:nvPr/>
        </p:nvSpPr>
        <p:spPr>
          <a:xfrm>
            <a:off x="781420" y="1632272"/>
            <a:ext cx="2841298" cy="2"/>
          </a:xfrm>
          <a:prstGeom prst="line">
            <a:avLst/>
          </a:prstGeom>
          <a:noFill/>
          <a:ln w="50800">
            <a:solidFill>
              <a:srgbClr val="009999"/>
            </a:solidFill>
            <a:round/>
          </a:ln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Straight Connector 8"/>
          <p:cNvSpPr/>
          <p:nvPr/>
        </p:nvSpPr>
        <p:spPr>
          <a:xfrm flipH="1" flipV="1">
            <a:off x="3622718" y="1268760"/>
            <a:ext cx="12897" cy="363514"/>
          </a:xfrm>
          <a:prstGeom prst="line">
            <a:avLst/>
          </a:prstGeom>
          <a:noFill/>
          <a:ln w="50800">
            <a:solidFill>
              <a:srgbClr val="009999"/>
            </a:solidFill>
            <a:round/>
          </a:ln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0" name="Pentagon 9"/>
          <p:cNvSpPr/>
          <p:nvPr/>
        </p:nvSpPr>
        <p:spPr>
          <a:xfrm>
            <a:off x="602206" y="479069"/>
            <a:ext cx="7714210" cy="828486"/>
          </a:xfrm>
          <a:prstGeom prst="homePlate">
            <a:avLst>
              <a:gd name="adj" fmla="val 56646"/>
            </a:avLst>
          </a:prstGeom>
          <a:solidFill>
            <a:schemeClr val="accent3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21119" tIns="54910" rIns="107287" bIns="53643" anchor="ctr"/>
          <a:lstStyle>
            <a:lvl1pPr lvl="0">
              <a:defRPr/>
            </a:lvl1pPr>
          </a:lstStyle>
          <a:p>
            <a:pPr lvl="0" algn="r"/>
            <a:r>
              <a:rPr lang="fa-IR" sz="2400" b="1"/>
              <a:t>معیارهای</a:t>
            </a:r>
            <a:r>
              <a:rPr lang="fa-IR" sz="2400" b="1">
                <a:latin typeface="Times New Roman"/>
              </a:rPr>
              <a:t> </a:t>
            </a:r>
            <a:r>
              <a:rPr lang="fa-IR" sz="2400" b="1"/>
              <a:t>اندازه</a:t>
            </a:r>
            <a:r>
              <a:rPr lang="fa-IR" sz="2400" b="1">
                <a:latin typeface="Times New Roman"/>
              </a:rPr>
              <a:t> </a:t>
            </a:r>
            <a:r>
              <a:rPr lang="fa-IR" sz="2400" b="1"/>
              <a:t>گیری</a:t>
            </a:r>
            <a:r>
              <a:rPr lang="fa-IR" sz="2400" b="1">
                <a:latin typeface="Times New Roman"/>
              </a:rPr>
              <a:t> </a:t>
            </a:r>
            <a:r>
              <a:rPr lang="fa-IR" sz="2400" b="1"/>
              <a:t>کیفیت</a:t>
            </a:r>
            <a:r>
              <a:rPr lang="fa-IR" sz="2400" b="1">
                <a:latin typeface="Times New Roman"/>
              </a:rPr>
              <a:t> </a:t>
            </a:r>
            <a:r>
              <a:rPr lang="fa-IR" sz="2400" b="1"/>
              <a:t>سود</a:t>
            </a:r>
            <a:r>
              <a:rPr lang="fa-IR" sz="2400" b="1">
                <a:latin typeface="Times New Roman"/>
              </a:rPr>
              <a:t> </a:t>
            </a:r>
            <a:r>
              <a:rPr lang="fa-IR" sz="2400" b="1"/>
              <a:t>مورد</a:t>
            </a:r>
            <a:r>
              <a:rPr lang="fa-IR" sz="2400" b="1">
                <a:latin typeface="Times New Roman"/>
              </a:rPr>
              <a:t> </a:t>
            </a:r>
            <a:r>
              <a:rPr lang="fa-IR" sz="2400" b="1"/>
              <a:t>بررسی</a:t>
            </a:r>
            <a:r>
              <a:rPr lang="fa-IR" sz="2400" b="1">
                <a:latin typeface="Times New Roman"/>
              </a:rPr>
              <a:t>(</a:t>
            </a:r>
            <a:r>
              <a:rPr lang="fa-IR" sz="2400" b="1"/>
              <a:t>نظریه</a:t>
            </a:r>
            <a:r>
              <a:rPr lang="fa-IR" sz="2400" b="1">
                <a:latin typeface="Times New Roman"/>
              </a:rPr>
              <a:t> </a:t>
            </a:r>
            <a:r>
              <a:rPr lang="fa-IR" sz="2400" b="1"/>
              <a:t>شیپرو</a:t>
            </a:r>
            <a:r>
              <a:rPr lang="fa-IR" sz="2400" b="1">
                <a:latin typeface="Times New Roman"/>
              </a:rPr>
              <a:t> </a:t>
            </a:r>
            <a:r>
              <a:rPr lang="fa-IR" sz="2400" b="1"/>
              <a:t>وینسنت</a:t>
            </a:r>
            <a:r>
              <a:rPr lang="fa-IR" sz="2400" b="1">
                <a:latin typeface="Times New Roman"/>
              </a:rPr>
              <a:t>)</a:t>
            </a:r>
          </a:p>
        </p:txBody>
      </p:sp>
      <p:sp>
        <p:nvSpPr>
          <p:cNvPr id="11" name="Flowchart: Predefined Process 10"/>
          <p:cNvSpPr/>
          <p:nvPr/>
        </p:nvSpPr>
        <p:spPr>
          <a:xfrm>
            <a:off x="630857" y="5517731"/>
            <a:ext cx="6335117" cy="528639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/>
              <a:t>معیارهای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خارجی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مرتبط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با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کیفیت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گزارشگری</a:t>
            </a:r>
            <a:r>
              <a:rPr lang="fa-IR" sz="2000">
                <a:latin typeface="Tahoma"/>
              </a:rPr>
              <a:t> </a:t>
            </a:r>
            <a:r>
              <a:rPr lang="fa-IR" sz="2000"/>
              <a:t>مالی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6-18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2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29474" y="1686997"/>
            <a:ext cx="2306412" cy="913195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223866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 b="1"/>
              <a:t>پایداری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یاثبات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سود</a:t>
            </a:r>
          </a:p>
        </p:txBody>
      </p:sp>
      <p:sp>
        <p:nvSpPr>
          <p:cNvPr id="3" name="Flowchart: Predefined Process 2"/>
          <p:cNvSpPr/>
          <p:nvPr/>
        </p:nvSpPr>
        <p:spPr>
          <a:xfrm>
            <a:off x="329474" y="2908664"/>
            <a:ext cx="1917363" cy="1096400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 b="1"/>
              <a:t>قابلیت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پیش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بینی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320264" y="4365837"/>
            <a:ext cx="2206299" cy="939420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 b="1"/>
              <a:t>هموارسازی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سود</a:t>
            </a:r>
          </a:p>
        </p:txBody>
      </p:sp>
      <p:sp>
        <p:nvSpPr>
          <p:cNvPr id="5" name="Flowchart: Predefined Process 4"/>
          <p:cNvSpPr/>
          <p:nvPr/>
        </p:nvSpPr>
        <p:spPr>
          <a:xfrm>
            <a:off x="323529" y="5507440"/>
            <a:ext cx="2119744" cy="931937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000" b="1"/>
              <a:t>مقایسه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با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شاخص</a:t>
            </a:r>
          </a:p>
        </p:txBody>
      </p:sp>
      <p:sp>
        <p:nvSpPr>
          <p:cNvPr id="6" name="Straight Connector 5"/>
          <p:cNvSpPr/>
          <p:nvPr/>
        </p:nvSpPr>
        <p:spPr>
          <a:xfrm>
            <a:off x="539552" y="1340768"/>
            <a:ext cx="0" cy="5112569"/>
          </a:xfrm>
          <a:prstGeom prst="line">
            <a:avLst/>
          </a:prstGeom>
          <a:noFill/>
          <a:ln w="63500">
            <a:solidFill>
              <a:srgbClr val="009999"/>
            </a:solidFill>
            <a:round/>
          </a:ln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Pentagon 6"/>
          <p:cNvSpPr/>
          <p:nvPr/>
        </p:nvSpPr>
        <p:spPr>
          <a:xfrm>
            <a:off x="323528" y="404664"/>
            <a:ext cx="2607988" cy="864096"/>
          </a:xfrm>
          <a:prstGeom prst="homePlate">
            <a:avLst>
              <a:gd name="adj" fmla="val 56146"/>
            </a:avLst>
          </a:prstGeom>
          <a:solidFill>
            <a:schemeClr val="accent3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21119" tIns="54910" rIns="107287" bIns="53643" anchor="ctr"/>
          <a:lstStyle>
            <a:lvl1pPr lvl="0">
              <a:defRPr/>
            </a:lvl1pPr>
          </a:lstStyle>
          <a:p>
            <a:pPr lvl="0" algn="r"/>
            <a:r>
              <a:rPr lang="fa-IR" b="1"/>
              <a:t>خصوصیات</a:t>
            </a:r>
            <a:r>
              <a:rPr lang="fa-IR" b="1">
                <a:latin typeface="Times New Roman"/>
              </a:rPr>
              <a:t> </a:t>
            </a:r>
            <a:r>
              <a:rPr lang="fa-IR" b="1"/>
              <a:t>سری</a:t>
            </a:r>
            <a:r>
              <a:rPr lang="fa-IR" b="1">
                <a:latin typeface="Times New Roman"/>
              </a:rPr>
              <a:t> </a:t>
            </a:r>
            <a:r>
              <a:rPr lang="fa-IR" b="1"/>
              <a:t>زمانی</a:t>
            </a:r>
          </a:p>
        </p:txBody>
      </p:sp>
      <p:sp>
        <p:nvSpPr>
          <p:cNvPr id="8" name="Chevron 7"/>
          <p:cNvSpPr/>
          <p:nvPr/>
        </p:nvSpPr>
        <p:spPr>
          <a:xfrm>
            <a:off x="4799105" y="404664"/>
            <a:ext cx="3445304" cy="864096"/>
          </a:xfrm>
          <a:prstGeom prst="chevron">
            <a:avLst>
              <a:gd name="adj" fmla="val 60680"/>
            </a:avLst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139388" rIns="107287" bIns="53643" anchor="ctr"/>
          <a:lstStyle>
            <a:lvl1pPr lvl="0">
              <a:defRPr/>
            </a:lvl1pPr>
          </a:lstStyle>
          <a:p>
            <a:pPr lvl="0" algn="ctr">
              <a:spcBef>
                <a:spcPct val="20000"/>
              </a:spcBef>
              <a:buNone/>
            </a:pPr>
            <a:r>
              <a:rPr lang="fa-IR" sz="1600"/>
              <a:t>خصوصیلت</a:t>
            </a:r>
            <a:r>
              <a:rPr lang="fa-IR" sz="1600">
                <a:latin typeface="Times New Roman"/>
              </a:rPr>
              <a:t> </a:t>
            </a:r>
            <a:r>
              <a:rPr lang="fa-IR" sz="1600"/>
              <a:t>کیفی</a:t>
            </a:r>
          </a:p>
          <a:p>
            <a:pPr lvl="0" algn="ctr">
              <a:spcBef>
                <a:spcPct val="20000"/>
              </a:spcBef>
              <a:buNone/>
            </a:pPr>
            <a:r>
              <a:rPr lang="fa-IR" sz="1600">
                <a:latin typeface="Times New Roman"/>
              </a:rPr>
              <a:t> </a:t>
            </a:r>
            <a:r>
              <a:rPr lang="fa-IR" sz="1600"/>
              <a:t>اطلاعات</a:t>
            </a:r>
            <a:r>
              <a:rPr lang="fa-IR" sz="1600">
                <a:latin typeface="Times New Roman"/>
              </a:rPr>
              <a:t> </a:t>
            </a:r>
            <a:r>
              <a:rPr lang="fa-IR" sz="1600"/>
              <a:t>حسابداری</a:t>
            </a:r>
            <a:r>
              <a:rPr lang="fa-IR" sz="1600">
                <a:latin typeface="Times New Roman"/>
              </a:rPr>
              <a:t>   </a:t>
            </a:r>
          </a:p>
        </p:txBody>
      </p:sp>
      <p:sp>
        <p:nvSpPr>
          <p:cNvPr id="9" name="Chevron 8"/>
          <p:cNvSpPr/>
          <p:nvPr/>
        </p:nvSpPr>
        <p:spPr>
          <a:xfrm>
            <a:off x="2378872" y="404664"/>
            <a:ext cx="3223575" cy="864096"/>
          </a:xfrm>
          <a:prstGeom prst="chevron">
            <a:avLst>
              <a:gd name="adj" fmla="val 67422"/>
            </a:avLst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139388" rIns="107287" bIns="53643" anchor="ctr"/>
          <a:lstStyle>
            <a:lvl1pPr lvl="0">
              <a:defRPr/>
            </a:lvl1pPr>
          </a:lstStyle>
          <a:p>
            <a:pPr lvl="0" algn="ctr">
              <a:spcBef>
                <a:spcPct val="20000"/>
              </a:spcBef>
              <a:buNone/>
            </a:pPr>
            <a:r>
              <a:rPr lang="fa-IR" sz="1600" b="1"/>
              <a:t>رابطه</a:t>
            </a:r>
            <a:r>
              <a:rPr lang="fa-IR" sz="1600" b="1">
                <a:latin typeface="Times New Roman"/>
              </a:rPr>
              <a:t> </a:t>
            </a:r>
            <a:r>
              <a:rPr lang="fa-IR" sz="1600" b="1"/>
              <a:t>بین</a:t>
            </a:r>
            <a:r>
              <a:rPr lang="fa-IR" sz="1600" b="1">
                <a:latin typeface="Times New Roman"/>
              </a:rPr>
              <a:t> </a:t>
            </a:r>
            <a:r>
              <a:rPr lang="fa-IR" sz="1600" b="1"/>
              <a:t>سود،جریان</a:t>
            </a:r>
            <a:r>
              <a:rPr lang="fa-IR" sz="1600" b="1">
                <a:latin typeface="Times New Roman"/>
              </a:rPr>
              <a:t> </a:t>
            </a:r>
            <a:r>
              <a:rPr lang="fa-IR" sz="1600" b="1"/>
              <a:t>نقدی</a:t>
            </a:r>
          </a:p>
          <a:p>
            <a:pPr lvl="0" algn="ctr">
              <a:spcBef>
                <a:spcPct val="20000"/>
              </a:spcBef>
              <a:buNone/>
            </a:pPr>
            <a:r>
              <a:rPr lang="fa-IR" sz="1600" b="1"/>
              <a:t>واقلام</a:t>
            </a:r>
            <a:r>
              <a:rPr lang="fa-IR" sz="1600" b="1">
                <a:latin typeface="Times New Roman"/>
              </a:rPr>
              <a:t> </a:t>
            </a:r>
            <a:r>
              <a:rPr lang="fa-IR" sz="1600" b="1"/>
              <a:t>تعهدی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635150" y="1425913"/>
            <a:ext cx="6093990" cy="1174278"/>
            <a:chOff x="1514" y="1229"/>
            <a:chExt cx="2661" cy="725"/>
          </a:xfrm>
        </p:grpSpPr>
        <p:grpSp>
          <p:nvGrpSpPr>
            <p:cNvPr id="11" name="Group 10"/>
            <p:cNvGrpSpPr/>
            <p:nvPr/>
          </p:nvGrpSpPr>
          <p:grpSpPr>
            <a:xfrm>
              <a:off x="1741" y="1229"/>
              <a:ext cx="2434" cy="725"/>
              <a:chOff x="2136" y="1554"/>
              <a:chExt cx="2434" cy="725"/>
            </a:xfrm>
          </p:grpSpPr>
          <p:sp>
            <p:nvSpPr>
              <p:cNvPr id="12" name="Flowchart: Document 11"/>
              <p:cNvSpPr/>
              <p:nvPr/>
            </p:nvSpPr>
            <p:spPr>
              <a:xfrm>
                <a:off x="2136" y="1595"/>
                <a:ext cx="1147" cy="684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anchor="ctr"/>
              <a:lstStyle>
                <a:lvl1pPr lvl="0">
                  <a:defRPr/>
                </a:lvl1pPr>
              </a:lstStyle>
              <a:p>
                <a:pPr lvl="0" algn="ctr"/>
                <a:endParaRPr/>
              </a:p>
              <a:p>
                <a:pPr lvl="0" algn="ctr"/>
                <a:r>
                  <a:rPr lang="fa-IR"/>
                  <a:t>ضریب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شیب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مدل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رگرسیون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بازده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برروی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سودویاتغییرات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ان</a:t>
                </a:r>
              </a:p>
            </p:txBody>
          </p:sp>
          <p:sp>
            <p:nvSpPr>
              <p:cNvPr id="13" name="Straight Connector 12"/>
              <p:cNvSpPr/>
              <p:nvPr/>
            </p:nvSpPr>
            <p:spPr>
              <a:xfrm>
                <a:off x="3298" y="1936"/>
                <a:ext cx="102" cy="3"/>
              </a:xfrm>
              <a:prstGeom prst="line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none" anchor="ctr"/>
              <a:lstStyle>
                <a:lvl1pPr lvl="0">
                  <a:defRPr/>
                </a:lvl1pPr>
              </a:lstStyle>
              <a:p>
                <a:endParaRPr/>
              </a:p>
            </p:txBody>
          </p:sp>
          <p:sp>
            <p:nvSpPr>
              <p:cNvPr id="14" name="Flowchart: Document 13"/>
              <p:cNvSpPr/>
              <p:nvPr/>
            </p:nvSpPr>
            <p:spPr>
              <a:xfrm>
                <a:off x="3428" y="1554"/>
                <a:ext cx="1142" cy="708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anchor="ctr"/>
              <a:lstStyle>
                <a:lvl1pPr lvl="0">
                  <a:defRPr/>
                </a:lvl1pPr>
              </a:lstStyle>
              <a:p>
                <a:pPr lvl="0" algn="ctr"/>
                <a:r>
                  <a:rPr lang="fa-IR"/>
                  <a:t>ضریب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شیب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مدل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رگرسیون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سودجاری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برروی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سود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با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وقفه</a:t>
                </a:r>
              </a:p>
            </p:txBody>
          </p:sp>
        </p:grpSp>
        <p:cxnSp>
          <p:nvCxnSpPr>
            <p:cNvPr id="15" name="Straight Arrow Connector 14"/>
            <p:cNvCxnSpPr/>
            <p:nvPr/>
          </p:nvCxnSpPr>
          <p:spPr>
            <a:xfrm flipV="1">
              <a:off x="1514" y="1672"/>
              <a:ext cx="227" cy="0"/>
            </a:xfrm>
            <a:prstGeom prst="straightConnector1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</p:cxnSp>
      </p:grpSp>
      <p:grpSp>
        <p:nvGrpSpPr>
          <p:cNvPr id="16" name="Group 15"/>
          <p:cNvGrpSpPr/>
          <p:nvPr/>
        </p:nvGrpSpPr>
        <p:grpSpPr>
          <a:xfrm>
            <a:off x="2247418" y="2780928"/>
            <a:ext cx="6647342" cy="1153784"/>
            <a:chOff x="1516" y="2081"/>
            <a:chExt cx="3565" cy="174"/>
          </a:xfrm>
        </p:grpSpPr>
        <p:grpSp>
          <p:nvGrpSpPr>
            <p:cNvPr id="17" name="Group 16"/>
            <p:cNvGrpSpPr/>
            <p:nvPr/>
          </p:nvGrpSpPr>
          <p:grpSpPr>
            <a:xfrm>
              <a:off x="1621" y="2081"/>
              <a:ext cx="3460" cy="174"/>
              <a:chOff x="1568" y="2362"/>
              <a:chExt cx="3460" cy="174"/>
            </a:xfrm>
          </p:grpSpPr>
          <p:sp>
            <p:nvSpPr>
              <p:cNvPr id="18" name="Straight Connector 17"/>
              <p:cNvSpPr/>
              <p:nvPr/>
            </p:nvSpPr>
            <p:spPr>
              <a:xfrm>
                <a:off x="3107" y="2432"/>
                <a:ext cx="282" cy="0"/>
              </a:xfrm>
              <a:prstGeom prst="line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anchor="ctr"/>
              <a:lstStyle>
                <a:lvl1pPr lvl="0">
                  <a:defRPr/>
                </a:lvl1pPr>
              </a:lstStyle>
              <a:p>
                <a:endParaRPr/>
              </a:p>
            </p:txBody>
          </p:sp>
          <p:sp>
            <p:nvSpPr>
              <p:cNvPr id="19" name="Straight Connector 18"/>
              <p:cNvSpPr/>
              <p:nvPr/>
            </p:nvSpPr>
            <p:spPr>
              <a:xfrm flipV="1">
                <a:off x="2285" y="2439"/>
                <a:ext cx="169" cy="4"/>
              </a:xfrm>
              <a:prstGeom prst="line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none" anchor="ctr"/>
              <a:lstStyle>
                <a:lvl1pPr lvl="0">
                  <a:defRPr/>
                </a:lvl1pPr>
              </a:lstStyle>
              <a:p>
                <a:endParaRPr/>
              </a:p>
            </p:txBody>
          </p:sp>
          <p:sp>
            <p:nvSpPr>
              <p:cNvPr id="20" name="Straight Connector 19"/>
              <p:cNvSpPr/>
              <p:nvPr/>
            </p:nvSpPr>
            <p:spPr>
              <a:xfrm>
                <a:off x="4069" y="2432"/>
                <a:ext cx="128" cy="0"/>
              </a:xfrm>
              <a:prstGeom prst="line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anchor="ctr"/>
              <a:lstStyle>
                <a:lvl1pPr lvl="0">
                  <a:defRPr/>
                </a:lvl1pPr>
              </a:lstStyle>
              <a:p>
                <a:endParaRPr/>
              </a:p>
            </p:txBody>
          </p:sp>
          <p:sp>
            <p:nvSpPr>
              <p:cNvPr id="21" name="Flowchart: Document 20"/>
              <p:cNvSpPr/>
              <p:nvPr/>
            </p:nvSpPr>
            <p:spPr>
              <a:xfrm>
                <a:off x="1568" y="2382"/>
                <a:ext cx="735" cy="154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lIns="18000" rIns="18000" anchor="ctr"/>
              <a:lstStyle>
                <a:lvl1pPr lvl="0">
                  <a:defRPr/>
                </a:lvl1pPr>
              </a:lstStyle>
              <a:p>
                <a:pPr lvl="0" algn="ctr"/>
                <a:r>
                  <a:rPr lang="fa-IR"/>
                  <a:t>سود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آتی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با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سود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جاری</a:t>
                </a:r>
              </a:p>
            </p:txBody>
          </p:sp>
          <p:sp>
            <p:nvSpPr>
              <p:cNvPr id="22" name="Flowchart: Document 21"/>
              <p:cNvSpPr/>
              <p:nvPr/>
            </p:nvSpPr>
            <p:spPr>
              <a:xfrm>
                <a:off x="3389" y="2362"/>
                <a:ext cx="680" cy="154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lIns="18000" rIns="18000" anchor="ctr"/>
              <a:lstStyle>
                <a:lvl1pPr lvl="0">
                  <a:defRPr/>
                </a:lvl1pPr>
              </a:lstStyle>
              <a:p>
                <a:pPr lvl="0" algn="ctr"/>
                <a:r>
                  <a:rPr lang="fa-IR"/>
                  <a:t>جریان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نقد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آتی</a:t>
                </a:r>
                <a:r>
                  <a:rPr lang="fa-IR">
                    <a:latin typeface="Times New Roman"/>
                  </a:rPr>
                  <a:t>  </a:t>
                </a:r>
                <a:r>
                  <a:rPr lang="fa-IR"/>
                  <a:t>باسودجاری</a:t>
                </a:r>
              </a:p>
            </p:txBody>
          </p:sp>
          <p:sp>
            <p:nvSpPr>
              <p:cNvPr id="23" name="Flowchart: Document 22"/>
              <p:cNvSpPr/>
              <p:nvPr/>
            </p:nvSpPr>
            <p:spPr>
              <a:xfrm>
                <a:off x="2435" y="2372"/>
                <a:ext cx="869" cy="154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lIns="18000" rIns="18000" anchor="ctr"/>
              <a:lstStyle>
                <a:lvl1pPr lvl="0">
                  <a:defRPr/>
                </a:lvl1pPr>
              </a:lstStyle>
              <a:p>
                <a:pPr lvl="0" algn="ctr"/>
                <a:r>
                  <a:rPr lang="fa-IR"/>
                  <a:t>سودآتی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با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اجزای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نقدی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وتعهدی</a:t>
                </a:r>
              </a:p>
            </p:txBody>
          </p:sp>
          <p:sp>
            <p:nvSpPr>
              <p:cNvPr id="24" name="Flowchart: Document 23"/>
              <p:cNvSpPr/>
              <p:nvPr/>
            </p:nvSpPr>
            <p:spPr>
              <a:xfrm>
                <a:off x="4197" y="2365"/>
                <a:ext cx="831" cy="154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lIns="18000" rIns="18000" anchor="ctr"/>
              <a:lstStyle>
                <a:lvl1pPr lvl="0">
                  <a:defRPr/>
                </a:lvl1pPr>
              </a:lstStyle>
              <a:p>
                <a:pPr lvl="0" algn="ctr"/>
                <a:r>
                  <a:rPr lang="fa-IR"/>
                  <a:t>جریان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آتی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بااجزای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نقدی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وتعهدی</a:t>
                </a:r>
              </a:p>
            </p:txBody>
          </p:sp>
        </p:grpSp>
        <p:cxnSp>
          <p:nvCxnSpPr>
            <p:cNvPr id="25" name="Straight Arrow Connector 24"/>
            <p:cNvCxnSpPr/>
            <p:nvPr/>
          </p:nvCxnSpPr>
          <p:spPr>
            <a:xfrm flipV="1">
              <a:off x="1516" y="2178"/>
              <a:ext cx="105" cy="9"/>
            </a:xfrm>
            <a:prstGeom prst="straightConnector1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</p:cxnSp>
      </p:grpSp>
      <p:grpSp>
        <p:nvGrpSpPr>
          <p:cNvPr id="26" name="Group 25"/>
          <p:cNvGrpSpPr/>
          <p:nvPr/>
        </p:nvGrpSpPr>
        <p:grpSpPr>
          <a:xfrm>
            <a:off x="2411760" y="4070450"/>
            <a:ext cx="6249696" cy="1128621"/>
            <a:chOff x="1012" y="2673"/>
            <a:chExt cx="2616" cy="413"/>
          </a:xfrm>
        </p:grpSpPr>
        <p:grpSp>
          <p:nvGrpSpPr>
            <p:cNvPr id="27" name="Group 26"/>
            <p:cNvGrpSpPr/>
            <p:nvPr/>
          </p:nvGrpSpPr>
          <p:grpSpPr>
            <a:xfrm>
              <a:off x="1211" y="2673"/>
              <a:ext cx="2417" cy="413"/>
              <a:chOff x="1904" y="2333"/>
              <a:chExt cx="2417" cy="413"/>
            </a:xfrm>
          </p:grpSpPr>
          <p:sp>
            <p:nvSpPr>
              <p:cNvPr id="28" name="Flowchart: Document 27"/>
              <p:cNvSpPr/>
              <p:nvPr/>
            </p:nvSpPr>
            <p:spPr>
              <a:xfrm>
                <a:off x="1904" y="2341"/>
                <a:ext cx="1081" cy="405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lIns="18000" rIns="18000" anchor="ctr"/>
              <a:lstStyle>
                <a:lvl1pPr lvl="0">
                  <a:defRPr/>
                </a:lvl1pPr>
              </a:lstStyle>
              <a:p>
                <a:pPr lvl="0" algn="ctr">
                  <a:spcBef>
                    <a:spcPct val="20000"/>
                  </a:spcBef>
                  <a:buNone/>
                </a:pPr>
                <a:r>
                  <a:rPr lang="fa-IR"/>
                  <a:t>نسبت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انحراف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معیارسودعملیاتی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به</a:t>
                </a:r>
              </a:p>
              <a:p>
                <a:pPr lvl="0" algn="ctr">
                  <a:spcBef>
                    <a:spcPct val="20000"/>
                  </a:spcBef>
                  <a:buNone/>
                </a:pPr>
                <a:r>
                  <a:rPr lang="fa-IR"/>
                  <a:t>انحراف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معیارجریان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نقد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عملیاتی</a:t>
                </a:r>
              </a:p>
            </p:txBody>
          </p:sp>
          <p:sp>
            <p:nvSpPr>
              <p:cNvPr id="29" name="Straight Connector 28"/>
              <p:cNvSpPr/>
              <p:nvPr/>
            </p:nvSpPr>
            <p:spPr>
              <a:xfrm flipV="1">
                <a:off x="2983" y="2505"/>
                <a:ext cx="133" cy="5"/>
              </a:xfrm>
              <a:prstGeom prst="line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lIns="18000" rIns="18000" anchor="ctr"/>
              <a:lstStyle>
                <a:lvl1pPr lvl="0">
                  <a:defRPr/>
                </a:lvl1pPr>
              </a:lstStyle>
              <a:p>
                <a:endParaRPr/>
              </a:p>
            </p:txBody>
          </p:sp>
          <p:sp>
            <p:nvSpPr>
              <p:cNvPr id="30" name="Flowchart: Document 29"/>
              <p:cNvSpPr/>
              <p:nvPr/>
            </p:nvSpPr>
            <p:spPr>
              <a:xfrm>
                <a:off x="3144" y="2333"/>
                <a:ext cx="1177" cy="373"/>
              </a:xfrm>
              <a:prstGeom prst="flowChartDocument">
                <a:avLst/>
              </a:prstGeom>
              <a:solidFill>
                <a:schemeClr val="lt1"/>
              </a:solidFill>
              <a:ln w="60000" cap="flat">
                <a:solidFill>
                  <a:schemeClr val="accent1"/>
                </a:solidFill>
              </a:ln>
            </p:spPr>
            <p:txBody>
              <a:bodyPr wrap="square" lIns="18000" rIns="18000" anchor="ctr"/>
              <a:lstStyle>
                <a:lvl1pPr lvl="0">
                  <a:defRPr/>
                </a:lvl1pPr>
              </a:lstStyle>
              <a:p>
                <a:pPr lvl="0" algn="ctr"/>
                <a:r>
                  <a:rPr lang="fa-IR"/>
                  <a:t>همبستگی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بین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تغییرات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دراقلام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تعهدی</a:t>
                </a:r>
              </a:p>
              <a:p>
                <a:pPr lvl="0" algn="ctr"/>
                <a:r>
                  <a:rPr lang="fa-IR"/>
                  <a:t>وتغییرات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درجریان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های</a:t>
                </a:r>
                <a:r>
                  <a:rPr lang="fa-IR">
                    <a:latin typeface="Times New Roman"/>
                  </a:rPr>
                  <a:t> </a:t>
                </a:r>
                <a:r>
                  <a:rPr lang="fa-IR"/>
                  <a:t>نقد</a:t>
                </a:r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>
            <a:xfrm flipH="1">
              <a:off x="1012" y="2878"/>
              <a:ext cx="180" cy="2"/>
            </a:xfrm>
            <a:prstGeom prst="straightConnector1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</p:cxnSp>
      </p:grpSp>
      <p:grpSp>
        <p:nvGrpSpPr>
          <p:cNvPr id="32" name="Group 31"/>
          <p:cNvGrpSpPr/>
          <p:nvPr/>
        </p:nvGrpSpPr>
        <p:grpSpPr>
          <a:xfrm>
            <a:off x="2411760" y="5373881"/>
            <a:ext cx="5839527" cy="1079455"/>
            <a:chOff x="730" y="3252"/>
            <a:chExt cx="2122" cy="292"/>
          </a:xfrm>
        </p:grpSpPr>
        <p:sp>
          <p:nvSpPr>
            <p:cNvPr id="33" name="Flowchart: Document 32"/>
            <p:cNvSpPr/>
            <p:nvPr/>
          </p:nvSpPr>
          <p:spPr>
            <a:xfrm>
              <a:off x="971" y="3252"/>
              <a:ext cx="1881" cy="292"/>
            </a:xfrm>
            <a:prstGeom prst="flowChartDocument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  <p:txBody>
            <a:bodyPr wrap="square" lIns="54000" rIns="54000" anchor="ctr"/>
            <a:lstStyle>
              <a:lvl1pPr lvl="0">
                <a:defRPr/>
              </a:lvl1pPr>
            </a:lstStyle>
            <a:p>
              <a:pPr lvl="0" algn="ctr"/>
              <a:r>
                <a:rPr lang="fa-IR"/>
                <a:t>تفاوت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های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جزئی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مثبت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بین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سود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گزارش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شده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وهرگونه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شاخص</a:t>
              </a:r>
            </a:p>
            <a:p>
              <a:pPr lvl="0" algn="ctr"/>
              <a:r>
                <a:rPr lang="fa-IR">
                  <a:latin typeface="Times New Roman"/>
                </a:rPr>
                <a:t> </a:t>
              </a:r>
              <a:r>
                <a:rPr lang="fa-IR"/>
                <a:t>به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عنوان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معیار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کیفیت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سود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استفاده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می</a:t>
              </a:r>
              <a:r>
                <a:rPr lang="fa-IR">
                  <a:latin typeface="Times New Roman"/>
                </a:rPr>
                <a:t> </a:t>
              </a:r>
              <a:r>
                <a:rPr lang="fa-IR"/>
                <a:t>شود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 flipV="1">
              <a:off x="730" y="3403"/>
              <a:ext cx="226" cy="0"/>
            </a:xfrm>
            <a:prstGeom prst="straightConnector1">
              <a:avLst/>
            </a:prstGeom>
            <a:solidFill>
              <a:schemeClr val="lt1"/>
            </a:solidFill>
            <a:ln w="60000" cap="flat">
              <a:solidFill>
                <a:schemeClr val="accent1"/>
              </a:solidFill>
            </a:ln>
          </p:spPr>
        </p:cxnSp>
      </p:grpSp>
      <p:sp>
        <p:nvSpPr>
          <p:cNvPr id="35" name="Rectangle 34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7-18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/>
          <p:nvPr/>
        </p:nvSpPr>
        <p:spPr>
          <a:xfrm>
            <a:off x="1203965" y="2060848"/>
            <a:ext cx="1639843" cy="7936"/>
          </a:xfrm>
          <a:prstGeom prst="line">
            <a:avLst/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Straight Connector 2"/>
          <p:cNvSpPr/>
          <p:nvPr/>
        </p:nvSpPr>
        <p:spPr>
          <a:xfrm flipV="1">
            <a:off x="2843808" y="1700807"/>
            <a:ext cx="0" cy="360040"/>
          </a:xfrm>
          <a:prstGeom prst="line">
            <a:avLst/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Chevron 3"/>
          <p:cNvSpPr/>
          <p:nvPr/>
        </p:nvSpPr>
        <p:spPr>
          <a:xfrm>
            <a:off x="2195884" y="702918"/>
            <a:ext cx="3816276" cy="911546"/>
          </a:xfrm>
          <a:prstGeom prst="chevron">
            <a:avLst>
              <a:gd name="adj" fmla="val 77195"/>
            </a:avLst>
          </a:prstGeom>
          <a:solidFill>
            <a:schemeClr val="accent3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21119" tIns="54910" rIns="107287" bIns="53643" anchor="ctr"/>
          <a:lstStyle>
            <a:lvl1pPr lvl="0">
              <a:defRPr/>
            </a:lvl1pPr>
          </a:lstStyle>
          <a:p>
            <a:pPr lvl="0" algn="ctr">
              <a:spcBef>
                <a:spcPct val="20000"/>
              </a:spcBef>
              <a:buNone/>
            </a:pPr>
            <a:r>
              <a:rPr lang="fa-IR" sz="1900" b="1">
                <a:latin typeface="Times New Roman"/>
              </a:rPr>
              <a:t>     </a:t>
            </a:r>
          </a:p>
          <a:p>
            <a:pPr lvl="0" algn="ctr">
              <a:spcBef>
                <a:spcPct val="20000"/>
              </a:spcBef>
              <a:buNone/>
            </a:pPr>
            <a:r>
              <a:rPr lang="fa-IR" sz="1900" b="1"/>
              <a:t>رابطه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بین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سود،جریان</a:t>
            </a:r>
            <a:r>
              <a:rPr lang="fa-IR" sz="1900" b="1">
                <a:latin typeface="Times New Roman"/>
              </a:rPr>
              <a:t> </a:t>
            </a:r>
          </a:p>
          <a:p>
            <a:pPr lvl="0" algn="ctr">
              <a:spcBef>
                <a:spcPct val="20000"/>
              </a:spcBef>
            </a:pPr>
            <a:r>
              <a:rPr sz="1900" b="1">
                <a:latin typeface="Times New Roman"/>
              </a:rPr>
              <a:t> </a:t>
            </a:r>
            <a:r>
              <a:rPr lang="fa-IR" sz="1900" b="1"/>
              <a:t>نقدی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واقلام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تعهدی</a:t>
            </a:r>
          </a:p>
        </p:txBody>
      </p:sp>
      <p:sp>
        <p:nvSpPr>
          <p:cNvPr id="5" name="Pentagon 4"/>
          <p:cNvSpPr/>
          <p:nvPr/>
        </p:nvSpPr>
        <p:spPr>
          <a:xfrm>
            <a:off x="539552" y="702918"/>
            <a:ext cx="2304256" cy="911546"/>
          </a:xfrm>
          <a:prstGeom prst="homePlate">
            <a:avLst>
              <a:gd name="adj" fmla="val 56646"/>
            </a:avLst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0" tIns="0" rIns="0" bIns="0" anchor="ctr"/>
          <a:lstStyle>
            <a:lvl1pPr lvl="0">
              <a:defRPr/>
            </a:lvl1pPr>
          </a:lstStyle>
          <a:p>
            <a:pPr lvl="0" algn="r"/>
            <a:r>
              <a:rPr lang="fa-IR" sz="2000" b="1"/>
              <a:t>خصوصیات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سری</a:t>
            </a:r>
            <a:r>
              <a:rPr lang="fa-IR" sz="2000" b="1">
                <a:latin typeface="Times New Roman"/>
              </a:rPr>
              <a:t> </a:t>
            </a:r>
            <a:r>
              <a:rPr lang="fa-IR" sz="2000" b="1"/>
              <a:t>زمانی</a:t>
            </a:r>
          </a:p>
        </p:txBody>
      </p:sp>
      <p:sp>
        <p:nvSpPr>
          <p:cNvPr id="6" name="Flowchart: Predefined Process 5"/>
          <p:cNvSpPr/>
          <p:nvPr/>
        </p:nvSpPr>
        <p:spPr>
          <a:xfrm>
            <a:off x="971600" y="2492896"/>
            <a:ext cx="5682213" cy="864096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559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400"/>
              <a:t>نسبت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جریان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های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نقدی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حاصل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ازعملیات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به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سود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971600" y="4725144"/>
            <a:ext cx="5605427" cy="864096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400"/>
              <a:t>کیفیت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اقلام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تعهدی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971599" y="3573016"/>
            <a:ext cx="5682214" cy="864096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400"/>
              <a:t>تغییر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درکل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اقلام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تعهدی</a:t>
            </a:r>
          </a:p>
        </p:txBody>
      </p:sp>
      <p:sp>
        <p:nvSpPr>
          <p:cNvPr id="9" name="Straight Connector 8"/>
          <p:cNvSpPr/>
          <p:nvPr/>
        </p:nvSpPr>
        <p:spPr>
          <a:xfrm flipH="1">
            <a:off x="1174797" y="2060847"/>
            <a:ext cx="29168" cy="3600401"/>
          </a:xfrm>
          <a:prstGeom prst="line">
            <a:avLst/>
          </a:prstGeom>
          <a:noFill/>
          <a:ln w="63500">
            <a:solidFill>
              <a:srgbClr val="009999"/>
            </a:solidFill>
            <a:round/>
          </a:ln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0" name="Chevron 9"/>
          <p:cNvSpPr/>
          <p:nvPr/>
        </p:nvSpPr>
        <p:spPr>
          <a:xfrm>
            <a:off x="4847197" y="702918"/>
            <a:ext cx="3613235" cy="894964"/>
          </a:xfrm>
          <a:prstGeom prst="chevron">
            <a:avLst>
              <a:gd name="adj" fmla="val 60680"/>
            </a:avLst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139388" rIns="107287" bIns="53643" anchor="ctr"/>
          <a:lstStyle>
            <a:lvl1pPr lvl="0">
              <a:defRPr/>
            </a:lvl1pPr>
          </a:lstStyle>
          <a:p>
            <a:pPr lvl="0" algn="ctr">
              <a:spcBef>
                <a:spcPct val="20000"/>
              </a:spcBef>
              <a:buNone/>
            </a:pPr>
            <a:r>
              <a:rPr sz="1900" b="1">
                <a:latin typeface="Times New Roman"/>
              </a:rPr>
              <a:t>   </a:t>
            </a:r>
            <a:r>
              <a:rPr lang="fa-IR" sz="1900"/>
              <a:t>خصوصیلت</a:t>
            </a:r>
            <a:r>
              <a:rPr lang="fa-IR" sz="1900">
                <a:latin typeface="Times New Roman"/>
              </a:rPr>
              <a:t> </a:t>
            </a:r>
            <a:r>
              <a:rPr lang="fa-IR" sz="1900"/>
              <a:t>کیفی</a:t>
            </a:r>
          </a:p>
          <a:p>
            <a:pPr lvl="0" algn="ctr">
              <a:spcBef>
                <a:spcPct val="20000"/>
              </a:spcBef>
              <a:buNone/>
            </a:pPr>
            <a:r>
              <a:rPr lang="fa-IR" sz="1900">
                <a:latin typeface="Times New Roman"/>
              </a:rPr>
              <a:t> </a:t>
            </a:r>
            <a:r>
              <a:rPr lang="fa-IR" sz="1900"/>
              <a:t>اطلاعات</a:t>
            </a:r>
            <a:r>
              <a:rPr lang="fa-IR" sz="1900">
                <a:latin typeface="Times New Roman"/>
              </a:rPr>
              <a:t> </a:t>
            </a:r>
            <a:r>
              <a:rPr lang="fa-IR" sz="1900"/>
              <a:t>حسابداری</a:t>
            </a:r>
            <a:r>
              <a:rPr lang="fa-IR" sz="1900">
                <a:latin typeface="Times New Roman"/>
              </a:rPr>
              <a:t>   </a:t>
            </a:r>
          </a:p>
          <a:p>
            <a:pPr lvl="0"/>
            <a:r>
              <a:rPr sz="1900" b="1">
                <a:latin typeface="Times New Roman"/>
              </a:rPr>
              <a:t>       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8-18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evron 1"/>
          <p:cNvSpPr/>
          <p:nvPr/>
        </p:nvSpPr>
        <p:spPr>
          <a:xfrm>
            <a:off x="2915816" y="644529"/>
            <a:ext cx="3266985" cy="946530"/>
          </a:xfrm>
          <a:prstGeom prst="chevron">
            <a:avLst>
              <a:gd name="adj" fmla="val 69118"/>
            </a:avLst>
          </a:prstGeom>
          <a:solidFill>
            <a:schemeClr val="accent3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21119" tIns="54910" rIns="107287" bIns="53643" anchor="ctr"/>
          <a:lstStyle>
            <a:lvl1pPr lvl="0">
              <a:defRPr/>
            </a:lvl1pPr>
          </a:lstStyle>
          <a:p>
            <a:pPr lvl="0" algn="ctr">
              <a:spcBef>
                <a:spcPct val="20000"/>
              </a:spcBef>
              <a:buNone/>
            </a:pPr>
            <a:r>
              <a:rPr lang="fa-IR" sz="1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     </a:t>
            </a:r>
            <a:r>
              <a:rPr sz="1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fa-IR" sz="1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    </a:t>
            </a:r>
            <a:r>
              <a:rPr lang="fa-IR" sz="1900"/>
              <a:t>خصوصیات</a:t>
            </a:r>
            <a:r>
              <a:rPr lang="fa-IR" sz="1900">
                <a:latin typeface="Times New Roman"/>
              </a:rPr>
              <a:t> </a:t>
            </a:r>
            <a:r>
              <a:rPr lang="fa-IR" sz="1900"/>
              <a:t>کیفی</a:t>
            </a:r>
          </a:p>
          <a:p>
            <a:pPr lvl="0" algn="ctr">
              <a:spcBef>
                <a:spcPct val="20000"/>
              </a:spcBef>
              <a:buNone/>
            </a:pPr>
            <a:r>
              <a:rPr lang="fa-IR" sz="1900">
                <a:latin typeface="Times New Roman"/>
              </a:rPr>
              <a:t> </a:t>
            </a:r>
            <a:r>
              <a:rPr lang="fa-IR" sz="1900"/>
              <a:t>اطلاعات</a:t>
            </a:r>
            <a:r>
              <a:rPr lang="fa-IR" sz="1900">
                <a:latin typeface="Times New Roman"/>
              </a:rPr>
              <a:t> </a:t>
            </a:r>
            <a:r>
              <a:rPr lang="fa-IR" sz="1900"/>
              <a:t>حسابداری</a:t>
            </a:r>
            <a:r>
              <a:rPr lang="fa-IR" sz="1900">
                <a:latin typeface="Times New Roman"/>
              </a:rPr>
              <a:t>   </a:t>
            </a:r>
          </a:p>
        </p:txBody>
      </p:sp>
      <p:sp>
        <p:nvSpPr>
          <p:cNvPr id="3" name="Flowchart: Predefined Process 2"/>
          <p:cNvSpPr/>
          <p:nvPr/>
        </p:nvSpPr>
        <p:spPr>
          <a:xfrm>
            <a:off x="611559" y="2168526"/>
            <a:ext cx="4252489" cy="530225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266104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400"/>
              <a:t>ارزش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پیش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بینی</a:t>
            </a:r>
            <a:r>
              <a:rPr lang="fa-IR" sz="1900" b="1">
                <a:latin typeface="Tahoma"/>
              </a:rPr>
              <a:t> 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613148" y="2935290"/>
            <a:ext cx="4248472" cy="528637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400"/>
              <a:t>ارزش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بازخورد</a:t>
            </a:r>
          </a:p>
        </p:txBody>
      </p:sp>
      <p:sp>
        <p:nvSpPr>
          <p:cNvPr id="5" name="Flowchart: Predefined Process 4"/>
          <p:cNvSpPr/>
          <p:nvPr/>
        </p:nvSpPr>
        <p:spPr>
          <a:xfrm>
            <a:off x="611559" y="3698876"/>
            <a:ext cx="4252489" cy="531813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400"/>
              <a:t>به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موقع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بودن</a:t>
            </a:r>
          </a:p>
        </p:txBody>
      </p:sp>
      <p:sp>
        <p:nvSpPr>
          <p:cNvPr id="6" name="Flowchart: Predefined Process 5"/>
          <p:cNvSpPr/>
          <p:nvPr/>
        </p:nvSpPr>
        <p:spPr>
          <a:xfrm>
            <a:off x="611560" y="4467226"/>
            <a:ext cx="4248472" cy="530225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400"/>
              <a:t>ارائه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صادقانه</a:t>
            </a:r>
            <a:r>
              <a:rPr lang="fa-IR" sz="2400">
                <a:latin typeface="Tahoma"/>
              </a:rPr>
              <a:t>/ </a:t>
            </a:r>
            <a:r>
              <a:rPr lang="fa-IR" sz="2400"/>
              <a:t>بی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طرفی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613148" y="5232401"/>
            <a:ext cx="4248472" cy="528639"/>
          </a:xfrm>
          <a:prstGeom prst="flowChartPredefinedProcess">
            <a:avLst/>
          </a:prstGeom>
          <a:solidFill>
            <a:schemeClr val="accent1"/>
          </a:solidFill>
          <a:ln>
            <a:noFill/>
          </a:ln>
          <a:effectLst>
            <a:outerShdw blurRad="57785" dist="33018" dir="3180018" algn="ctr">
              <a:srgbClr val="000000">
                <a:alpha val="30000"/>
              </a:srgbClr>
            </a:outerShdw>
          </a:effectLst>
        </p:spPr>
        <p:txBody>
          <a:bodyPr wrap="none" lIns="10728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lang="fa-IR" sz="2400"/>
              <a:t>قابلیت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تایید</a:t>
            </a:r>
            <a:r>
              <a:rPr lang="fa-IR" sz="2400">
                <a:latin typeface="Tahoma"/>
              </a:rPr>
              <a:t>/</a:t>
            </a:r>
            <a:r>
              <a:rPr lang="fa-IR" sz="2400"/>
              <a:t>قابلیت</a:t>
            </a:r>
            <a:r>
              <a:rPr lang="fa-IR" sz="2400">
                <a:latin typeface="Tahoma"/>
              </a:rPr>
              <a:t> </a:t>
            </a:r>
            <a:r>
              <a:rPr lang="fa-IR" sz="2400"/>
              <a:t>مقایسه</a:t>
            </a:r>
          </a:p>
        </p:txBody>
      </p:sp>
      <p:sp>
        <p:nvSpPr>
          <p:cNvPr id="8" name="Straight Connector 7"/>
          <p:cNvSpPr/>
          <p:nvPr/>
        </p:nvSpPr>
        <p:spPr>
          <a:xfrm>
            <a:off x="813170" y="1916832"/>
            <a:ext cx="0" cy="3845792"/>
          </a:xfrm>
          <a:prstGeom prst="line">
            <a:avLst/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Straight Connector 8"/>
          <p:cNvSpPr/>
          <p:nvPr/>
        </p:nvSpPr>
        <p:spPr>
          <a:xfrm>
            <a:off x="781420" y="1886606"/>
            <a:ext cx="2841298" cy="2"/>
          </a:xfrm>
          <a:prstGeom prst="line">
            <a:avLst/>
          </a:prstGeom>
          <a:noFill/>
          <a:ln w="50800">
            <a:solidFill>
              <a:srgbClr val="009999"/>
            </a:solidFill>
            <a:round/>
          </a:ln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0" name="Straight Connector 9"/>
          <p:cNvSpPr/>
          <p:nvPr/>
        </p:nvSpPr>
        <p:spPr>
          <a:xfrm flipH="1" flipV="1">
            <a:off x="3622718" y="1553318"/>
            <a:ext cx="12897" cy="363514"/>
          </a:xfrm>
          <a:prstGeom prst="line">
            <a:avLst/>
          </a:prstGeom>
          <a:noFill/>
          <a:ln w="50800">
            <a:solidFill>
              <a:srgbClr val="009999"/>
            </a:solidFill>
            <a:round/>
          </a:ln>
        </p:spPr>
        <p:txBody>
          <a:bodyPr wrap="none" lIns="107287" tIns="53643" rIns="107287" bIns="5364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1" name="Pentagon 10"/>
          <p:cNvSpPr/>
          <p:nvPr/>
        </p:nvSpPr>
        <p:spPr>
          <a:xfrm>
            <a:off x="602206" y="620688"/>
            <a:ext cx="3020512" cy="975904"/>
          </a:xfrm>
          <a:prstGeom prst="homePlate">
            <a:avLst>
              <a:gd name="adj" fmla="val 56646"/>
            </a:avLst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0" tIns="0" rIns="0" bIns="0" anchor="ctr"/>
          <a:lstStyle>
            <a:lvl1pPr lvl="0">
              <a:defRPr/>
            </a:lvl1pPr>
          </a:lstStyle>
          <a:p>
            <a:pPr lvl="0" algn="ctr">
              <a:spcBef>
                <a:spcPct val="20000"/>
              </a:spcBef>
              <a:buNone/>
            </a:pPr>
            <a:r>
              <a:rPr lang="fa-IR" sz="1900" b="1"/>
              <a:t>رابطه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بین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سود،جریان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نقدی</a:t>
            </a:r>
          </a:p>
          <a:p>
            <a:pPr lvl="0" algn="ctr">
              <a:spcBef>
                <a:spcPct val="20000"/>
              </a:spcBef>
              <a:buNone/>
            </a:pPr>
            <a:r>
              <a:rPr lang="fa-IR" sz="1900" b="1"/>
              <a:t>واقلام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تعهدی</a:t>
            </a:r>
          </a:p>
        </p:txBody>
      </p:sp>
      <p:sp>
        <p:nvSpPr>
          <p:cNvPr id="12" name="Chevron 11"/>
          <p:cNvSpPr/>
          <p:nvPr/>
        </p:nvSpPr>
        <p:spPr>
          <a:xfrm>
            <a:off x="5580112" y="657335"/>
            <a:ext cx="3312368" cy="892419"/>
          </a:xfrm>
          <a:prstGeom prst="chevron">
            <a:avLst>
              <a:gd name="adj" fmla="val 61516"/>
            </a:avLst>
          </a:prstGeom>
          <a:solidFill>
            <a:schemeClr val="accent1"/>
          </a:solidFill>
          <a:ln w="25400" cap="flat">
            <a:solidFill>
              <a:schemeClr val="lt1"/>
            </a:solidFill>
          </a:ln>
          <a:effectLst>
            <a:outerShdw blurRad="38100" dist="38099" dir="5400000" algn="r">
              <a:srgbClr val="000000">
                <a:alpha val="60000"/>
              </a:srgbClr>
            </a:outerShdw>
          </a:effectLst>
        </p:spPr>
        <p:txBody>
          <a:bodyPr wrap="none" lIns="107287" tIns="54910" rIns="107287" bIns="53643" anchor="ctr"/>
          <a:lstStyle>
            <a:lvl1pPr lvl="0">
              <a:defRPr/>
            </a:lvl1pPr>
          </a:lstStyle>
          <a:p>
            <a:pPr lvl="0" algn="ctr"/>
            <a:r>
              <a:rPr sz="1900" b="1">
                <a:latin typeface="Times New Roman"/>
              </a:rPr>
              <a:t>   </a:t>
            </a:r>
            <a:r>
              <a:rPr lang="fa-IR" sz="1900" b="1"/>
              <a:t>برآوردها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وقضاوت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ها</a:t>
            </a:r>
            <a:r>
              <a:rPr lang="fa-IR" sz="1900" b="1">
                <a:latin typeface="Times New Roman"/>
              </a:rPr>
              <a:t>_</a:t>
            </a:r>
            <a:r>
              <a:rPr lang="fa-IR" sz="1900" b="1"/>
              <a:t>معیاری</a:t>
            </a:r>
          </a:p>
          <a:p>
            <a:pPr lvl="0" algn="ctr"/>
            <a:r>
              <a:rPr lang="fa-IR" sz="1900" b="1"/>
              <a:t>معکوس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برای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کیفیت</a:t>
            </a:r>
            <a:r>
              <a:rPr lang="fa-IR" sz="1900" b="1">
                <a:latin typeface="Times New Roman"/>
              </a:rPr>
              <a:t> </a:t>
            </a:r>
            <a:r>
              <a:rPr lang="fa-IR" sz="1900" b="1"/>
              <a:t>سود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36512" y="6597353"/>
            <a:ext cx="9144000" cy="2606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                 </a:t>
            </a:r>
            <a:r>
              <a:rPr lang="fa-IR"/>
              <a:t>9-18 </a:t>
            </a:r>
            <a:r>
              <a:rPr/>
              <a:t>                                            </a:t>
            </a:r>
            <a:r>
              <a:rPr lang="fa-IR"/>
              <a:t>7/16        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2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m">
  <a:themeElements>
    <a:clrScheme name="Custom 1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DFDCB7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f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nazanin">
      <a:majorFont>
        <a:latin typeface="Constantia"/>
        <a:ea typeface=""/>
        <a:cs typeface="B Nazanin"/>
      </a:majorFont>
      <a:minorFont>
        <a:latin typeface="Constantia"/>
        <a:ea typeface=""/>
        <a:cs typeface="B Nazani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758</Words>
  <Application>Microsoft Office PowerPoint</Application>
  <PresentationFormat>On-screen Show (4:3)</PresentationFormat>
  <Paragraphs>183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mm</vt:lpstr>
      <vt:lpstr>White with Courier font for code slides</vt:lpstr>
      <vt:lpstr>1_White with Courier font for code slides</vt:lpstr>
      <vt:lpstr>f</vt:lpstr>
      <vt:lpstr>به نام خدا</vt:lpstr>
      <vt:lpstr>PowerPoint Presentation</vt:lpstr>
      <vt:lpstr>فهرست مطالب:</vt:lpstr>
      <vt:lpstr>         0شیپر و وینسنت کیفیت سود رابه عنوان نزدیکی سود گزارش شده حسابداری به سود اقتصادی تعریف می کنند.به عبارت دیگر،نزدیکی بیشتر سود حسابداری به سود اقتصادی،بیانگر کیفیت سود بیشتر است.    0 ادبیات کیفیت سود مملو از معیارهای مختلف برای اندازه گیری این مفهوم است .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نتیجه گیری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WIN 7</dc:creator>
  <cp:lastModifiedBy>WIN 7</cp:lastModifiedBy>
  <cp:revision>1</cp:revision>
  <dcterms:modified xsi:type="dcterms:W3CDTF">2016-11-29T23:12:45Z</dcterms:modified>
</cp:coreProperties>
</file>