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60" r:id="rId1"/>
  </p:sldMasterIdLst>
  <p:notesMasterIdLst>
    <p:notesMasterId r:id="rId31"/>
  </p:notesMasterIdLst>
  <p:sldIdLst>
    <p:sldId id="256" r:id="rId2"/>
    <p:sldId id="372" r:id="rId3"/>
    <p:sldId id="392" r:id="rId4"/>
    <p:sldId id="396" r:id="rId5"/>
    <p:sldId id="394" r:id="rId6"/>
    <p:sldId id="373" r:id="rId7"/>
    <p:sldId id="397" r:id="rId8"/>
    <p:sldId id="374" r:id="rId9"/>
    <p:sldId id="375" r:id="rId10"/>
    <p:sldId id="377" r:id="rId11"/>
    <p:sldId id="376" r:id="rId12"/>
    <p:sldId id="378" r:id="rId13"/>
    <p:sldId id="398" r:id="rId14"/>
    <p:sldId id="380" r:id="rId15"/>
    <p:sldId id="391" r:id="rId16"/>
    <p:sldId id="395" r:id="rId17"/>
    <p:sldId id="399" r:id="rId18"/>
    <p:sldId id="379" r:id="rId19"/>
    <p:sldId id="381" r:id="rId20"/>
    <p:sldId id="400" r:id="rId21"/>
    <p:sldId id="390" r:id="rId22"/>
    <p:sldId id="401" r:id="rId23"/>
    <p:sldId id="382" r:id="rId24"/>
    <p:sldId id="383" r:id="rId25"/>
    <p:sldId id="384" r:id="rId26"/>
    <p:sldId id="385" r:id="rId27"/>
    <p:sldId id="386" r:id="rId28"/>
    <p:sldId id="387" r:id="rId29"/>
    <p:sldId id="371"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486C"/>
    <a:srgbClr val="00FF00"/>
    <a:srgbClr val="0000FF"/>
    <a:srgbClr val="FFFF4F"/>
    <a:srgbClr val="F1F1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70" autoAdjust="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C85334-CE08-4B0E-B0ED-94A25F231DE6}" type="datetimeFigureOut">
              <a:rPr lang="en-US" smtClean="0"/>
              <a:pPr/>
              <a:t>11/16/2016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805C99-6C3B-4544-BFB5-4C73E2A257B1}" type="slidenum">
              <a:rPr lang="en-US" smtClean="0"/>
              <a:pPr/>
              <a:t>‹#›</a:t>
            </a:fld>
            <a:endParaRPr lang="en-US"/>
          </a:p>
        </p:txBody>
      </p:sp>
    </p:spTree>
    <p:extLst>
      <p:ext uri="{BB962C8B-B14F-4D97-AF65-F5344CB8AC3E}">
        <p14:creationId xmlns:p14="http://schemas.microsoft.com/office/powerpoint/2010/main" val="668575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805C99-6C3B-4544-BFB5-4C73E2A257B1}" type="slidenum">
              <a:rPr lang="en-US" smtClean="0"/>
              <a:pPr/>
              <a:t>1</a:t>
            </a:fld>
            <a:endParaRPr lang="en-US"/>
          </a:p>
        </p:txBody>
      </p:sp>
    </p:spTree>
    <p:extLst>
      <p:ext uri="{BB962C8B-B14F-4D97-AF65-F5344CB8AC3E}">
        <p14:creationId xmlns:p14="http://schemas.microsoft.com/office/powerpoint/2010/main" val="2350845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805C99-6C3B-4544-BFB5-4C73E2A257B1}" type="slidenum">
              <a:rPr lang="en-US" smtClean="0"/>
              <a:pPr/>
              <a:t>10</a:t>
            </a:fld>
            <a:endParaRPr lang="en-US"/>
          </a:p>
        </p:txBody>
      </p:sp>
    </p:spTree>
    <p:extLst>
      <p:ext uri="{BB962C8B-B14F-4D97-AF65-F5344CB8AC3E}">
        <p14:creationId xmlns:p14="http://schemas.microsoft.com/office/powerpoint/2010/main" val="1747129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sz="1400" b="1" dirty="0" smtClean="0"/>
              <a:t>Custom animation effects: snow</a:t>
            </a:r>
            <a:r>
              <a:rPr lang="en-US" sz="1400" b="1" baseline="0" dirty="0" smtClean="0"/>
              <a:t> scene</a:t>
            </a:r>
          </a:p>
          <a:p>
            <a:r>
              <a:rPr lang="en-US" sz="1400" baseline="0" dirty="0" smtClean="0"/>
              <a:t>(Difficult)</a:t>
            </a:r>
          </a:p>
          <a:p>
            <a:endParaRPr lang="en-US" baseline="0" dirty="0" smtClean="0">
              <a:latin typeface="+mn-lt"/>
            </a:endParaRPr>
          </a:p>
          <a:p>
            <a:endParaRPr lang="en-US" baseline="0" dirty="0" smtClean="0">
              <a:latin typeface="+mn-lt"/>
            </a:endParaRPr>
          </a:p>
          <a:p>
            <a:pPr marL="0" indent="0">
              <a:buFont typeface="+mj-lt"/>
              <a:buNone/>
            </a:pPr>
            <a:r>
              <a:rPr lang="en-US" b="1" dirty="0" smtClean="0">
                <a:latin typeface="+mn-lt"/>
              </a:rPr>
              <a:t>Tip</a:t>
            </a:r>
            <a:r>
              <a:rPr lang="en-US" b="0" dirty="0" smtClean="0">
                <a:latin typeface="+mn-lt"/>
              </a:rPr>
              <a:t>:</a:t>
            </a:r>
            <a:r>
              <a:rPr lang="en-US" dirty="0" smtClean="0">
                <a:latin typeface="+mn-lt"/>
              </a:rPr>
              <a:t> For </a:t>
            </a:r>
            <a:r>
              <a:rPr lang="en-US" baseline="0" dirty="0" smtClean="0">
                <a:latin typeface="+mn-lt"/>
              </a:rPr>
              <a:t>the effects on this slide, it is best to use a large, high-resolution  picture. The picture in the example above is 2000 pixels wide by 750 pixels high. </a:t>
            </a:r>
            <a:r>
              <a:rPr lang="en-US" b="0" baseline="0" dirty="0" smtClean="0">
                <a:latin typeface="+mn-lt"/>
              </a:rPr>
              <a:t>You will want to use drawing guides to reproduce the animation effects. </a:t>
            </a:r>
          </a:p>
          <a:p>
            <a:pPr marL="228600" indent="-228600">
              <a:buFont typeface="+mj-lt"/>
              <a:buNone/>
            </a:pPr>
            <a:endParaRPr lang="en-US" b="0" baseline="0" dirty="0" smtClean="0">
              <a:latin typeface="+mn-lt"/>
            </a:endParaRPr>
          </a:p>
          <a:p>
            <a:pPr marL="228600" indent="-228600">
              <a:buFont typeface="+mj-lt"/>
              <a:buNone/>
            </a:pPr>
            <a:endParaRPr lang="en-US" b="0" baseline="0" dirty="0" smtClean="0">
              <a:latin typeface="+mn-lt"/>
            </a:endParaRPr>
          </a:p>
          <a:p>
            <a:r>
              <a:rPr lang="en-US" baseline="0" dirty="0" smtClean="0">
                <a:latin typeface="+mn-lt"/>
              </a:rPr>
              <a:t>To display and set the drawing guides, do the following:</a:t>
            </a:r>
          </a:p>
          <a:p>
            <a:pPr marL="228600" indent="-228600">
              <a:buFont typeface="+mj-lt"/>
              <a:buAutoNum type="arabicPeriod"/>
            </a:pPr>
            <a:r>
              <a:rPr lang="en-US" sz="1200" dirty="0" smtClean="0">
                <a:latin typeface="+mn-lt"/>
              </a:rPr>
              <a:t>Right-click the slide background</a:t>
            </a:r>
            <a:r>
              <a:rPr lang="en-US" sz="1200" baseline="0" dirty="0" smtClean="0">
                <a:latin typeface="+mn-lt"/>
              </a:rPr>
              <a:t> and</a:t>
            </a:r>
            <a:r>
              <a:rPr lang="en-US" sz="1200" dirty="0" smtClean="0">
                <a:latin typeface="+mn-lt"/>
              </a:rPr>
              <a:t> select </a:t>
            </a:r>
            <a:r>
              <a:rPr lang="en-US" sz="1200" b="1" dirty="0" smtClean="0">
                <a:latin typeface="+mn-lt"/>
              </a:rPr>
              <a:t>Grid and Guides</a:t>
            </a:r>
            <a:r>
              <a:rPr lang="en-US" sz="1200" b="0" dirty="0" smtClean="0">
                <a:latin typeface="+mn-lt"/>
              </a:rPr>
              <a:t>.</a:t>
            </a:r>
            <a:r>
              <a:rPr lang="en-US" sz="1200" b="1" baseline="0" dirty="0" smtClean="0">
                <a:latin typeface="+mn-lt"/>
              </a:rPr>
              <a:t> </a:t>
            </a:r>
            <a:r>
              <a:rPr lang="en-US" sz="1200" b="0" dirty="0" smtClean="0">
                <a:latin typeface="+mn-lt"/>
              </a:rPr>
              <a:t>In the </a:t>
            </a:r>
            <a:r>
              <a:rPr lang="en-US" sz="1200" b="1" dirty="0" smtClean="0">
                <a:latin typeface="+mn-lt"/>
              </a:rPr>
              <a:t>Grid and Guides</a:t>
            </a:r>
            <a:r>
              <a:rPr lang="en-US" sz="1200" b="0" dirty="0" smtClean="0">
                <a:latin typeface="+mn-lt"/>
              </a:rPr>
              <a:t> dialog box, under </a:t>
            </a:r>
            <a:r>
              <a:rPr lang="en-US" sz="1200" b="1" dirty="0" smtClean="0">
                <a:latin typeface="+mn-lt"/>
              </a:rPr>
              <a:t>Guide</a:t>
            </a:r>
            <a:r>
              <a:rPr lang="en-US" sz="1200" dirty="0" smtClean="0">
                <a:latin typeface="+mn-lt"/>
              </a:rPr>
              <a:t> </a:t>
            </a:r>
            <a:r>
              <a:rPr lang="en-US" sz="1200" b="1" dirty="0" smtClean="0">
                <a:latin typeface="+mn-lt"/>
              </a:rPr>
              <a:t>settings</a:t>
            </a:r>
            <a:r>
              <a:rPr lang="en-US" sz="1200" b="0" dirty="0" smtClean="0">
                <a:latin typeface="+mn-lt"/>
              </a:rPr>
              <a:t>, select</a:t>
            </a:r>
            <a:r>
              <a:rPr lang="en-US" sz="1200" b="0" baseline="0" dirty="0" smtClean="0">
                <a:latin typeface="+mn-lt"/>
              </a:rPr>
              <a:t> </a:t>
            </a:r>
            <a:r>
              <a:rPr lang="en-US" sz="1200" b="1" dirty="0" smtClean="0">
                <a:latin typeface="+mn-lt"/>
              </a:rPr>
              <a:t>Display</a:t>
            </a:r>
            <a:r>
              <a:rPr lang="en-US" sz="1200" dirty="0" smtClean="0">
                <a:latin typeface="+mn-lt"/>
              </a:rPr>
              <a:t> </a:t>
            </a:r>
            <a:r>
              <a:rPr lang="en-US" sz="1200" b="1" dirty="0" smtClean="0">
                <a:latin typeface="+mn-lt"/>
              </a:rPr>
              <a:t>drawing</a:t>
            </a:r>
            <a:r>
              <a:rPr lang="en-US" sz="1200" dirty="0" smtClean="0">
                <a:latin typeface="+mn-lt"/>
              </a:rPr>
              <a:t> </a:t>
            </a:r>
            <a:r>
              <a:rPr lang="en-US" sz="1200" b="1" dirty="0" smtClean="0">
                <a:latin typeface="+mn-lt"/>
              </a:rPr>
              <a:t>guides</a:t>
            </a:r>
            <a:r>
              <a:rPr lang="en-US" sz="1200" dirty="0" smtClean="0">
                <a:latin typeface="+mn-lt"/>
              </a:rPr>
              <a:t> </a:t>
            </a:r>
            <a:r>
              <a:rPr lang="en-US" sz="1200" b="1" dirty="0" smtClean="0">
                <a:latin typeface="+mn-lt"/>
              </a:rPr>
              <a:t>on screen</a:t>
            </a:r>
            <a:r>
              <a:rPr lang="en-US" sz="1200" b="0" dirty="0" smtClean="0">
                <a:latin typeface="+mn-lt"/>
              </a:rPr>
              <a:t>, and then click </a:t>
            </a:r>
            <a:r>
              <a:rPr lang="en-US" sz="1200" b="1" dirty="0" smtClean="0">
                <a:latin typeface="+mn-lt"/>
              </a:rPr>
              <a:t>OK</a:t>
            </a:r>
            <a:r>
              <a:rPr lang="en-US" sz="1200" b="0" dirty="0" smtClean="0">
                <a:latin typeface="+mn-lt"/>
              </a:rPr>
              <a:t>.</a:t>
            </a:r>
            <a:r>
              <a:rPr lang="en-US" sz="1200" b="0" baseline="0" dirty="0" smtClean="0">
                <a:latin typeface="+mn-lt"/>
              </a:rPr>
              <a:t> (</a:t>
            </a:r>
            <a:r>
              <a:rPr lang="en-US" sz="1200" b="1" dirty="0" smtClean="0">
                <a:latin typeface="+mn-lt"/>
              </a:rPr>
              <a:t>Note: </a:t>
            </a:r>
            <a:r>
              <a:rPr lang="en-US" sz="1200" dirty="0" smtClean="0">
                <a:latin typeface="+mn-lt"/>
              </a:rPr>
              <a:t>One horizontal and one vertical guide will display on</a:t>
            </a:r>
            <a:r>
              <a:rPr lang="en-US" sz="1200" baseline="0" dirty="0" smtClean="0">
                <a:latin typeface="+mn-lt"/>
              </a:rPr>
              <a:t> the slide </a:t>
            </a:r>
            <a:r>
              <a:rPr lang="en-US" sz="1200" dirty="0" smtClean="0">
                <a:latin typeface="+mn-lt"/>
              </a:rPr>
              <a:t>at 0.00, the default</a:t>
            </a:r>
            <a:r>
              <a:rPr lang="en-US" sz="1200" baseline="0" dirty="0" smtClean="0">
                <a:latin typeface="+mn-lt"/>
              </a:rPr>
              <a:t> position</a:t>
            </a:r>
            <a:r>
              <a:rPr lang="en-US" sz="1200" dirty="0" smtClean="0">
                <a:latin typeface="+mn-lt"/>
              </a:rPr>
              <a:t>. As</a:t>
            </a:r>
            <a:r>
              <a:rPr lang="en-US" sz="1200" baseline="0" dirty="0" smtClean="0">
                <a:latin typeface="+mn-lt"/>
              </a:rPr>
              <a:t> you drag the guides, the cursor will display the new position.</a:t>
            </a:r>
            <a:r>
              <a:rPr lang="en-US" sz="1200" dirty="0" smtClean="0">
                <a:latin typeface="+mn-lt"/>
              </a:rPr>
              <a:t>) </a:t>
            </a:r>
          </a:p>
          <a:p>
            <a:pPr marL="228600" indent="-228600">
              <a:buFont typeface="+mj-lt"/>
              <a:buAutoNum type="arabicPeriod"/>
            </a:pPr>
            <a:r>
              <a:rPr lang="en-US" sz="1200" dirty="0" smtClean="0">
                <a:latin typeface="+mn-lt"/>
              </a:rPr>
              <a:t>Press and hold CTRL, select the vertical</a:t>
            </a:r>
            <a:r>
              <a:rPr lang="en-US" sz="1200" baseline="0" dirty="0" smtClean="0">
                <a:latin typeface="+mn-lt"/>
              </a:rPr>
              <a:t> guide, and then </a:t>
            </a:r>
            <a:r>
              <a:rPr lang="en-US" sz="1200" dirty="0" smtClean="0">
                <a:latin typeface="+mn-lt"/>
              </a:rPr>
              <a:t>drag it right to</a:t>
            </a:r>
            <a:r>
              <a:rPr lang="en-US" sz="1200" baseline="0" dirty="0" smtClean="0">
                <a:latin typeface="+mn-lt"/>
              </a:rPr>
              <a:t> the 5</a:t>
            </a:r>
            <a:r>
              <a:rPr lang="en-US" sz="1200" dirty="0" smtClean="0">
                <a:latin typeface="+mn-lt"/>
              </a:rPr>
              <a:t>.00 position.</a:t>
            </a:r>
          </a:p>
          <a:p>
            <a:endParaRPr lang="en-US" baseline="0" dirty="0" smtClean="0">
              <a:latin typeface="+mn-lt"/>
            </a:endParaRPr>
          </a:p>
          <a:p>
            <a:endParaRPr lang="en-US" baseline="0" dirty="0" smtClean="0">
              <a:latin typeface="+mn-lt"/>
            </a:endParaRPr>
          </a:p>
          <a:p>
            <a:r>
              <a:rPr lang="en-US" baseline="0" dirty="0" smtClean="0">
                <a:latin typeface="+mn-lt"/>
              </a:rPr>
              <a:t>To reproduce the picture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latin typeface="+mn-lt"/>
              </a:rPr>
              <a:t>On the </a:t>
            </a:r>
            <a:r>
              <a:rPr lang="en-US" sz="1200" b="1" dirty="0" smtClean="0">
                <a:latin typeface="+mn-lt"/>
              </a:rPr>
              <a:t>Home</a:t>
            </a:r>
            <a:r>
              <a:rPr lang="en-US" sz="1200" dirty="0" smtClean="0">
                <a:latin typeface="+mn-lt"/>
              </a:rPr>
              <a:t> tab, in the </a:t>
            </a:r>
            <a:r>
              <a:rPr lang="en-US" sz="1200" b="1" dirty="0" smtClean="0">
                <a:latin typeface="+mn-lt"/>
              </a:rPr>
              <a:t>Slides</a:t>
            </a:r>
            <a:r>
              <a:rPr lang="en-US" sz="1200" dirty="0" smtClean="0">
                <a:latin typeface="+mn-lt"/>
              </a:rPr>
              <a:t> group, click </a:t>
            </a:r>
            <a:r>
              <a:rPr lang="en-US" sz="1200" b="1" dirty="0" smtClean="0">
                <a:latin typeface="+mn-lt"/>
              </a:rPr>
              <a:t>Layout</a:t>
            </a:r>
            <a:r>
              <a:rPr lang="en-US" sz="1200" dirty="0" smtClean="0">
                <a:latin typeface="+mn-lt"/>
              </a:rPr>
              <a:t>, and then click </a:t>
            </a:r>
            <a:r>
              <a:rPr lang="en-US" sz="1200" b="1" dirty="0" smtClean="0">
                <a:latin typeface="+mn-lt"/>
              </a:rPr>
              <a:t>Blank</a:t>
            </a:r>
            <a:r>
              <a:rPr lang="en-US" sz="1200" dirty="0" smtClean="0">
                <a:latin typeface="+mn-lt"/>
              </a:rPr>
              <a:t>.</a:t>
            </a:r>
          </a:p>
          <a:p>
            <a:pPr marL="228600" indent="-228600">
              <a:buFont typeface="+mj-lt"/>
              <a:buAutoNum type="arabicPeriod"/>
            </a:pPr>
            <a:r>
              <a:rPr lang="en-US" sz="1200" dirty="0" smtClean="0">
                <a:latin typeface="+mn-lt"/>
              </a:rPr>
              <a:t>On the </a:t>
            </a:r>
            <a:r>
              <a:rPr lang="en-US" sz="1200" b="1" dirty="0" smtClean="0">
                <a:latin typeface="+mn-lt"/>
              </a:rPr>
              <a:t>Insert</a:t>
            </a:r>
            <a:r>
              <a:rPr lang="en-US" sz="1200" dirty="0" smtClean="0">
                <a:latin typeface="+mn-lt"/>
              </a:rPr>
              <a:t> tab, in the </a:t>
            </a:r>
            <a:r>
              <a:rPr lang="en-US" sz="1200" b="1" dirty="0" smtClean="0">
                <a:latin typeface="+mn-lt"/>
              </a:rPr>
              <a:t>Illustration</a:t>
            </a:r>
            <a:r>
              <a:rPr lang="en-US" sz="1200" dirty="0" smtClean="0">
                <a:latin typeface="+mn-lt"/>
              </a:rPr>
              <a:t> group, click </a:t>
            </a:r>
            <a:r>
              <a:rPr lang="en-US" sz="1200" b="1" dirty="0" smtClean="0">
                <a:latin typeface="+mn-lt"/>
              </a:rPr>
              <a:t>Picture</a:t>
            </a:r>
            <a:r>
              <a:rPr lang="en-US" sz="1200" dirty="0" smtClean="0">
                <a:latin typeface="+mn-lt"/>
              </a:rPr>
              <a:t>. In the </a:t>
            </a:r>
            <a:r>
              <a:rPr lang="en-US" sz="1200" b="1" dirty="0" smtClean="0">
                <a:latin typeface="+mn-lt"/>
              </a:rPr>
              <a:t>Insert</a:t>
            </a:r>
            <a:r>
              <a:rPr lang="en-US" sz="1200" b="1" baseline="0" dirty="0" smtClean="0">
                <a:latin typeface="+mn-lt"/>
              </a:rPr>
              <a:t> Picture </a:t>
            </a:r>
            <a:r>
              <a:rPr lang="en-US" sz="1200" baseline="0" dirty="0" smtClean="0">
                <a:latin typeface="+mn-lt"/>
              </a:rPr>
              <a:t>dialog box, select a picture, and then click </a:t>
            </a:r>
            <a:r>
              <a:rPr lang="en-US" sz="1200" b="1" baseline="0" dirty="0" smtClean="0">
                <a:latin typeface="+mn-lt"/>
              </a:rPr>
              <a:t>Insert</a:t>
            </a:r>
            <a:r>
              <a:rPr lang="en-US" sz="1200" baseline="0" dirty="0" smtClean="0">
                <a:latin typeface="+mn-lt"/>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latin typeface="+mn-lt"/>
              </a:rPr>
              <a:t>On</a:t>
            </a:r>
            <a:r>
              <a:rPr lang="en-US" sz="1200" baseline="0" dirty="0" smtClean="0">
                <a:latin typeface="+mn-lt"/>
              </a:rPr>
              <a:t> the slide, s</a:t>
            </a:r>
            <a:r>
              <a:rPr lang="en-US" sz="1200" dirty="0" smtClean="0">
                <a:latin typeface="+mn-lt"/>
              </a:rPr>
              <a:t>elect the picture. </a:t>
            </a:r>
            <a:r>
              <a:rPr lang="en-US" sz="1200" i="0" baseline="0" dirty="0" smtClean="0">
                <a:latin typeface="+mn-lt"/>
              </a:rPr>
              <a:t>Under </a:t>
            </a:r>
            <a:r>
              <a:rPr lang="en-US" sz="1200" b="1" i="0" baseline="0" dirty="0" smtClean="0">
                <a:latin typeface="+mn-lt"/>
              </a:rPr>
              <a:t>Picture Tools</a:t>
            </a:r>
            <a:r>
              <a:rPr lang="en-US" sz="1200" i="0" baseline="0" dirty="0" smtClean="0">
                <a:latin typeface="+mn-lt"/>
              </a:rPr>
              <a:t>, on the </a:t>
            </a:r>
            <a:r>
              <a:rPr lang="en-US" sz="1200" b="1" i="0" baseline="0" dirty="0" smtClean="0">
                <a:latin typeface="+mn-lt"/>
              </a:rPr>
              <a:t>Format</a:t>
            </a:r>
            <a:r>
              <a:rPr lang="en-US" sz="1200" i="0" baseline="0" dirty="0" smtClean="0">
                <a:latin typeface="+mn-lt"/>
              </a:rPr>
              <a:t> tab, in the bottom right corner of the </a:t>
            </a:r>
            <a:r>
              <a:rPr lang="en-US" sz="1200" b="1" i="0" baseline="0" dirty="0" smtClean="0">
                <a:latin typeface="+mn-lt"/>
              </a:rPr>
              <a:t>Size</a:t>
            </a:r>
            <a:r>
              <a:rPr lang="en-US" sz="1200" i="0" baseline="0" dirty="0" smtClean="0">
                <a:latin typeface="+mn-lt"/>
              </a:rPr>
              <a:t> group, click the </a:t>
            </a:r>
            <a:r>
              <a:rPr lang="en-US" sz="1200" b="1" dirty="0" smtClean="0">
                <a:latin typeface="+mn-lt"/>
              </a:rPr>
              <a:t>Size and Position</a:t>
            </a:r>
            <a:r>
              <a:rPr lang="en-US" sz="1200" b="0" dirty="0" smtClean="0">
                <a:latin typeface="+mn-lt"/>
              </a:rPr>
              <a:t> dialog</a:t>
            </a:r>
            <a:r>
              <a:rPr lang="en-US" sz="1200" b="0" baseline="0" dirty="0" smtClean="0">
                <a:latin typeface="+mn-lt"/>
              </a:rPr>
              <a:t> box launcher. </a:t>
            </a:r>
            <a:r>
              <a:rPr lang="en-US" sz="1200" dirty="0" smtClean="0">
                <a:latin typeface="+mn-lt"/>
              </a:rPr>
              <a:t>In the </a:t>
            </a:r>
            <a:r>
              <a:rPr lang="en-US" sz="1200" b="1" dirty="0" smtClean="0">
                <a:latin typeface="+mn-lt"/>
              </a:rPr>
              <a:t>Size and Position </a:t>
            </a:r>
            <a:r>
              <a:rPr lang="en-US" sz="1200" dirty="0" smtClean="0">
                <a:latin typeface="+mn-lt"/>
              </a:rPr>
              <a:t> dialog box</a:t>
            </a:r>
            <a:r>
              <a:rPr lang="en-US" sz="1200" baseline="0" dirty="0" smtClean="0">
                <a:latin typeface="+mn-lt"/>
              </a:rPr>
              <a:t>, o</a:t>
            </a:r>
            <a:r>
              <a:rPr lang="en-US" sz="1200" dirty="0" smtClean="0">
                <a:latin typeface="+mn-lt"/>
              </a:rPr>
              <a:t>n the </a:t>
            </a:r>
            <a:r>
              <a:rPr lang="en-US" sz="1200" b="1" dirty="0" smtClean="0">
                <a:latin typeface="+mn-lt"/>
              </a:rPr>
              <a:t>Size</a:t>
            </a:r>
            <a:r>
              <a:rPr lang="en-US" sz="1200" dirty="0" smtClean="0">
                <a:latin typeface="+mn-lt"/>
              </a:rPr>
              <a:t> tab, resize or crop the picture as needed so that</a:t>
            </a:r>
            <a:r>
              <a:rPr lang="en-US" sz="1200" baseline="0" dirty="0" smtClean="0">
                <a:latin typeface="+mn-lt"/>
              </a:rPr>
              <a:t> under </a:t>
            </a:r>
            <a:r>
              <a:rPr lang="en-US" sz="1200" b="1" baseline="0" dirty="0" smtClean="0">
                <a:latin typeface="+mn-lt"/>
              </a:rPr>
              <a:t>Size and rotate</a:t>
            </a:r>
            <a:r>
              <a:rPr lang="en-US" sz="1200" baseline="0" dirty="0" smtClean="0">
                <a:latin typeface="+mn-lt"/>
              </a:rPr>
              <a:t>, the </a:t>
            </a:r>
            <a:r>
              <a:rPr lang="en-US" sz="1200" b="1" baseline="0" dirty="0" smtClean="0">
                <a:latin typeface="+mn-lt"/>
              </a:rPr>
              <a:t>Height</a:t>
            </a:r>
            <a:r>
              <a:rPr lang="en-US" sz="1200" baseline="0" dirty="0" smtClean="0">
                <a:latin typeface="+mn-lt"/>
              </a:rPr>
              <a:t> box is set to </a:t>
            </a:r>
            <a:r>
              <a:rPr lang="en-US" sz="1200" b="1" baseline="0" dirty="0" smtClean="0">
                <a:latin typeface="+mn-lt"/>
              </a:rPr>
              <a:t>7.5”</a:t>
            </a:r>
            <a:r>
              <a:rPr lang="en-US" sz="1200" baseline="0" dirty="0" smtClean="0">
                <a:latin typeface="+mn-lt"/>
              </a:rPr>
              <a:t> and the </a:t>
            </a:r>
            <a:r>
              <a:rPr lang="en-US" sz="1200" b="1" baseline="0" dirty="0" smtClean="0">
                <a:latin typeface="+mn-lt"/>
              </a:rPr>
              <a:t>Width</a:t>
            </a:r>
            <a:r>
              <a:rPr lang="en-US" sz="1200" baseline="0" dirty="0" smtClean="0">
                <a:latin typeface="+mn-lt"/>
              </a:rPr>
              <a:t> box is set to </a:t>
            </a:r>
            <a:r>
              <a:rPr lang="en-US" sz="1200" b="1" baseline="0" dirty="0" smtClean="0">
                <a:latin typeface="+mn-lt"/>
              </a:rPr>
              <a:t>20”</a:t>
            </a:r>
            <a:r>
              <a:rPr lang="en-US" sz="1200" baseline="0" dirty="0" smtClean="0">
                <a:latin typeface="+mn-lt"/>
              </a:rPr>
              <a:t>. Resize the picture under </a:t>
            </a:r>
            <a:r>
              <a:rPr lang="en-US" sz="1200" b="1" baseline="0" dirty="0" smtClean="0">
                <a:latin typeface="+mn-lt"/>
              </a:rPr>
              <a:t>Size and rotate </a:t>
            </a:r>
            <a:r>
              <a:rPr lang="en-US" sz="1200" baseline="0" dirty="0" smtClean="0">
                <a:latin typeface="+mn-lt"/>
              </a:rPr>
              <a:t>by entering values into the </a:t>
            </a:r>
            <a:r>
              <a:rPr lang="en-US" sz="1200" b="1" baseline="0" dirty="0" smtClean="0">
                <a:latin typeface="+mn-lt"/>
              </a:rPr>
              <a:t>Height</a:t>
            </a:r>
            <a:r>
              <a:rPr lang="en-US" sz="1200" baseline="0" dirty="0" smtClean="0">
                <a:latin typeface="+mn-lt"/>
              </a:rPr>
              <a:t> and </a:t>
            </a:r>
            <a:r>
              <a:rPr lang="en-US" sz="1200" b="1" baseline="0" dirty="0" smtClean="0">
                <a:latin typeface="+mn-lt"/>
              </a:rPr>
              <a:t>Width</a:t>
            </a:r>
            <a:r>
              <a:rPr lang="en-US" sz="1200" baseline="0" dirty="0" smtClean="0">
                <a:latin typeface="+mn-lt"/>
              </a:rPr>
              <a:t> boxes. Crop the picture under </a:t>
            </a:r>
            <a:r>
              <a:rPr lang="en-US" sz="1200" b="1" baseline="0" dirty="0" smtClean="0">
                <a:latin typeface="+mn-lt"/>
              </a:rPr>
              <a:t>Crop from </a:t>
            </a:r>
            <a:r>
              <a:rPr lang="en-US" sz="1200" baseline="0" dirty="0" smtClean="0">
                <a:latin typeface="+mn-lt"/>
              </a:rPr>
              <a:t>by entering values into the </a:t>
            </a:r>
            <a:r>
              <a:rPr lang="en-US" sz="1200" b="1" baseline="0" dirty="0" smtClean="0">
                <a:latin typeface="+mn-lt"/>
              </a:rPr>
              <a:t>Left</a:t>
            </a:r>
            <a:r>
              <a:rPr lang="en-US" sz="1200" baseline="0" dirty="0" smtClean="0">
                <a:latin typeface="+mn-lt"/>
              </a:rPr>
              <a:t>, </a:t>
            </a:r>
            <a:r>
              <a:rPr lang="en-US" sz="1200" b="1" baseline="0" dirty="0" smtClean="0">
                <a:latin typeface="+mn-lt"/>
              </a:rPr>
              <a:t>Right</a:t>
            </a:r>
            <a:r>
              <a:rPr lang="en-US" sz="1200" baseline="0" dirty="0" smtClean="0">
                <a:latin typeface="+mn-lt"/>
              </a:rPr>
              <a:t>, </a:t>
            </a:r>
            <a:r>
              <a:rPr lang="en-US" sz="1200" b="1" baseline="0" dirty="0" smtClean="0">
                <a:latin typeface="+mn-lt"/>
              </a:rPr>
              <a:t>Top</a:t>
            </a:r>
            <a:r>
              <a:rPr lang="en-US" sz="1200" baseline="0" dirty="0" smtClean="0">
                <a:latin typeface="+mn-lt"/>
              </a:rPr>
              <a:t>, and </a:t>
            </a:r>
            <a:r>
              <a:rPr lang="en-US" sz="1200" b="1" baseline="0" dirty="0" smtClean="0">
                <a:latin typeface="+mn-lt"/>
              </a:rPr>
              <a:t>Bottom</a:t>
            </a:r>
            <a:r>
              <a:rPr lang="en-US" sz="1200" baseline="0" dirty="0" smtClean="0">
                <a:latin typeface="+mn-lt"/>
              </a:rPr>
              <a:t> boxes. </a:t>
            </a:r>
          </a:p>
          <a:p>
            <a:pPr marL="228600" indent="-228600">
              <a:buFont typeface="+mj-lt"/>
              <a:buAutoNum type="arabicPeriod"/>
            </a:pPr>
            <a:r>
              <a:rPr lang="en-US" baseline="0" dirty="0" smtClean="0">
                <a:latin typeface="+mn-lt"/>
              </a:rPr>
              <a:t>On the </a:t>
            </a:r>
            <a:r>
              <a:rPr lang="en-US" b="1" baseline="0" dirty="0" smtClean="0">
                <a:latin typeface="+mn-lt"/>
              </a:rPr>
              <a:t>Home</a:t>
            </a:r>
            <a:r>
              <a:rPr lang="en-US" baseline="0" dirty="0" smtClean="0">
                <a:latin typeface="+mn-lt"/>
              </a:rPr>
              <a:t> tab, in the </a:t>
            </a:r>
            <a:r>
              <a:rPr lang="en-US" b="1" baseline="0" dirty="0" smtClean="0">
                <a:latin typeface="+mn-lt"/>
              </a:rPr>
              <a:t>Drawing</a:t>
            </a:r>
            <a:r>
              <a:rPr lang="en-US" baseline="0" dirty="0" smtClean="0">
                <a:latin typeface="+mn-lt"/>
              </a:rPr>
              <a:t> group, click the arrow under </a:t>
            </a:r>
            <a:r>
              <a:rPr lang="en-US" b="1" baseline="0" dirty="0" smtClean="0">
                <a:latin typeface="+mn-lt"/>
              </a:rPr>
              <a:t>Arrange</a:t>
            </a:r>
            <a:r>
              <a:rPr lang="en-US" baseline="0" dirty="0" smtClean="0">
                <a:latin typeface="+mn-lt"/>
              </a:rPr>
              <a:t>, point to </a:t>
            </a:r>
            <a:r>
              <a:rPr lang="en-US" b="1" baseline="0" dirty="0" smtClean="0">
                <a:latin typeface="+mn-lt"/>
              </a:rPr>
              <a:t>Align</a:t>
            </a:r>
            <a:r>
              <a:rPr lang="en-US" b="0" baseline="0" dirty="0" smtClean="0">
                <a:latin typeface="+mn-lt"/>
              </a:rPr>
              <a:t>,</a:t>
            </a:r>
            <a:r>
              <a:rPr lang="en-US" baseline="0" dirty="0" smtClean="0">
                <a:latin typeface="+mn-lt"/>
              </a:rPr>
              <a:t> and then do the following:</a:t>
            </a:r>
          </a:p>
          <a:p>
            <a:pPr marL="685800" lvl="1" indent="-228600">
              <a:buFont typeface="+mj-lt"/>
              <a:buAutoNum type="arabicPeriod"/>
            </a:pPr>
            <a:r>
              <a:rPr lang="en-US" baseline="0" dirty="0" smtClean="0">
                <a:latin typeface="+mn-lt"/>
              </a:rPr>
              <a:t>Click </a:t>
            </a:r>
            <a:r>
              <a:rPr lang="en-US" b="1" baseline="0" dirty="0" smtClean="0">
                <a:latin typeface="+mn-lt"/>
              </a:rPr>
              <a:t>Align to Slide</a:t>
            </a:r>
            <a:r>
              <a:rPr lang="en-US" baseline="0" dirty="0" smtClean="0">
                <a:latin typeface="+mn-lt"/>
              </a:rPr>
              <a:t>.</a:t>
            </a:r>
          </a:p>
          <a:p>
            <a:pPr marL="685800" lvl="1" indent="-228600">
              <a:buFont typeface="+mj-lt"/>
              <a:buAutoNum type="arabicPeriod"/>
            </a:pPr>
            <a:r>
              <a:rPr lang="en-US" baseline="0" dirty="0" smtClean="0">
                <a:latin typeface="+mn-lt"/>
              </a:rPr>
              <a:t>Click </a:t>
            </a:r>
            <a:r>
              <a:rPr lang="en-US" b="1" baseline="0" dirty="0" smtClean="0">
                <a:latin typeface="+mn-lt"/>
              </a:rPr>
              <a:t>Align</a:t>
            </a:r>
            <a:r>
              <a:rPr lang="en-US" baseline="0" dirty="0" smtClean="0">
                <a:latin typeface="+mn-lt"/>
              </a:rPr>
              <a:t> </a:t>
            </a:r>
            <a:r>
              <a:rPr lang="en-US" b="1" baseline="0" dirty="0" smtClean="0">
                <a:latin typeface="+mn-lt"/>
              </a:rPr>
              <a:t>Left</a:t>
            </a:r>
            <a:r>
              <a:rPr lang="en-US" baseline="0" dirty="0" smtClean="0">
                <a:latin typeface="+mn-lt"/>
              </a:rPr>
              <a:t>.</a:t>
            </a:r>
          </a:p>
          <a:p>
            <a:pPr marL="685800" lvl="1" indent="-228600">
              <a:buFont typeface="+mj-lt"/>
              <a:buAutoNum type="arabicPeriod"/>
            </a:pPr>
            <a:r>
              <a:rPr lang="en-US" baseline="0" dirty="0" smtClean="0">
                <a:latin typeface="+mn-lt"/>
              </a:rPr>
              <a:t>Click </a:t>
            </a:r>
            <a:r>
              <a:rPr lang="en-US" b="1" baseline="0" dirty="0" smtClean="0">
                <a:latin typeface="+mn-lt"/>
              </a:rPr>
              <a:t>Align</a:t>
            </a:r>
            <a:r>
              <a:rPr lang="en-US" baseline="0" dirty="0" smtClean="0">
                <a:latin typeface="+mn-lt"/>
              </a:rPr>
              <a:t> </a:t>
            </a:r>
            <a:r>
              <a:rPr lang="en-US" b="1" baseline="0" dirty="0" smtClean="0">
                <a:latin typeface="+mn-lt"/>
              </a:rPr>
              <a:t>Middle</a:t>
            </a:r>
            <a:r>
              <a:rPr lang="en-US" baseline="0" dirty="0" smtClean="0">
                <a:latin typeface="+mn-lt"/>
              </a:rPr>
              <a:t>.</a:t>
            </a:r>
          </a:p>
          <a:p>
            <a:pPr marL="228600" indent="-228600">
              <a:buFont typeface="+mj-lt"/>
              <a:buAutoNum type="arabicPeriod"/>
            </a:pPr>
            <a:endParaRPr lang="en-US" baseline="0" dirty="0" smtClean="0">
              <a:latin typeface="+mn-lt"/>
            </a:endParaRPr>
          </a:p>
          <a:p>
            <a:pPr marL="228600" indent="-228600">
              <a:buFont typeface="+mj-lt"/>
              <a:buAutoNum type="arabicPeriod"/>
            </a:pPr>
            <a:endParaRPr lang="en-US" baseline="0" dirty="0" smtClean="0">
              <a:latin typeface="+mn-lt"/>
            </a:endParaRPr>
          </a:p>
          <a:p>
            <a:pPr marL="228600" indent="-228600">
              <a:buFont typeface="+mj-lt"/>
              <a:buNone/>
            </a:pPr>
            <a:r>
              <a:rPr lang="en-US" baseline="0" dirty="0" smtClean="0">
                <a:latin typeface="+mn-lt"/>
              </a:rPr>
              <a:t>To reproduce the first snowflake effect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latin typeface="+mn-lt"/>
              </a:rPr>
              <a:t>On the </a:t>
            </a:r>
            <a:r>
              <a:rPr lang="en-US" sz="1200" b="1" i="0" baseline="0" dirty="0" smtClean="0">
                <a:latin typeface="+mn-lt"/>
              </a:rPr>
              <a:t>Insert</a:t>
            </a:r>
            <a:r>
              <a:rPr lang="en-US" sz="1200" i="0" baseline="0" dirty="0" smtClean="0">
                <a:latin typeface="+mn-lt"/>
              </a:rPr>
              <a:t> tab, in the </a:t>
            </a:r>
            <a:r>
              <a:rPr lang="en-US" sz="1200" b="1" i="0" baseline="0" dirty="0" smtClean="0">
                <a:latin typeface="+mn-lt"/>
              </a:rPr>
              <a:t>Illustrations</a:t>
            </a:r>
            <a:r>
              <a:rPr lang="en-US" sz="1200" i="0" baseline="0" dirty="0" smtClean="0">
                <a:latin typeface="+mn-lt"/>
              </a:rPr>
              <a:t> group, click </a:t>
            </a:r>
            <a:r>
              <a:rPr lang="en-US" sz="1200" b="1" i="0" baseline="0" dirty="0" smtClean="0">
                <a:latin typeface="+mn-lt"/>
              </a:rPr>
              <a:t>Clip Art</a:t>
            </a:r>
            <a:r>
              <a:rPr lang="en-US" sz="120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latin typeface="+mn-lt"/>
              </a:rPr>
              <a:t>In the </a:t>
            </a:r>
            <a:r>
              <a:rPr lang="en-US" sz="1200" b="1" baseline="0" dirty="0" smtClean="0">
                <a:latin typeface="+mn-lt"/>
              </a:rPr>
              <a:t>Clip Art</a:t>
            </a:r>
            <a:r>
              <a:rPr lang="en-US" sz="1200" b="0" baseline="0" dirty="0" smtClean="0">
                <a:latin typeface="+mn-lt"/>
              </a:rPr>
              <a:t> pane, in the </a:t>
            </a:r>
            <a:r>
              <a:rPr lang="en-US" sz="1200" b="1" baseline="0" dirty="0" smtClean="0">
                <a:latin typeface="+mn-lt"/>
              </a:rPr>
              <a:t>Search for</a:t>
            </a:r>
            <a:r>
              <a:rPr lang="en-US" sz="1200" b="0" baseline="0" dirty="0" smtClean="0">
                <a:latin typeface="+mn-lt"/>
              </a:rPr>
              <a:t> box, enter </a:t>
            </a:r>
            <a:r>
              <a:rPr lang="en-US" sz="1200" b="1" dirty="0" smtClean="0">
                <a:latin typeface="+mn-lt"/>
              </a:rPr>
              <a:t>j0299587.wmf</a:t>
            </a:r>
            <a:r>
              <a:rPr lang="en-US" sz="1200" dirty="0" smtClean="0">
                <a:latin typeface="+mn-lt"/>
              </a:rPr>
              <a:t>.</a:t>
            </a:r>
            <a:r>
              <a:rPr lang="en-US" sz="1200" baseline="0" dirty="0" smtClean="0">
                <a:latin typeface="+mn-lt"/>
              </a:rPr>
              <a:t> In the </a:t>
            </a:r>
            <a:r>
              <a:rPr lang="en-US" sz="1200" b="1" baseline="0" dirty="0" smtClean="0">
                <a:latin typeface="+mn-lt"/>
              </a:rPr>
              <a:t>Search in</a:t>
            </a:r>
            <a:r>
              <a:rPr lang="en-US" sz="1200" baseline="0" dirty="0" smtClean="0">
                <a:latin typeface="+mn-lt"/>
              </a:rPr>
              <a:t> list, select </a:t>
            </a:r>
            <a:r>
              <a:rPr lang="en-US" sz="1200" b="1" baseline="0" dirty="0" smtClean="0">
                <a:latin typeface="+mn-lt"/>
              </a:rPr>
              <a:t>Everywhere</a:t>
            </a:r>
            <a:r>
              <a:rPr lang="en-US" sz="1200" b="0" baseline="0" dirty="0" smtClean="0">
                <a:latin typeface="+mn-lt"/>
              </a:rPr>
              <a:t>, and then c</a:t>
            </a:r>
            <a:r>
              <a:rPr lang="en-US" sz="1200" baseline="0" dirty="0" smtClean="0">
                <a:latin typeface="+mn-lt"/>
              </a:rPr>
              <a:t>lick </a:t>
            </a:r>
            <a:r>
              <a:rPr lang="en-US" sz="1200" b="1" baseline="0" dirty="0" smtClean="0">
                <a:latin typeface="+mn-lt"/>
              </a:rPr>
              <a:t>Go</a:t>
            </a:r>
            <a:r>
              <a:rPr lang="en-US" sz="1200" b="0" baseline="0" dirty="0" smtClean="0">
                <a:latin typeface="+mn-lt"/>
              </a:rPr>
              <a:t>. </a:t>
            </a:r>
            <a:r>
              <a:rPr lang="en-US" sz="1200" baseline="0" dirty="0" smtClean="0">
                <a:latin typeface="+mn-lt"/>
              </a:rPr>
              <a:t>Select the clip art file in the pane to insert it into the slide. (</a:t>
            </a:r>
            <a:r>
              <a:rPr lang="en-US" sz="1200" b="1" i="0" baseline="0" dirty="0" smtClean="0">
                <a:latin typeface="+mn-lt"/>
              </a:rPr>
              <a:t>Note:</a:t>
            </a:r>
            <a:r>
              <a:rPr lang="en-US" sz="1200" i="0" baseline="0" dirty="0" smtClean="0">
                <a:latin typeface="+mn-lt"/>
              </a:rPr>
              <a:t> If you choose another clip art file, the clip art must be in the Windows Metafile format [.</a:t>
            </a:r>
            <a:r>
              <a:rPr lang="en-US" sz="1200" i="0" baseline="0" dirty="0" err="1" smtClean="0">
                <a:latin typeface="+mn-lt"/>
              </a:rPr>
              <a:t>wmf</a:t>
            </a:r>
            <a:r>
              <a:rPr lang="en-US" sz="1200" i="0" baseline="0" dirty="0" smtClean="0">
                <a:latin typeface="+mn-lt"/>
              </a:rPr>
              <a:t>].) </a:t>
            </a:r>
            <a:endParaRPr lang="en-US" sz="1200" i="1"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latin typeface="+mn-lt"/>
              </a:rPr>
              <a:t>On the slide, select the clip art. On the </a:t>
            </a:r>
            <a:r>
              <a:rPr lang="en-US" sz="1200" b="1" i="0" baseline="0" dirty="0" smtClean="0">
                <a:latin typeface="+mn-lt"/>
              </a:rPr>
              <a:t>Home</a:t>
            </a:r>
            <a:r>
              <a:rPr lang="en-US" sz="1200" i="0" baseline="0" dirty="0" smtClean="0">
                <a:latin typeface="+mn-lt"/>
              </a:rPr>
              <a:t> tab, in the </a:t>
            </a:r>
            <a:r>
              <a:rPr lang="en-US" sz="1200" b="1" i="0" baseline="0" dirty="0" smtClean="0">
                <a:latin typeface="+mn-lt"/>
              </a:rPr>
              <a:t>Drawing</a:t>
            </a:r>
            <a:r>
              <a:rPr lang="en-US" sz="1200" i="0" baseline="0" dirty="0" smtClean="0">
                <a:latin typeface="+mn-lt"/>
              </a:rPr>
              <a:t> group, click </a:t>
            </a:r>
            <a:r>
              <a:rPr lang="en-US" sz="1200" b="1" i="0" baseline="0" dirty="0" smtClean="0">
                <a:latin typeface="+mn-lt"/>
              </a:rPr>
              <a:t>Arrange</a:t>
            </a:r>
            <a:r>
              <a:rPr lang="en-US" sz="1200" i="0" baseline="0" dirty="0" smtClean="0">
                <a:latin typeface="+mn-lt"/>
              </a:rPr>
              <a:t>, and then click </a:t>
            </a:r>
            <a:r>
              <a:rPr lang="en-US" sz="1200" b="1" i="0" baseline="0" dirty="0" smtClean="0">
                <a:latin typeface="+mn-lt"/>
              </a:rPr>
              <a:t>Ungroup</a:t>
            </a:r>
            <a:r>
              <a:rPr lang="en-US" sz="120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latin typeface="+mn-lt"/>
              </a:rPr>
              <a:t>In the </a:t>
            </a:r>
            <a:r>
              <a:rPr lang="en-US" sz="1200" b="1" baseline="0" dirty="0" smtClean="0">
                <a:latin typeface="+mn-lt"/>
              </a:rPr>
              <a:t>Microsoft Office PowerPoint </a:t>
            </a:r>
            <a:r>
              <a:rPr lang="en-US" sz="1200" baseline="0" dirty="0" smtClean="0">
                <a:latin typeface="+mn-lt"/>
              </a:rPr>
              <a:t>dialog box, click </a:t>
            </a:r>
            <a:r>
              <a:rPr lang="en-US" sz="1200" b="1" baseline="0" dirty="0" smtClean="0">
                <a:latin typeface="+mn-lt"/>
              </a:rPr>
              <a:t>Yes</a:t>
            </a:r>
            <a:r>
              <a:rPr lang="en-US" sz="1200" baseline="0" dirty="0" smtClean="0">
                <a:latin typeface="+mn-lt"/>
              </a:rPr>
              <a:t>. </a:t>
            </a:r>
            <a:endParaRPr lang="en-US" sz="1200" i="1"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latin typeface="+mn-lt"/>
              </a:rPr>
              <a:t>On the slide, select the converted clip art. On the </a:t>
            </a:r>
            <a:r>
              <a:rPr lang="en-US" sz="1200" b="1" baseline="0" dirty="0" smtClean="0">
                <a:latin typeface="+mn-lt"/>
              </a:rPr>
              <a:t>Home</a:t>
            </a:r>
            <a:r>
              <a:rPr lang="en-US" sz="1200" baseline="0" dirty="0" smtClean="0">
                <a:latin typeface="+mn-lt"/>
              </a:rPr>
              <a:t> tab, in the </a:t>
            </a:r>
            <a:r>
              <a:rPr lang="en-US" sz="1200" b="1" baseline="0" dirty="0" smtClean="0">
                <a:latin typeface="+mn-lt"/>
              </a:rPr>
              <a:t>Editing</a:t>
            </a:r>
            <a:r>
              <a:rPr lang="en-US" sz="1200" baseline="0" dirty="0" smtClean="0">
                <a:latin typeface="+mn-lt"/>
              </a:rPr>
              <a:t> group, click </a:t>
            </a:r>
            <a:r>
              <a:rPr lang="en-US" sz="1200" b="1" baseline="0" dirty="0" smtClean="0">
                <a:latin typeface="+mn-lt"/>
              </a:rPr>
              <a:t>Select</a:t>
            </a:r>
            <a:r>
              <a:rPr lang="en-US" sz="1200" baseline="0" dirty="0" smtClean="0">
                <a:latin typeface="+mn-lt"/>
              </a:rPr>
              <a:t>, and then click </a:t>
            </a:r>
            <a:r>
              <a:rPr lang="en-US" sz="1200" b="1" baseline="0" dirty="0" smtClean="0">
                <a:latin typeface="+mn-lt"/>
              </a:rPr>
              <a:t>Selection Pane</a:t>
            </a:r>
            <a:r>
              <a:rPr lang="en-US" sz="1200" baseline="0" dirty="0" smtClean="0">
                <a:latin typeface="+mn-lt"/>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latin typeface="+mn-lt"/>
              </a:rPr>
              <a:t>In the </a:t>
            </a:r>
            <a:r>
              <a:rPr lang="en-US" sz="1200" b="1" baseline="0" dirty="0" smtClean="0">
                <a:latin typeface="+mn-lt"/>
              </a:rPr>
              <a:t>Selection and Visibility </a:t>
            </a:r>
            <a:r>
              <a:rPr lang="en-US" sz="1200" b="0" baseline="0" dirty="0" smtClean="0">
                <a:latin typeface="+mn-lt"/>
              </a:rPr>
              <a:t>pane</a:t>
            </a:r>
            <a:r>
              <a:rPr lang="en-US" sz="1200" baseline="0" dirty="0" smtClean="0">
                <a:latin typeface="+mn-lt"/>
              </a:rPr>
              <a:t>, select the top-level group. On the </a:t>
            </a:r>
            <a:r>
              <a:rPr lang="en-US" sz="1200" b="1" baseline="0" dirty="0" smtClean="0">
                <a:latin typeface="+mn-lt"/>
              </a:rPr>
              <a:t>Home</a:t>
            </a:r>
            <a:r>
              <a:rPr lang="en-US" sz="1200" baseline="0" dirty="0" smtClean="0">
                <a:latin typeface="+mn-lt"/>
              </a:rPr>
              <a:t> tab, in the </a:t>
            </a:r>
            <a:r>
              <a:rPr lang="en-US" sz="1200" b="1" baseline="0" dirty="0" smtClean="0">
                <a:latin typeface="+mn-lt"/>
              </a:rPr>
              <a:t>Drawing</a:t>
            </a:r>
            <a:r>
              <a:rPr lang="en-US" sz="1200" baseline="0" dirty="0" smtClean="0">
                <a:latin typeface="+mn-lt"/>
              </a:rPr>
              <a:t> group, click </a:t>
            </a:r>
            <a:r>
              <a:rPr lang="en-US" sz="1200" b="1" baseline="0" dirty="0" smtClean="0">
                <a:latin typeface="+mn-lt"/>
              </a:rPr>
              <a:t>Arrange</a:t>
            </a:r>
            <a:r>
              <a:rPr lang="en-US" sz="1200" baseline="0" dirty="0" smtClean="0">
                <a:latin typeface="+mn-lt"/>
              </a:rPr>
              <a:t>, and then click </a:t>
            </a:r>
            <a:r>
              <a:rPr lang="en-US" sz="1200" b="1" baseline="0" dirty="0" smtClean="0">
                <a:latin typeface="+mn-lt"/>
              </a:rPr>
              <a:t>Ungroup</a:t>
            </a:r>
            <a:r>
              <a:rPr lang="en-US" sz="1200" baseline="0" dirty="0" smtClean="0">
                <a:latin typeface="+mn-lt"/>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latin typeface="+mn-lt"/>
              </a:rPr>
              <a:t>Also in the </a:t>
            </a:r>
            <a:r>
              <a:rPr lang="en-US" sz="1200" b="1" baseline="0" dirty="0" smtClean="0">
                <a:latin typeface="+mn-lt"/>
              </a:rPr>
              <a:t>Selection and Visibility</a:t>
            </a:r>
            <a:r>
              <a:rPr lang="en-US" sz="1200" baseline="0" dirty="0" smtClean="0">
                <a:latin typeface="+mn-lt"/>
              </a:rPr>
              <a:t>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latin typeface="+mn-lt"/>
              </a:rPr>
              <a:t>Select the </a:t>
            </a:r>
            <a:r>
              <a:rPr lang="en-US" sz="1200" b="1" baseline="0" dirty="0" err="1" smtClean="0">
                <a:latin typeface="+mn-lt"/>
              </a:rPr>
              <a:t>Autoshape</a:t>
            </a:r>
            <a:r>
              <a:rPr lang="en-US" sz="1200" baseline="0" dirty="0" smtClean="0">
                <a:latin typeface="+mn-lt"/>
              </a:rPr>
              <a:t> object, and then press DELETE.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latin typeface="+mn-lt"/>
              </a:rPr>
              <a:t>Press and hold CTRL+SHIFT, select all of the rectangle shapes, and then press DELETE.</a:t>
            </a:r>
          </a:p>
          <a:p>
            <a:pPr marL="228600" marR="0" lvl="1" indent="-228600" algn="l" defTabSz="914400" rtl="0" eaLnBrk="1" fontAlgn="auto" latinLnBrk="0" hangingPunct="1">
              <a:lnSpc>
                <a:spcPct val="100000"/>
              </a:lnSpc>
              <a:spcBef>
                <a:spcPts val="0"/>
              </a:spcBef>
              <a:spcAft>
                <a:spcPts val="0"/>
              </a:spcAft>
              <a:buClrTx/>
              <a:buSzTx/>
              <a:buFont typeface="+mj-lt"/>
              <a:buAutoNum type="arabicPeriod" startAt="8"/>
              <a:tabLst/>
              <a:defRPr/>
            </a:pPr>
            <a:r>
              <a:rPr lang="en-US" sz="1200" baseline="0" dirty="0" smtClean="0">
                <a:latin typeface="+mn-lt"/>
              </a:rPr>
              <a:t>Also in the </a:t>
            </a:r>
            <a:r>
              <a:rPr lang="en-US" sz="1200" b="1" baseline="0" dirty="0" smtClean="0">
                <a:latin typeface="+mn-lt"/>
              </a:rPr>
              <a:t>Selection and Visibility</a:t>
            </a:r>
            <a:r>
              <a:rPr lang="en-US" sz="1200" baseline="0" dirty="0" smtClean="0">
                <a:latin typeface="+mn-lt"/>
              </a:rPr>
              <a:t> pane, p</a:t>
            </a:r>
            <a:r>
              <a:rPr lang="en-US" baseline="0" dirty="0" smtClean="0">
                <a:latin typeface="+mn-lt"/>
              </a:rPr>
              <a:t>ress and hold CTRL</a:t>
            </a:r>
            <a:r>
              <a:rPr lang="en-US" sz="1200" baseline="0" dirty="0" smtClean="0">
                <a:latin typeface="+mn-lt"/>
              </a:rPr>
              <a:t>+SHIFT</a:t>
            </a:r>
            <a:r>
              <a:rPr lang="en-US" baseline="0" dirty="0" smtClean="0">
                <a:latin typeface="+mn-lt"/>
              </a:rPr>
              <a:t>, and then select all the freeform shapes. On the </a:t>
            </a:r>
            <a:r>
              <a:rPr lang="en-US" b="1" baseline="0" dirty="0" smtClean="0">
                <a:latin typeface="+mn-lt"/>
              </a:rPr>
              <a:t>Home</a:t>
            </a:r>
            <a:r>
              <a:rPr lang="en-US" baseline="0" dirty="0" smtClean="0">
                <a:latin typeface="+mn-lt"/>
              </a:rPr>
              <a:t> tab, in the </a:t>
            </a:r>
            <a:r>
              <a:rPr lang="en-US" b="1" baseline="0" dirty="0" smtClean="0">
                <a:latin typeface="+mn-lt"/>
              </a:rPr>
              <a:t>Drawing</a:t>
            </a:r>
            <a:r>
              <a:rPr lang="en-US" baseline="0" dirty="0" smtClean="0">
                <a:latin typeface="+mn-lt"/>
              </a:rPr>
              <a:t> group, click the arrow under </a:t>
            </a:r>
            <a:r>
              <a:rPr lang="en-US" b="1" baseline="0" dirty="0" smtClean="0">
                <a:latin typeface="+mn-lt"/>
              </a:rPr>
              <a:t>Arrange</a:t>
            </a:r>
            <a:r>
              <a:rPr lang="en-US" baseline="0" dirty="0" smtClean="0">
                <a:latin typeface="+mn-lt"/>
              </a:rPr>
              <a:t>, and then click </a:t>
            </a:r>
            <a:r>
              <a:rPr lang="en-US" b="1" baseline="0" dirty="0" smtClean="0">
                <a:latin typeface="+mn-lt"/>
              </a:rPr>
              <a:t>Group</a:t>
            </a:r>
            <a:r>
              <a:rPr lang="en-US" baseline="0" dirty="0" smtClean="0">
                <a:latin typeface="+mn-lt"/>
              </a:rPr>
              <a:t>.</a:t>
            </a:r>
          </a:p>
          <a:p>
            <a:pPr marL="228600" marR="0" lvl="1" indent="-228600" algn="l" defTabSz="914400" rtl="0" eaLnBrk="1" fontAlgn="auto" latinLnBrk="0" hangingPunct="1">
              <a:lnSpc>
                <a:spcPct val="100000"/>
              </a:lnSpc>
              <a:spcBef>
                <a:spcPts val="0"/>
              </a:spcBef>
              <a:spcAft>
                <a:spcPts val="0"/>
              </a:spcAft>
              <a:buClrTx/>
              <a:buSzTx/>
              <a:buFont typeface="+mj-lt"/>
              <a:buAutoNum type="arabicPeriod" startAt="8"/>
              <a:tabLst/>
              <a:defRPr/>
            </a:pPr>
            <a:r>
              <a:rPr lang="en-US" sz="1200" baseline="0" dirty="0" smtClean="0">
                <a:latin typeface="+mn-lt"/>
              </a:rPr>
              <a:t>Also in the </a:t>
            </a:r>
            <a:r>
              <a:rPr lang="en-US" sz="1200" b="1" baseline="0" dirty="0" smtClean="0">
                <a:latin typeface="+mn-lt"/>
              </a:rPr>
              <a:t>Selection and Visibility</a:t>
            </a:r>
            <a:r>
              <a:rPr lang="en-US" sz="1200" baseline="0" dirty="0" smtClean="0">
                <a:latin typeface="+mn-lt"/>
              </a:rPr>
              <a:t> pane, s</a:t>
            </a:r>
            <a:r>
              <a:rPr lang="en-US" baseline="0" dirty="0" smtClean="0">
                <a:latin typeface="+mn-lt"/>
              </a:rPr>
              <a:t>elect the group of objects (the snowflake). On the </a:t>
            </a:r>
            <a:r>
              <a:rPr lang="en-US" b="1" baseline="0" dirty="0" smtClean="0">
                <a:latin typeface="+mn-lt"/>
              </a:rPr>
              <a:t>Home</a:t>
            </a:r>
            <a:r>
              <a:rPr lang="en-US" baseline="0" dirty="0" smtClean="0">
                <a:latin typeface="+mn-lt"/>
              </a:rPr>
              <a:t> tab, in the </a:t>
            </a:r>
            <a:r>
              <a:rPr lang="en-US" b="1" baseline="0" dirty="0" smtClean="0">
                <a:latin typeface="+mn-lt"/>
              </a:rPr>
              <a:t>Drawing</a:t>
            </a:r>
            <a:r>
              <a:rPr lang="en-US" baseline="0" dirty="0" smtClean="0">
                <a:latin typeface="+mn-lt"/>
              </a:rPr>
              <a:t> group, click the arrow next to </a:t>
            </a:r>
            <a:r>
              <a:rPr lang="en-US" b="1" baseline="0" dirty="0" smtClean="0">
                <a:latin typeface="+mn-lt"/>
              </a:rPr>
              <a:t>Shape</a:t>
            </a:r>
            <a:r>
              <a:rPr lang="en-US" baseline="0" dirty="0" smtClean="0">
                <a:latin typeface="+mn-lt"/>
              </a:rPr>
              <a:t> </a:t>
            </a:r>
            <a:r>
              <a:rPr lang="en-US" b="1" baseline="0" dirty="0" smtClean="0">
                <a:latin typeface="+mn-lt"/>
              </a:rPr>
              <a:t>Fill</a:t>
            </a:r>
            <a:r>
              <a:rPr lang="en-US" baseline="0" dirty="0" smtClean="0">
                <a:latin typeface="+mn-lt"/>
              </a:rPr>
              <a:t>, and then under </a:t>
            </a:r>
            <a:r>
              <a:rPr lang="en-US" b="1" baseline="0" dirty="0" smtClean="0">
                <a:latin typeface="+mn-lt"/>
              </a:rPr>
              <a:t>Theme</a:t>
            </a:r>
            <a:r>
              <a:rPr lang="en-US" baseline="0" dirty="0" smtClean="0">
                <a:latin typeface="+mn-lt"/>
              </a:rPr>
              <a:t> </a:t>
            </a:r>
            <a:r>
              <a:rPr lang="en-US" b="1" baseline="0" dirty="0" smtClean="0">
                <a:latin typeface="+mn-lt"/>
              </a:rPr>
              <a:t>Colors</a:t>
            </a:r>
            <a:r>
              <a:rPr lang="en-US" baseline="0" dirty="0" smtClean="0">
                <a:latin typeface="+mn-lt"/>
              </a:rPr>
              <a:t> click </a:t>
            </a:r>
            <a:r>
              <a:rPr lang="en-US" b="1" baseline="0" dirty="0" smtClean="0">
                <a:latin typeface="+mn-lt"/>
              </a:rPr>
              <a:t>White, Background 1 </a:t>
            </a:r>
            <a:r>
              <a:rPr lang="en-US" baseline="0" dirty="0" smtClean="0">
                <a:latin typeface="+mn-lt"/>
              </a:rPr>
              <a:t>(first row, first option from the left).</a:t>
            </a:r>
          </a:p>
          <a:p>
            <a:pPr marL="228600" marR="0" lvl="1" indent="-228600" algn="l" defTabSz="914400" rtl="0" eaLnBrk="1" fontAlgn="auto" latinLnBrk="0" hangingPunct="1">
              <a:lnSpc>
                <a:spcPct val="100000"/>
              </a:lnSpc>
              <a:spcBef>
                <a:spcPts val="0"/>
              </a:spcBef>
              <a:spcAft>
                <a:spcPts val="0"/>
              </a:spcAft>
              <a:buClrTx/>
              <a:buSzTx/>
              <a:buFont typeface="+mj-lt"/>
              <a:buAutoNum type="arabicPeriod" startAt="8"/>
              <a:tabLst/>
              <a:defRPr/>
            </a:pPr>
            <a:r>
              <a:rPr lang="en-US" baseline="0" dirty="0" smtClean="0">
                <a:latin typeface="+mn-lt"/>
              </a:rPr>
              <a:t>On the slide, right-click the group of objects and then click </a:t>
            </a:r>
            <a:r>
              <a:rPr lang="en-US" b="1" baseline="0" dirty="0" smtClean="0">
                <a:latin typeface="+mn-lt"/>
              </a:rPr>
              <a:t>Cut</a:t>
            </a:r>
            <a:r>
              <a:rPr lang="en-US" baseline="0" dirty="0" smtClean="0">
                <a:latin typeface="+mn-lt"/>
              </a:rPr>
              <a:t>. On the </a:t>
            </a:r>
            <a:r>
              <a:rPr lang="en-US" b="1" baseline="0" dirty="0" smtClean="0">
                <a:latin typeface="+mn-lt"/>
              </a:rPr>
              <a:t>Home</a:t>
            </a:r>
            <a:r>
              <a:rPr lang="en-US" baseline="0" dirty="0" smtClean="0">
                <a:latin typeface="+mn-lt"/>
              </a:rPr>
              <a:t> tab, in the </a:t>
            </a:r>
            <a:r>
              <a:rPr lang="en-US" b="1" baseline="0" dirty="0" smtClean="0">
                <a:latin typeface="+mn-lt"/>
              </a:rPr>
              <a:t>Clipboard</a:t>
            </a:r>
            <a:r>
              <a:rPr lang="en-US" baseline="0" dirty="0" smtClean="0">
                <a:latin typeface="+mn-lt"/>
              </a:rPr>
              <a:t> group, click the arrow under </a:t>
            </a:r>
            <a:r>
              <a:rPr lang="en-US" b="1" baseline="0" dirty="0" smtClean="0">
                <a:latin typeface="+mn-lt"/>
              </a:rPr>
              <a:t>Paste</a:t>
            </a:r>
            <a:r>
              <a:rPr lang="en-US" b="0" baseline="0" dirty="0" smtClean="0">
                <a:latin typeface="+mn-lt"/>
              </a:rPr>
              <a:t>,</a:t>
            </a:r>
            <a:r>
              <a:rPr lang="en-US" baseline="0" dirty="0" smtClean="0">
                <a:latin typeface="+mn-lt"/>
              </a:rPr>
              <a:t> and then click </a:t>
            </a:r>
            <a:r>
              <a:rPr lang="en-US" b="1" baseline="0" dirty="0" smtClean="0">
                <a:latin typeface="+mn-lt"/>
              </a:rPr>
              <a:t>Paste</a:t>
            </a:r>
            <a:r>
              <a:rPr lang="en-US" baseline="0" dirty="0" smtClean="0">
                <a:latin typeface="+mn-lt"/>
              </a:rPr>
              <a:t> </a:t>
            </a:r>
            <a:r>
              <a:rPr lang="en-US" b="1" baseline="0" dirty="0" smtClean="0">
                <a:latin typeface="+mn-lt"/>
              </a:rPr>
              <a:t>Special</a:t>
            </a:r>
            <a:r>
              <a:rPr lang="en-US" baseline="0" dirty="0" smtClean="0">
                <a:latin typeface="+mn-lt"/>
              </a:rPr>
              <a:t>. In the </a:t>
            </a:r>
            <a:r>
              <a:rPr lang="en-US" b="1" baseline="0" dirty="0" smtClean="0">
                <a:latin typeface="+mn-lt"/>
              </a:rPr>
              <a:t>Paste</a:t>
            </a:r>
            <a:r>
              <a:rPr lang="en-US" baseline="0" dirty="0" smtClean="0">
                <a:latin typeface="+mn-lt"/>
              </a:rPr>
              <a:t> </a:t>
            </a:r>
            <a:r>
              <a:rPr lang="en-US" b="1" baseline="0" dirty="0" smtClean="0">
                <a:latin typeface="+mn-lt"/>
              </a:rPr>
              <a:t>Special</a:t>
            </a:r>
            <a:r>
              <a:rPr lang="en-US" baseline="0" dirty="0" smtClean="0">
                <a:latin typeface="+mn-lt"/>
              </a:rPr>
              <a:t> dialog box, check </a:t>
            </a:r>
            <a:r>
              <a:rPr lang="en-US" b="1" baseline="0" dirty="0" smtClean="0">
                <a:latin typeface="+mn-lt"/>
              </a:rPr>
              <a:t>Paste</a:t>
            </a:r>
            <a:r>
              <a:rPr lang="en-US" baseline="0" dirty="0" smtClean="0">
                <a:latin typeface="+mn-lt"/>
              </a:rPr>
              <a:t>, and then under </a:t>
            </a:r>
            <a:r>
              <a:rPr lang="en-US" b="1" baseline="0" dirty="0" smtClean="0">
                <a:latin typeface="+mn-lt"/>
              </a:rPr>
              <a:t>As</a:t>
            </a:r>
            <a:r>
              <a:rPr lang="en-US" baseline="0" dirty="0" smtClean="0">
                <a:latin typeface="+mn-lt"/>
              </a:rPr>
              <a:t>, select </a:t>
            </a:r>
            <a:r>
              <a:rPr lang="en-US" b="1" baseline="0" dirty="0" smtClean="0">
                <a:latin typeface="+mn-lt"/>
              </a:rPr>
              <a:t>Picture (PNG)</a:t>
            </a:r>
            <a:r>
              <a:rPr lang="en-US" baseline="0" dirty="0" smtClean="0">
                <a:latin typeface="+mn-lt"/>
              </a:rPr>
              <a:t>.</a:t>
            </a:r>
          </a:p>
          <a:p>
            <a:pPr marL="228600" marR="0" lvl="1" indent="-228600" algn="l" defTabSz="914400" rtl="0" eaLnBrk="1" fontAlgn="auto" latinLnBrk="0" hangingPunct="1">
              <a:lnSpc>
                <a:spcPct val="100000"/>
              </a:lnSpc>
              <a:spcBef>
                <a:spcPts val="0"/>
              </a:spcBef>
              <a:spcAft>
                <a:spcPts val="0"/>
              </a:spcAft>
              <a:buClrTx/>
              <a:buSzTx/>
              <a:buFont typeface="+mj-lt"/>
              <a:buAutoNum type="arabicPeriod" startAt="8"/>
              <a:tabLst/>
              <a:defRPr/>
            </a:pPr>
            <a:r>
              <a:rPr lang="en-US" baseline="0" dirty="0" smtClean="0">
                <a:latin typeface="+mn-lt"/>
              </a:rPr>
              <a:t>On the slide, select the new snowflake. Under </a:t>
            </a:r>
            <a:r>
              <a:rPr lang="en-US" b="1" baseline="0" dirty="0" smtClean="0">
                <a:latin typeface="+mn-lt"/>
              </a:rPr>
              <a:t>Picture Tools</a:t>
            </a:r>
            <a:r>
              <a:rPr lang="en-US" baseline="0" dirty="0" smtClean="0">
                <a:latin typeface="+mn-lt"/>
              </a:rPr>
              <a:t>, on the </a:t>
            </a:r>
            <a:r>
              <a:rPr lang="en-US" b="1" baseline="0" dirty="0" smtClean="0">
                <a:latin typeface="+mn-lt"/>
              </a:rPr>
              <a:t>Format</a:t>
            </a:r>
            <a:r>
              <a:rPr lang="en-US" baseline="0" dirty="0" smtClean="0">
                <a:latin typeface="+mn-lt"/>
              </a:rPr>
              <a:t> tab, in the bottom right corner of the </a:t>
            </a:r>
            <a:r>
              <a:rPr lang="en-US" b="1" baseline="0" dirty="0" smtClean="0">
                <a:latin typeface="+mn-lt"/>
              </a:rPr>
              <a:t>Size</a:t>
            </a:r>
            <a:r>
              <a:rPr lang="en-US" baseline="0" dirty="0" smtClean="0">
                <a:latin typeface="+mn-lt"/>
              </a:rPr>
              <a:t> group, click the </a:t>
            </a:r>
            <a:r>
              <a:rPr lang="en-US" b="1" baseline="0" dirty="0" smtClean="0">
                <a:latin typeface="+mn-lt"/>
              </a:rPr>
              <a:t>Size and Position</a:t>
            </a:r>
            <a:r>
              <a:rPr lang="en-US" baseline="0" dirty="0" smtClean="0">
                <a:latin typeface="+mn-lt"/>
              </a:rPr>
              <a:t> dialog box launcher. In the </a:t>
            </a:r>
            <a:r>
              <a:rPr lang="en-US" b="1" baseline="0" dirty="0" smtClean="0">
                <a:latin typeface="+mn-lt"/>
              </a:rPr>
              <a:t>Size and Position </a:t>
            </a:r>
            <a:r>
              <a:rPr lang="en-US" baseline="0" dirty="0" smtClean="0">
                <a:latin typeface="+mn-lt"/>
              </a:rPr>
              <a:t>dialog box, on the </a:t>
            </a:r>
            <a:r>
              <a:rPr lang="en-US" b="1" baseline="0" dirty="0" smtClean="0">
                <a:latin typeface="+mn-lt"/>
              </a:rPr>
              <a:t>Size</a:t>
            </a:r>
            <a:r>
              <a:rPr lang="en-US" baseline="0" dirty="0" smtClean="0">
                <a:latin typeface="+mn-lt"/>
              </a:rPr>
              <a:t> tab, under </a:t>
            </a:r>
            <a:r>
              <a:rPr lang="en-US" b="1" baseline="0" dirty="0" smtClean="0">
                <a:latin typeface="+mn-lt"/>
              </a:rPr>
              <a:t>Size and rotation</a:t>
            </a:r>
            <a:r>
              <a:rPr lang="en-US" b="0" baseline="0" dirty="0" smtClean="0">
                <a:latin typeface="+mn-lt"/>
              </a:rPr>
              <a:t>, </a:t>
            </a:r>
            <a:r>
              <a:rPr lang="en-US" baseline="0" dirty="0" smtClean="0">
                <a:latin typeface="+mn-lt"/>
              </a:rPr>
              <a:t>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latin typeface="+mn-lt"/>
              </a:rPr>
              <a:t>In the </a:t>
            </a:r>
            <a:r>
              <a:rPr lang="en-US" sz="1200" b="1" i="0" baseline="0" dirty="0" smtClean="0">
                <a:latin typeface="+mn-lt"/>
              </a:rPr>
              <a:t>Height </a:t>
            </a:r>
            <a:r>
              <a:rPr lang="en-US" sz="1200" i="0" baseline="0" dirty="0" smtClean="0">
                <a:latin typeface="+mn-lt"/>
              </a:rPr>
              <a:t>box, enter </a:t>
            </a:r>
            <a:r>
              <a:rPr lang="en-US" sz="1200" b="1" i="0" baseline="0" dirty="0" smtClean="0">
                <a:latin typeface="+mn-lt"/>
              </a:rPr>
              <a:t>1”</a:t>
            </a:r>
            <a:r>
              <a:rPr lang="en-US" sz="120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latin typeface="+mn-lt"/>
              </a:rPr>
              <a:t>In the </a:t>
            </a:r>
            <a:r>
              <a:rPr lang="en-US" sz="1200" b="1" i="0" baseline="0" dirty="0" smtClean="0">
                <a:latin typeface="+mn-lt"/>
              </a:rPr>
              <a:t>Width</a:t>
            </a:r>
            <a:r>
              <a:rPr lang="en-US" sz="1200" i="0" baseline="0" dirty="0" smtClean="0">
                <a:latin typeface="+mn-lt"/>
              </a:rPr>
              <a:t> box, enter </a:t>
            </a:r>
            <a:r>
              <a:rPr lang="en-US" sz="1200" b="1" i="0" baseline="0" dirty="0" smtClean="0">
                <a:latin typeface="+mn-lt"/>
              </a:rPr>
              <a:t>0.87”</a:t>
            </a:r>
            <a:r>
              <a:rPr lang="en-US" sz="120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latin typeface="+mn-lt"/>
              </a:rPr>
              <a:t>In the </a:t>
            </a:r>
            <a:r>
              <a:rPr lang="en-US" sz="1200" b="1" i="0" baseline="0" dirty="0" smtClean="0">
                <a:latin typeface="+mn-lt"/>
              </a:rPr>
              <a:t>Rotation</a:t>
            </a:r>
            <a:r>
              <a:rPr lang="en-US" sz="1200" i="0" baseline="0" dirty="0" smtClean="0">
                <a:latin typeface="+mn-lt"/>
              </a:rPr>
              <a:t> box, enter </a:t>
            </a:r>
            <a:r>
              <a:rPr lang="en-US" sz="1200" b="1" i="0" baseline="0" dirty="0" smtClean="0">
                <a:latin typeface="+mn-lt"/>
              </a:rPr>
              <a:t>20</a:t>
            </a:r>
            <a:r>
              <a:rPr lang="en-US" sz="1200" b="1" i="0" baseline="0" dirty="0" smtClean="0">
                <a:latin typeface="+mn-lt"/>
                <a:cs typeface="Arial"/>
              </a:rPr>
              <a:t>°.</a:t>
            </a:r>
            <a:endParaRPr lang="en-US" baseline="0" dirty="0" smtClean="0">
              <a:latin typeface="+mn-lt"/>
            </a:endParaRPr>
          </a:p>
          <a:p>
            <a:pPr marL="228600" indent="-228600">
              <a:buFont typeface="+mj-lt"/>
              <a:buAutoNum type="arabicPeriod" startAt="12"/>
            </a:pPr>
            <a:r>
              <a:rPr lang="en-US" baseline="0" dirty="0" smtClean="0">
                <a:latin typeface="+mn-lt"/>
              </a:rPr>
              <a:t>Drag the snowflake into the top left corner of the picture.</a:t>
            </a:r>
          </a:p>
          <a:p>
            <a:pPr marL="228600" indent="-228600">
              <a:buFont typeface="+mj-lt"/>
              <a:buAutoNum type="arabicPeriod" startAt="12"/>
            </a:pPr>
            <a:endParaRPr lang="en-US" dirty="0" smtClean="0">
              <a:latin typeface="+mn-lt"/>
            </a:endParaRPr>
          </a:p>
          <a:p>
            <a:pPr marL="228600" indent="-228600">
              <a:buFont typeface="+mj-lt"/>
              <a:buAutoNum type="arabicPeriod" startAt="12"/>
            </a:pPr>
            <a:endParaRPr lang="en-US" dirty="0" smtClean="0">
              <a:latin typeface="+mn-lt"/>
            </a:endParaRPr>
          </a:p>
          <a:p>
            <a:pPr marL="228600" indent="-228600">
              <a:buFont typeface="+mj-lt"/>
              <a:buNone/>
            </a:pPr>
            <a:r>
              <a:rPr lang="en-US" dirty="0" smtClean="0">
                <a:latin typeface="+mn-lt"/>
              </a:rPr>
              <a:t>To reproduce the second snowflake effect on this</a:t>
            </a:r>
            <a:r>
              <a:rPr lang="en-US" baseline="0" dirty="0" smtClean="0">
                <a:latin typeface="+mn-lt"/>
              </a:rPr>
              <a:t> slide, do the following:</a:t>
            </a:r>
            <a:endParaRPr lang="en-US" dirty="0" smtClean="0">
              <a:latin typeface="+mn-lt"/>
            </a:endParaRPr>
          </a:p>
          <a:p>
            <a:pPr marL="228600" indent="-228600">
              <a:buFont typeface="+mj-lt"/>
              <a:buAutoNum type="arabicPeriod"/>
            </a:pPr>
            <a:r>
              <a:rPr lang="en-US" dirty="0" smtClean="0">
                <a:latin typeface="+mn-lt"/>
              </a:rPr>
              <a:t>On the slide, select the snowflake</a:t>
            </a:r>
            <a:r>
              <a:rPr lang="en-US" baseline="0" dirty="0" smtClean="0">
                <a:latin typeface="+mn-lt"/>
              </a:rPr>
              <a:t>. On the </a:t>
            </a:r>
            <a:r>
              <a:rPr lang="en-US" b="1" baseline="0" dirty="0" smtClean="0">
                <a:latin typeface="+mn-lt"/>
              </a:rPr>
              <a:t>Home</a:t>
            </a:r>
            <a:r>
              <a:rPr lang="en-US" baseline="0" dirty="0" smtClean="0">
                <a:latin typeface="+mn-lt"/>
              </a:rPr>
              <a:t> tab, in the </a:t>
            </a:r>
            <a:r>
              <a:rPr lang="en-US" b="1" baseline="0" dirty="0" smtClean="0">
                <a:latin typeface="+mn-lt"/>
              </a:rPr>
              <a:t>Clipboard</a:t>
            </a:r>
            <a:r>
              <a:rPr lang="en-US" baseline="0" dirty="0" smtClean="0">
                <a:latin typeface="+mn-lt"/>
              </a:rPr>
              <a:t> group, click the arrow under </a:t>
            </a:r>
            <a:r>
              <a:rPr lang="en-US" b="1" baseline="0" dirty="0" smtClean="0">
                <a:latin typeface="+mn-lt"/>
              </a:rPr>
              <a:t>Paste</a:t>
            </a:r>
            <a:r>
              <a:rPr lang="en-US" b="0" baseline="0" dirty="0" smtClean="0">
                <a:latin typeface="+mn-lt"/>
              </a:rPr>
              <a:t>,</a:t>
            </a:r>
            <a:r>
              <a:rPr lang="en-US" baseline="0" dirty="0" smtClean="0">
                <a:latin typeface="+mn-lt"/>
              </a:rPr>
              <a:t> and then click </a:t>
            </a:r>
            <a:r>
              <a:rPr lang="en-US" b="1" baseline="0" dirty="0" smtClean="0">
                <a:latin typeface="+mn-lt"/>
              </a:rPr>
              <a:t>Duplicate</a:t>
            </a:r>
            <a:r>
              <a:rPr lang="en-US" baseline="0" dirty="0" smtClean="0">
                <a:latin typeface="+mn-lt"/>
              </a:rPr>
              <a:t>.</a:t>
            </a:r>
          </a:p>
          <a:p>
            <a:pPr marL="228600" indent="-228600">
              <a:buFont typeface="+mj-lt"/>
              <a:buAutoNum type="arabicPeriod"/>
            </a:pPr>
            <a:r>
              <a:rPr lang="en-US" baseline="0" dirty="0" smtClean="0">
                <a:latin typeface="+mn-lt"/>
              </a:rPr>
              <a:t>Select the second snowflake. Under </a:t>
            </a:r>
            <a:r>
              <a:rPr lang="en-US" b="1" baseline="0" dirty="0" smtClean="0">
                <a:latin typeface="+mn-lt"/>
              </a:rPr>
              <a:t>Picture Tools</a:t>
            </a:r>
            <a:r>
              <a:rPr lang="en-US" baseline="0" dirty="0" smtClean="0">
                <a:latin typeface="+mn-lt"/>
              </a:rPr>
              <a:t>, on the </a:t>
            </a:r>
            <a:r>
              <a:rPr lang="en-US" b="1" baseline="0" dirty="0" smtClean="0">
                <a:latin typeface="+mn-lt"/>
              </a:rPr>
              <a:t>Format</a:t>
            </a:r>
            <a:r>
              <a:rPr lang="en-US" baseline="0" dirty="0" smtClean="0">
                <a:latin typeface="+mn-lt"/>
              </a:rPr>
              <a:t> tab, in the bottom right corner of the </a:t>
            </a:r>
            <a:r>
              <a:rPr lang="en-US" b="1" baseline="0" dirty="0" smtClean="0">
                <a:latin typeface="+mn-lt"/>
              </a:rPr>
              <a:t>Size</a:t>
            </a:r>
            <a:r>
              <a:rPr lang="en-US" baseline="0" dirty="0" smtClean="0">
                <a:latin typeface="+mn-lt"/>
              </a:rPr>
              <a:t> group, click the </a:t>
            </a:r>
            <a:r>
              <a:rPr lang="en-US" b="1" baseline="0" dirty="0" smtClean="0">
                <a:latin typeface="+mn-lt"/>
              </a:rPr>
              <a:t>Size and Position</a:t>
            </a:r>
            <a:r>
              <a:rPr lang="en-US" baseline="0" dirty="0" smtClean="0">
                <a:latin typeface="+mn-lt"/>
              </a:rPr>
              <a:t> dialog box launcher. In the </a:t>
            </a:r>
            <a:r>
              <a:rPr lang="en-US" b="1" baseline="0" dirty="0" smtClean="0">
                <a:latin typeface="+mn-lt"/>
              </a:rPr>
              <a:t>Size and Position </a:t>
            </a:r>
            <a:r>
              <a:rPr lang="en-US" baseline="0" dirty="0" smtClean="0">
                <a:latin typeface="+mn-lt"/>
              </a:rPr>
              <a:t>dialog box, on the </a:t>
            </a:r>
            <a:r>
              <a:rPr lang="en-US" b="1" baseline="0" dirty="0" smtClean="0">
                <a:latin typeface="+mn-lt"/>
              </a:rPr>
              <a:t>Size</a:t>
            </a:r>
            <a:r>
              <a:rPr lang="en-US" baseline="0" dirty="0" smtClean="0">
                <a:latin typeface="+mn-lt"/>
              </a:rPr>
              <a:t> tab, under </a:t>
            </a:r>
            <a:r>
              <a:rPr lang="en-US" b="1" baseline="0" dirty="0" smtClean="0">
                <a:latin typeface="+mn-lt"/>
              </a:rPr>
              <a:t>Size and rotation </a:t>
            </a:r>
            <a:r>
              <a:rPr lang="en-US" baseline="0" dirty="0" smtClean="0">
                <a:latin typeface="+mn-lt"/>
              </a:rPr>
              <a:t>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latin typeface="+mn-lt"/>
              </a:rPr>
              <a:t>In the </a:t>
            </a:r>
            <a:r>
              <a:rPr lang="en-US" sz="1200" b="1" i="0" baseline="0" dirty="0" smtClean="0">
                <a:latin typeface="+mn-lt"/>
              </a:rPr>
              <a:t>Height </a:t>
            </a:r>
            <a:r>
              <a:rPr lang="en-US" sz="1200" i="0" baseline="0" dirty="0" smtClean="0">
                <a:latin typeface="+mn-lt"/>
              </a:rPr>
              <a:t>box, enter </a:t>
            </a:r>
            <a:r>
              <a:rPr lang="en-US" sz="1200" b="1" i="0" baseline="0" dirty="0" smtClean="0">
                <a:latin typeface="+mn-lt"/>
              </a:rPr>
              <a:t>0.42”</a:t>
            </a:r>
            <a:r>
              <a:rPr lang="en-US" sz="120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latin typeface="+mn-lt"/>
              </a:rPr>
              <a:t>In the </a:t>
            </a:r>
            <a:r>
              <a:rPr lang="en-US" sz="1200" b="1" i="0" baseline="0" dirty="0" smtClean="0">
                <a:latin typeface="+mn-lt"/>
              </a:rPr>
              <a:t>Width</a:t>
            </a:r>
            <a:r>
              <a:rPr lang="en-US" sz="1200" i="0" baseline="0" dirty="0" smtClean="0">
                <a:latin typeface="+mn-lt"/>
              </a:rPr>
              <a:t> box, enter </a:t>
            </a:r>
            <a:r>
              <a:rPr lang="en-US" sz="1200" b="1" i="0" baseline="0" dirty="0" smtClean="0">
                <a:latin typeface="+mn-lt"/>
              </a:rPr>
              <a:t>0.36”</a:t>
            </a:r>
            <a:r>
              <a:rPr lang="en-US" sz="120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latin typeface="+mn-lt"/>
              </a:rPr>
              <a:t>In the </a:t>
            </a:r>
            <a:r>
              <a:rPr lang="en-US" sz="1200" b="1" i="0" baseline="0" dirty="0" smtClean="0">
                <a:latin typeface="+mn-lt"/>
              </a:rPr>
              <a:t>Rotation</a:t>
            </a:r>
            <a:r>
              <a:rPr lang="en-US" sz="1200" i="0" baseline="0" dirty="0" smtClean="0">
                <a:latin typeface="+mn-lt"/>
              </a:rPr>
              <a:t> box, enter </a:t>
            </a:r>
            <a:r>
              <a:rPr lang="en-US" sz="1200" b="1" i="0" baseline="0" dirty="0" smtClean="0">
                <a:latin typeface="+mn-lt"/>
              </a:rPr>
              <a:t>20</a:t>
            </a:r>
            <a:r>
              <a:rPr lang="en-US" sz="1200" b="1" i="0" baseline="0" dirty="0" smtClean="0">
                <a:latin typeface="+mn-lt"/>
                <a:cs typeface="Arial"/>
              </a:rPr>
              <a:t>°</a:t>
            </a:r>
            <a:r>
              <a:rPr lang="en-US" sz="1200" b="0" i="0" baseline="0" dirty="0" smtClean="0">
                <a:latin typeface="+mn-lt"/>
                <a:cs typeface="Arial"/>
              </a:rPr>
              <a:t>.</a:t>
            </a:r>
            <a:endParaRPr lang="en-US" sz="1200" b="0" i="0" baseline="0" dirty="0" smtClean="0">
              <a:latin typeface="+mn-lt"/>
            </a:endParaRPr>
          </a:p>
          <a:p>
            <a:pPr marL="228600" indent="-228600">
              <a:buFont typeface="+mj-lt"/>
              <a:buAutoNum type="arabicPeriod"/>
            </a:pPr>
            <a:r>
              <a:rPr lang="en-US" baseline="0" dirty="0" smtClean="0">
                <a:latin typeface="+mn-lt"/>
              </a:rPr>
              <a:t>Drag the second snowflake off the left edge of the slide. </a:t>
            </a:r>
            <a:endParaRPr lang="en-US" i="1" baseline="0" dirty="0" smtClean="0">
              <a:latin typeface="+mn-lt"/>
            </a:endParaRPr>
          </a:p>
          <a:p>
            <a:pPr marL="228600" indent="-228600">
              <a:buFont typeface="+mj-lt"/>
              <a:buAutoNum type="arabicPeriod"/>
            </a:pPr>
            <a:endParaRPr lang="en-US" dirty="0" smtClean="0">
              <a:latin typeface="+mn-lt"/>
            </a:endParaRPr>
          </a:p>
          <a:p>
            <a:pPr marL="228600" indent="-228600">
              <a:buFont typeface="+mj-lt"/>
              <a:buAutoNum type="arabicPeriod"/>
            </a:pPr>
            <a:endParaRPr lang="en-US" dirty="0" smtClean="0">
              <a:latin typeface="+mn-lt"/>
            </a:endParaRPr>
          </a:p>
          <a:p>
            <a:pPr marL="228600" indent="-228600">
              <a:buFont typeface="+mj-lt"/>
              <a:buNone/>
            </a:pPr>
            <a:r>
              <a:rPr lang="en-US" dirty="0" smtClean="0">
                <a:latin typeface="+mn-lt"/>
              </a:rPr>
              <a:t>To reproduce the third snowflake effect on this slide, do the following:</a:t>
            </a:r>
          </a:p>
          <a:p>
            <a:pPr marL="228600" indent="-228600">
              <a:buFont typeface="+mj-lt"/>
              <a:buAutoNum type="arabicPeriod"/>
            </a:pPr>
            <a:r>
              <a:rPr lang="en-US" dirty="0" smtClean="0">
                <a:latin typeface="+mn-lt"/>
              </a:rPr>
              <a:t>Select the second</a:t>
            </a:r>
            <a:r>
              <a:rPr lang="en-US" baseline="0" dirty="0" smtClean="0">
                <a:latin typeface="+mn-lt"/>
              </a:rPr>
              <a:t> </a:t>
            </a:r>
            <a:r>
              <a:rPr lang="en-US" dirty="0" smtClean="0">
                <a:latin typeface="+mn-lt"/>
              </a:rPr>
              <a:t>snowflake</a:t>
            </a:r>
            <a:r>
              <a:rPr lang="en-US" baseline="0" dirty="0" smtClean="0">
                <a:latin typeface="+mn-lt"/>
              </a:rPr>
              <a:t> picture on the slide. On the </a:t>
            </a:r>
            <a:r>
              <a:rPr lang="en-US" b="1" baseline="0" dirty="0" smtClean="0">
                <a:latin typeface="+mn-lt"/>
              </a:rPr>
              <a:t>Home</a:t>
            </a:r>
            <a:r>
              <a:rPr lang="en-US" baseline="0" dirty="0" smtClean="0">
                <a:latin typeface="+mn-lt"/>
              </a:rPr>
              <a:t> tab, in the </a:t>
            </a:r>
            <a:r>
              <a:rPr lang="en-US" b="1" baseline="0" dirty="0" smtClean="0">
                <a:latin typeface="+mn-lt"/>
              </a:rPr>
              <a:t>Clipboard</a:t>
            </a:r>
            <a:r>
              <a:rPr lang="en-US" baseline="0" dirty="0" smtClean="0">
                <a:latin typeface="+mn-lt"/>
              </a:rPr>
              <a:t> group, click the arrow under </a:t>
            </a:r>
            <a:r>
              <a:rPr lang="en-US" b="1" baseline="0" dirty="0" smtClean="0">
                <a:latin typeface="+mn-lt"/>
              </a:rPr>
              <a:t>Paste</a:t>
            </a:r>
            <a:r>
              <a:rPr lang="en-US" b="0" baseline="0" dirty="0" smtClean="0">
                <a:latin typeface="+mn-lt"/>
              </a:rPr>
              <a:t>,</a:t>
            </a:r>
            <a:r>
              <a:rPr lang="en-US" baseline="0" dirty="0" smtClean="0">
                <a:latin typeface="+mn-lt"/>
              </a:rPr>
              <a:t> and then click </a:t>
            </a:r>
            <a:r>
              <a:rPr lang="en-US" b="1" baseline="0" dirty="0" smtClean="0">
                <a:latin typeface="+mn-lt"/>
              </a:rPr>
              <a:t>Duplicate</a:t>
            </a:r>
            <a:r>
              <a:rPr lang="en-US" baseline="0" dirty="0" smtClean="0">
                <a:latin typeface="+mn-lt"/>
              </a:rPr>
              <a:t>.</a:t>
            </a:r>
          </a:p>
          <a:p>
            <a:pPr marL="228600" indent="-228600">
              <a:buFont typeface="+mj-lt"/>
              <a:buAutoNum type="arabicPeriod"/>
            </a:pPr>
            <a:r>
              <a:rPr lang="en-US" baseline="0" dirty="0" smtClean="0">
                <a:latin typeface="+mn-lt"/>
              </a:rPr>
              <a:t>Select the third snowflake. Under </a:t>
            </a:r>
            <a:r>
              <a:rPr lang="en-US" b="1" baseline="0" dirty="0" smtClean="0">
                <a:latin typeface="+mn-lt"/>
              </a:rPr>
              <a:t>Picture Tools</a:t>
            </a:r>
            <a:r>
              <a:rPr lang="en-US" baseline="0" dirty="0" smtClean="0">
                <a:latin typeface="+mn-lt"/>
              </a:rPr>
              <a:t>, on the </a:t>
            </a:r>
            <a:r>
              <a:rPr lang="en-US" b="1" baseline="0" dirty="0" smtClean="0">
                <a:latin typeface="+mn-lt"/>
              </a:rPr>
              <a:t>Format</a:t>
            </a:r>
            <a:r>
              <a:rPr lang="en-US" baseline="0" dirty="0" smtClean="0">
                <a:latin typeface="+mn-lt"/>
              </a:rPr>
              <a:t> tab, in the bottom right corner of the </a:t>
            </a:r>
            <a:r>
              <a:rPr lang="en-US" b="1" baseline="0" dirty="0" smtClean="0">
                <a:latin typeface="+mn-lt"/>
              </a:rPr>
              <a:t>Size</a:t>
            </a:r>
            <a:r>
              <a:rPr lang="en-US" baseline="0" dirty="0" smtClean="0">
                <a:latin typeface="+mn-lt"/>
              </a:rPr>
              <a:t> group, click the </a:t>
            </a:r>
            <a:r>
              <a:rPr lang="en-US" b="1" baseline="0" dirty="0" smtClean="0">
                <a:latin typeface="+mn-lt"/>
              </a:rPr>
              <a:t>Size and Position</a:t>
            </a:r>
            <a:r>
              <a:rPr lang="en-US" baseline="0" dirty="0" smtClean="0">
                <a:latin typeface="+mn-lt"/>
              </a:rPr>
              <a:t> dialog box launcher. In the </a:t>
            </a:r>
            <a:r>
              <a:rPr lang="en-US" b="1" baseline="0" dirty="0" smtClean="0">
                <a:latin typeface="+mn-lt"/>
              </a:rPr>
              <a:t>Size and Position </a:t>
            </a:r>
            <a:r>
              <a:rPr lang="en-US" baseline="0" dirty="0" smtClean="0">
                <a:latin typeface="+mn-lt"/>
              </a:rPr>
              <a:t>dialog box, on the </a:t>
            </a:r>
            <a:r>
              <a:rPr lang="en-US" b="1" baseline="0" dirty="0" smtClean="0">
                <a:latin typeface="+mn-lt"/>
              </a:rPr>
              <a:t>Size</a:t>
            </a:r>
            <a:r>
              <a:rPr lang="en-US" baseline="0" dirty="0" smtClean="0">
                <a:latin typeface="+mn-lt"/>
              </a:rPr>
              <a:t> tab, under </a:t>
            </a:r>
            <a:r>
              <a:rPr lang="en-US" b="1" baseline="0" dirty="0" smtClean="0">
                <a:latin typeface="+mn-lt"/>
              </a:rPr>
              <a:t>Size and rotation </a:t>
            </a:r>
            <a:r>
              <a:rPr lang="en-US" baseline="0" dirty="0" smtClean="0">
                <a:latin typeface="+mn-lt"/>
              </a:rPr>
              <a:t>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latin typeface="+mn-lt"/>
              </a:rPr>
              <a:t>In the </a:t>
            </a:r>
            <a:r>
              <a:rPr lang="en-US" sz="1200" b="1" i="0" baseline="0" dirty="0" smtClean="0">
                <a:latin typeface="+mn-lt"/>
              </a:rPr>
              <a:t>Height </a:t>
            </a:r>
            <a:r>
              <a:rPr lang="en-US" sz="1200" i="0" baseline="0" dirty="0" smtClean="0">
                <a:latin typeface="+mn-lt"/>
              </a:rPr>
              <a:t>box, enter </a:t>
            </a:r>
            <a:r>
              <a:rPr lang="en-US" b="1" baseline="0" dirty="0" smtClean="0">
                <a:latin typeface="+mn-lt"/>
              </a:rPr>
              <a:t>0.56”</a:t>
            </a:r>
            <a:r>
              <a:rPr lang="en-US" sz="120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latin typeface="+mn-lt"/>
              </a:rPr>
              <a:t>In the </a:t>
            </a:r>
            <a:r>
              <a:rPr lang="en-US" sz="1200" b="1" i="0" baseline="0" dirty="0" smtClean="0">
                <a:latin typeface="+mn-lt"/>
              </a:rPr>
              <a:t>Width</a:t>
            </a:r>
            <a:r>
              <a:rPr lang="en-US" sz="1200" i="0" baseline="0" dirty="0" smtClean="0">
                <a:latin typeface="+mn-lt"/>
              </a:rPr>
              <a:t> box, enter </a:t>
            </a:r>
            <a:r>
              <a:rPr lang="en-US" sz="1200" b="1" i="0" baseline="0" dirty="0" smtClean="0">
                <a:latin typeface="+mn-lt"/>
              </a:rPr>
              <a:t>0.48”</a:t>
            </a:r>
            <a:r>
              <a:rPr lang="en-US" sz="120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latin typeface="+mn-lt"/>
              </a:rPr>
              <a:t>In the </a:t>
            </a:r>
            <a:r>
              <a:rPr lang="en-US" sz="1200" b="1" i="0" baseline="0" dirty="0" smtClean="0">
                <a:latin typeface="+mn-lt"/>
              </a:rPr>
              <a:t>Rotation</a:t>
            </a:r>
            <a:r>
              <a:rPr lang="en-US" sz="1200" i="0" baseline="0" dirty="0" smtClean="0">
                <a:latin typeface="+mn-lt"/>
              </a:rPr>
              <a:t> box, enter </a:t>
            </a:r>
            <a:r>
              <a:rPr lang="en-US" sz="1200" b="1" i="0" baseline="0" dirty="0" smtClean="0">
                <a:latin typeface="+mn-lt"/>
              </a:rPr>
              <a:t>20</a:t>
            </a:r>
            <a:r>
              <a:rPr lang="en-US" sz="1200" b="1" i="0" baseline="0" dirty="0" smtClean="0">
                <a:latin typeface="+mn-lt"/>
                <a:cs typeface="Arial"/>
              </a:rPr>
              <a:t>°</a:t>
            </a:r>
            <a:r>
              <a:rPr lang="en-US" sz="1200" b="0" i="0" baseline="0" dirty="0" smtClean="0">
                <a:latin typeface="+mn-lt"/>
                <a:cs typeface="Arial"/>
              </a:rPr>
              <a:t>.</a:t>
            </a:r>
            <a:endParaRPr lang="en-US" sz="1200" b="0" i="0" baseline="0" dirty="0" smtClean="0">
              <a:latin typeface="+mn-lt"/>
            </a:endParaRPr>
          </a:p>
          <a:p>
            <a:pPr marL="228600" indent="-228600">
              <a:buFont typeface="+mj-lt"/>
              <a:buAutoNum type="arabicPeriod"/>
            </a:pPr>
            <a:r>
              <a:rPr lang="en-US" baseline="0" dirty="0" smtClean="0">
                <a:latin typeface="+mn-lt"/>
              </a:rPr>
              <a:t>Drag the third snowflake off the left edge of the slide, below and slightly left of the second snowflake. </a:t>
            </a:r>
            <a:endParaRPr lang="en-US" i="1" baseline="0" dirty="0" smtClean="0">
              <a:latin typeface="+mn-lt"/>
            </a:endParaRPr>
          </a:p>
          <a:p>
            <a:pPr marL="228600" indent="-228600">
              <a:buFont typeface="+mj-lt"/>
              <a:buAutoNum type="arabicPeriod"/>
            </a:pPr>
            <a:endParaRPr lang="en-US" baseline="0" dirty="0" smtClean="0">
              <a:latin typeface="+mn-lt"/>
            </a:endParaRPr>
          </a:p>
          <a:p>
            <a:pPr marL="228600" indent="-228600">
              <a:buFont typeface="+mj-lt"/>
              <a:buAutoNum type="arabicPeriod"/>
            </a:pPr>
            <a:endParaRPr lang="en-US" baseline="0" dirty="0" smtClean="0">
              <a:latin typeface="+mn-lt"/>
            </a:endParaRPr>
          </a:p>
          <a:p>
            <a:pPr marL="228600" indent="-228600">
              <a:buFont typeface="+mj-lt"/>
              <a:buNone/>
            </a:pPr>
            <a:r>
              <a:rPr lang="en-US" baseline="0" dirty="0" smtClean="0">
                <a:latin typeface="+mn-lt"/>
              </a:rPr>
              <a:t>To reproduce the text box for the quotation on this slide, do the following:</a:t>
            </a:r>
          </a:p>
          <a:p>
            <a:pPr marL="228600" indent="-228600">
              <a:buFont typeface="+mj-lt"/>
              <a:buAutoNum type="arabicPeriod"/>
            </a:pPr>
            <a:r>
              <a:rPr lang="en-US" dirty="0" smtClean="0">
                <a:latin typeface="+mn-lt"/>
              </a:rPr>
              <a:t>On</a:t>
            </a:r>
            <a:r>
              <a:rPr lang="en-US" baseline="0" dirty="0" smtClean="0">
                <a:latin typeface="+mn-lt"/>
              </a:rPr>
              <a:t> the </a:t>
            </a:r>
            <a:r>
              <a:rPr lang="en-US" b="1" baseline="0" dirty="0" smtClean="0">
                <a:latin typeface="+mn-lt"/>
              </a:rPr>
              <a:t>Insert</a:t>
            </a:r>
            <a:r>
              <a:rPr lang="en-US" baseline="0" dirty="0" smtClean="0">
                <a:latin typeface="+mn-lt"/>
              </a:rPr>
              <a:t> tab, in the </a:t>
            </a:r>
            <a:r>
              <a:rPr lang="en-US" b="1" baseline="0" dirty="0" smtClean="0">
                <a:latin typeface="+mn-lt"/>
              </a:rPr>
              <a:t>Text</a:t>
            </a:r>
            <a:r>
              <a:rPr lang="en-US" baseline="0" dirty="0" smtClean="0">
                <a:latin typeface="+mn-lt"/>
              </a:rPr>
              <a:t> group, click </a:t>
            </a:r>
            <a:r>
              <a:rPr lang="en-US" b="1" baseline="0" dirty="0" smtClean="0">
                <a:latin typeface="+mn-lt"/>
              </a:rPr>
              <a:t>Text</a:t>
            </a:r>
            <a:r>
              <a:rPr lang="en-US" baseline="0" dirty="0" smtClean="0">
                <a:latin typeface="+mn-lt"/>
              </a:rPr>
              <a:t> </a:t>
            </a:r>
            <a:r>
              <a:rPr lang="en-US" b="1" baseline="0" dirty="0" smtClean="0">
                <a:latin typeface="+mn-lt"/>
              </a:rPr>
              <a:t>Box</a:t>
            </a:r>
            <a:r>
              <a:rPr lang="en-US" baseline="0" dirty="0" smtClean="0">
                <a:latin typeface="+mn-lt"/>
              </a:rPr>
              <a:t>. On the slide, drag to draw a text box. </a:t>
            </a:r>
          </a:p>
          <a:p>
            <a:pPr marL="228600" indent="-228600">
              <a:buFont typeface="+mj-lt"/>
              <a:buAutoNum type="arabicPeriod"/>
            </a:pPr>
            <a:r>
              <a:rPr lang="en-US" sz="1200" i="0" baseline="0" dirty="0" smtClean="0">
                <a:latin typeface="+mn-lt"/>
              </a:rPr>
              <a:t>Enter text for the quotation in the text box, and then select the text. O</a:t>
            </a:r>
            <a:r>
              <a:rPr lang="en-US" sz="1200" i="0" dirty="0" smtClean="0">
                <a:latin typeface="+mn-lt"/>
              </a:rPr>
              <a:t>n the </a:t>
            </a:r>
            <a:r>
              <a:rPr lang="en-US" sz="1200" b="1" i="0" dirty="0" smtClean="0">
                <a:latin typeface="+mn-lt"/>
              </a:rPr>
              <a:t>Home</a:t>
            </a:r>
            <a:r>
              <a:rPr lang="en-US" sz="1200" i="0" baseline="0" dirty="0" smtClean="0">
                <a:latin typeface="+mn-lt"/>
              </a:rPr>
              <a:t> tab, in the </a:t>
            </a:r>
            <a:r>
              <a:rPr lang="en-US" sz="1200" b="1" i="0" baseline="0" dirty="0" smtClean="0">
                <a:latin typeface="+mn-lt"/>
              </a:rPr>
              <a:t>Font</a:t>
            </a:r>
            <a:r>
              <a:rPr lang="en-US" sz="1200" i="0" baseline="0" dirty="0" smtClean="0">
                <a:latin typeface="+mn-lt"/>
              </a:rPr>
              <a:t> group, select </a:t>
            </a:r>
            <a:r>
              <a:rPr lang="en-US" b="1" baseline="0" dirty="0" smtClean="0">
                <a:latin typeface="+mn-lt"/>
              </a:rPr>
              <a:t>Georgia</a:t>
            </a:r>
            <a:r>
              <a:rPr lang="en-US" sz="1200" b="1" baseline="0" dirty="0" smtClean="0">
                <a:latin typeface="+mn-lt"/>
              </a:rPr>
              <a:t> </a:t>
            </a:r>
            <a:r>
              <a:rPr lang="en-US" sz="1200" i="0" baseline="0" dirty="0" smtClean="0">
                <a:latin typeface="+mn-lt"/>
              </a:rPr>
              <a:t>from the </a:t>
            </a:r>
            <a:r>
              <a:rPr lang="en-US" sz="1200" b="1" i="0" baseline="0" dirty="0" smtClean="0">
                <a:latin typeface="+mn-lt"/>
              </a:rPr>
              <a:t>Font</a:t>
            </a:r>
            <a:r>
              <a:rPr lang="en-US" sz="1200" i="0" baseline="0" dirty="0" smtClean="0">
                <a:latin typeface="+mn-lt"/>
              </a:rPr>
              <a:t> list, select </a:t>
            </a:r>
            <a:r>
              <a:rPr lang="en-US" b="1" baseline="0" dirty="0" smtClean="0">
                <a:latin typeface="+mn-lt"/>
              </a:rPr>
              <a:t>18</a:t>
            </a:r>
            <a:r>
              <a:rPr lang="en-US" sz="1200" i="0" baseline="0" dirty="0" smtClean="0">
                <a:latin typeface="+mn-lt"/>
              </a:rPr>
              <a:t> from the </a:t>
            </a:r>
            <a:r>
              <a:rPr lang="en-US" sz="1200" b="1" i="0" baseline="0" dirty="0" smtClean="0">
                <a:latin typeface="+mn-lt"/>
              </a:rPr>
              <a:t>Font Size </a:t>
            </a:r>
            <a:r>
              <a:rPr lang="en-US" sz="1200" b="0" i="0" baseline="0" dirty="0" smtClean="0">
                <a:latin typeface="+mn-lt"/>
              </a:rPr>
              <a:t>list</a:t>
            </a:r>
            <a:r>
              <a:rPr lang="en-US" sz="1200" i="0" baseline="0" dirty="0" smtClean="0">
                <a:latin typeface="+mn-lt"/>
              </a:rPr>
              <a:t>, click </a:t>
            </a:r>
            <a:r>
              <a:rPr lang="en-US" sz="1200" b="1" i="0" baseline="0" dirty="0" smtClean="0">
                <a:latin typeface="+mn-lt"/>
              </a:rPr>
              <a:t>Italic</a:t>
            </a:r>
            <a:r>
              <a:rPr lang="en-US" sz="1200" i="0" baseline="0" dirty="0" smtClean="0">
                <a:latin typeface="+mn-lt"/>
              </a:rPr>
              <a:t>, click the arrow next to </a:t>
            </a:r>
            <a:r>
              <a:rPr lang="en-US" sz="1200" b="1" i="0" baseline="0" dirty="0" smtClean="0">
                <a:latin typeface="+mn-lt"/>
              </a:rPr>
              <a:t>Font Color</a:t>
            </a:r>
            <a:r>
              <a:rPr lang="en-US" sz="1200" i="0" baseline="0" dirty="0" smtClean="0">
                <a:latin typeface="+mn-lt"/>
              </a:rPr>
              <a:t>, and then under </a:t>
            </a:r>
            <a:r>
              <a:rPr lang="en-US" sz="1200" b="1" i="0" baseline="0" dirty="0" smtClean="0">
                <a:latin typeface="+mn-lt"/>
              </a:rPr>
              <a:t>Theme Colors </a:t>
            </a:r>
            <a:r>
              <a:rPr lang="en-US" sz="1200" i="0" baseline="0" dirty="0" smtClean="0">
                <a:latin typeface="+mn-lt"/>
              </a:rPr>
              <a:t>click </a:t>
            </a:r>
            <a:r>
              <a:rPr lang="en-US" sz="1200" b="1" i="0" baseline="0" dirty="0" smtClean="0">
                <a:latin typeface="+mn-lt"/>
              </a:rPr>
              <a:t>White, Background 1</a:t>
            </a:r>
            <a:r>
              <a:rPr lang="en-US" sz="1200" i="0" baseline="0" dirty="0" smtClean="0">
                <a:latin typeface="+mn-lt"/>
              </a:rPr>
              <a:t>. </a:t>
            </a:r>
            <a:endParaRPr lang="en-US" b="1" baseline="0" dirty="0" smtClean="0">
              <a:latin typeface="+mn-lt"/>
            </a:endParaRPr>
          </a:p>
          <a:p>
            <a:pPr marL="228600" indent="-228600">
              <a:buFont typeface="+mj-lt"/>
              <a:buAutoNum type="arabicPeriod"/>
            </a:pPr>
            <a:r>
              <a:rPr lang="en-US" baseline="0" dirty="0" smtClean="0">
                <a:latin typeface="+mn-lt"/>
              </a:rPr>
              <a:t>Drag the text box to the right of the first snowflake, near the top left corner of the slide.</a:t>
            </a:r>
          </a:p>
          <a:p>
            <a:pPr marL="228600" indent="-228600">
              <a:buFont typeface="+mj-lt"/>
              <a:buAutoNum type="arabicPeriod"/>
            </a:pPr>
            <a:endParaRPr lang="en-US" baseline="0" dirty="0" smtClean="0">
              <a:latin typeface="+mn-lt"/>
            </a:endParaRPr>
          </a:p>
          <a:p>
            <a:pPr marL="228600" indent="-228600">
              <a:buFont typeface="+mj-lt"/>
              <a:buAutoNum type="arabicPeriod"/>
            </a:pPr>
            <a:endParaRPr lang="en-US" baseline="0" dirty="0" smtClean="0">
              <a:latin typeface="+mn-lt"/>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aseline="0" dirty="0" smtClean="0">
                <a:latin typeface="+mn-lt"/>
              </a:rPr>
              <a:t>To reproduce the text box for the quotation attribution on this slide, do the following:</a:t>
            </a:r>
          </a:p>
          <a:p>
            <a:pPr marL="228600" indent="-228600">
              <a:buFont typeface="+mj-lt"/>
              <a:buAutoNum type="arabicPeriod"/>
            </a:pPr>
            <a:r>
              <a:rPr lang="en-US" dirty="0" smtClean="0">
                <a:latin typeface="+mn-lt"/>
              </a:rPr>
              <a:t>On</a:t>
            </a:r>
            <a:r>
              <a:rPr lang="en-US" baseline="0" dirty="0" smtClean="0">
                <a:latin typeface="+mn-lt"/>
              </a:rPr>
              <a:t> the </a:t>
            </a:r>
            <a:r>
              <a:rPr lang="en-US" b="1" baseline="0" dirty="0" smtClean="0">
                <a:latin typeface="+mn-lt"/>
              </a:rPr>
              <a:t>Insert</a:t>
            </a:r>
            <a:r>
              <a:rPr lang="en-US" baseline="0" dirty="0" smtClean="0">
                <a:latin typeface="+mn-lt"/>
              </a:rPr>
              <a:t> tab, in the </a:t>
            </a:r>
            <a:r>
              <a:rPr lang="en-US" b="1" baseline="0" dirty="0" smtClean="0">
                <a:latin typeface="+mn-lt"/>
              </a:rPr>
              <a:t>Text</a:t>
            </a:r>
            <a:r>
              <a:rPr lang="en-US" baseline="0" dirty="0" smtClean="0">
                <a:latin typeface="+mn-lt"/>
              </a:rPr>
              <a:t> group, click </a:t>
            </a:r>
            <a:r>
              <a:rPr lang="en-US" b="1" baseline="0" dirty="0" smtClean="0">
                <a:latin typeface="+mn-lt"/>
              </a:rPr>
              <a:t>Text</a:t>
            </a:r>
            <a:r>
              <a:rPr lang="en-US" baseline="0" dirty="0" smtClean="0">
                <a:latin typeface="+mn-lt"/>
              </a:rPr>
              <a:t> </a:t>
            </a:r>
            <a:r>
              <a:rPr lang="en-US" b="1" baseline="0" dirty="0" smtClean="0">
                <a:latin typeface="+mn-lt"/>
              </a:rPr>
              <a:t>Box</a:t>
            </a:r>
            <a:r>
              <a:rPr lang="en-US" baseline="0" dirty="0" smtClean="0">
                <a:latin typeface="+mn-lt"/>
              </a:rPr>
              <a:t>. On the slide, drag to draw a text box. </a:t>
            </a:r>
          </a:p>
          <a:p>
            <a:pPr marL="228600" indent="-228600">
              <a:buFont typeface="+mj-lt"/>
              <a:buAutoNum type="arabicPeriod"/>
            </a:pPr>
            <a:r>
              <a:rPr lang="en-US" sz="1200" i="0" baseline="0" dirty="0" smtClean="0">
                <a:latin typeface="+mn-lt"/>
              </a:rPr>
              <a:t>Enter text for the quotation attribution in the text box, and then select the text. O</a:t>
            </a:r>
            <a:r>
              <a:rPr lang="en-US" sz="1200" i="0" dirty="0" smtClean="0">
                <a:latin typeface="+mn-lt"/>
              </a:rPr>
              <a:t>n the </a:t>
            </a:r>
            <a:r>
              <a:rPr lang="en-US" sz="1200" b="1" i="0" dirty="0" smtClean="0">
                <a:latin typeface="+mn-lt"/>
              </a:rPr>
              <a:t>Home</a:t>
            </a:r>
            <a:r>
              <a:rPr lang="en-US" sz="1200" i="0" baseline="0" dirty="0" smtClean="0">
                <a:latin typeface="+mn-lt"/>
              </a:rPr>
              <a:t> tab, in the </a:t>
            </a:r>
            <a:r>
              <a:rPr lang="en-US" sz="1200" b="1" i="0" baseline="0" dirty="0" smtClean="0">
                <a:latin typeface="+mn-lt"/>
              </a:rPr>
              <a:t>Font</a:t>
            </a:r>
            <a:r>
              <a:rPr lang="en-US" sz="1200" i="0" baseline="0" dirty="0" smtClean="0">
                <a:latin typeface="+mn-lt"/>
              </a:rPr>
              <a:t> group, select </a:t>
            </a:r>
            <a:r>
              <a:rPr lang="en-US" b="1" baseline="0" dirty="0" smtClean="0">
                <a:latin typeface="+mn-lt"/>
              </a:rPr>
              <a:t>Georgia</a:t>
            </a:r>
            <a:r>
              <a:rPr lang="en-US" sz="1200" b="1" baseline="0" dirty="0" smtClean="0">
                <a:latin typeface="+mn-lt"/>
              </a:rPr>
              <a:t> </a:t>
            </a:r>
            <a:r>
              <a:rPr lang="en-US" sz="1200" i="0" baseline="0" dirty="0" smtClean="0">
                <a:latin typeface="+mn-lt"/>
              </a:rPr>
              <a:t>from the </a:t>
            </a:r>
            <a:r>
              <a:rPr lang="en-US" sz="1200" b="1" i="0" baseline="0" dirty="0" smtClean="0">
                <a:latin typeface="+mn-lt"/>
              </a:rPr>
              <a:t>Font</a:t>
            </a:r>
            <a:r>
              <a:rPr lang="en-US" sz="1200" i="0" baseline="0" dirty="0" smtClean="0">
                <a:latin typeface="+mn-lt"/>
              </a:rPr>
              <a:t> list, select </a:t>
            </a:r>
            <a:r>
              <a:rPr lang="en-US" b="1" baseline="0" dirty="0" smtClean="0">
                <a:latin typeface="+mn-lt"/>
              </a:rPr>
              <a:t>14</a:t>
            </a:r>
            <a:r>
              <a:rPr lang="en-US" sz="1200" i="0" baseline="0" dirty="0" smtClean="0">
                <a:latin typeface="+mn-lt"/>
              </a:rPr>
              <a:t> from the </a:t>
            </a:r>
            <a:r>
              <a:rPr lang="en-US" sz="1200" b="1" i="0" baseline="0" dirty="0" smtClean="0">
                <a:latin typeface="+mn-lt"/>
              </a:rPr>
              <a:t>Font Size </a:t>
            </a:r>
            <a:r>
              <a:rPr lang="en-US" sz="1200" b="0" i="0" baseline="0" dirty="0" smtClean="0">
                <a:latin typeface="+mn-lt"/>
              </a:rPr>
              <a:t>list</a:t>
            </a:r>
            <a:r>
              <a:rPr lang="en-US" sz="1200" i="0" baseline="0" dirty="0" smtClean="0">
                <a:latin typeface="+mn-lt"/>
              </a:rPr>
              <a:t>, click </a:t>
            </a:r>
            <a:r>
              <a:rPr lang="en-US" sz="1200" b="1" i="0" baseline="0" dirty="0" smtClean="0">
                <a:latin typeface="+mn-lt"/>
              </a:rPr>
              <a:t>Italic</a:t>
            </a:r>
            <a:r>
              <a:rPr lang="en-US" sz="1200" i="0" baseline="0" dirty="0" smtClean="0">
                <a:latin typeface="+mn-lt"/>
              </a:rPr>
              <a:t>, click the arrow next to </a:t>
            </a:r>
            <a:r>
              <a:rPr lang="en-US" sz="1200" b="1" i="0" baseline="0" dirty="0" smtClean="0">
                <a:latin typeface="+mn-lt"/>
              </a:rPr>
              <a:t>Font Color</a:t>
            </a:r>
            <a:r>
              <a:rPr lang="en-US" sz="1200" i="0" baseline="0" dirty="0" smtClean="0">
                <a:latin typeface="+mn-lt"/>
              </a:rPr>
              <a:t>, and then under </a:t>
            </a:r>
            <a:r>
              <a:rPr lang="en-US" sz="1200" b="1" i="0" baseline="0" dirty="0" smtClean="0">
                <a:latin typeface="+mn-lt"/>
              </a:rPr>
              <a:t>Theme Colors </a:t>
            </a:r>
            <a:r>
              <a:rPr lang="en-US" sz="1200" i="0" baseline="0" dirty="0" smtClean="0">
                <a:latin typeface="+mn-lt"/>
              </a:rPr>
              <a:t>click </a:t>
            </a:r>
            <a:r>
              <a:rPr lang="en-US" sz="1200" b="1" i="0" baseline="0" dirty="0" smtClean="0">
                <a:latin typeface="+mn-lt"/>
              </a:rPr>
              <a:t>White, Background 1</a:t>
            </a:r>
            <a:r>
              <a:rPr lang="en-US" sz="1200" i="0" baseline="0" dirty="0" smtClean="0">
                <a:latin typeface="+mn-lt"/>
              </a:rPr>
              <a:t>. </a:t>
            </a:r>
            <a:endParaRPr lang="en-US" b="1" baseline="0" dirty="0" smtClean="0">
              <a:latin typeface="+mn-lt"/>
            </a:endParaRPr>
          </a:p>
          <a:p>
            <a:pPr marL="228600" indent="-228600">
              <a:buFont typeface="+mj-lt"/>
              <a:buAutoNum type="arabicPeriod"/>
            </a:pPr>
            <a:r>
              <a:rPr lang="en-US" baseline="0" dirty="0" smtClean="0">
                <a:latin typeface="+mn-lt"/>
              </a:rPr>
              <a:t>Drag the text box below and to the right of the quotation text box.</a:t>
            </a:r>
          </a:p>
          <a:p>
            <a:pPr marL="228600" indent="-228600">
              <a:buFont typeface="+mj-lt"/>
              <a:buNone/>
            </a:pPr>
            <a:endParaRPr lang="en-US" baseline="0" dirty="0" smtClean="0">
              <a:latin typeface="+mn-lt"/>
            </a:endParaRPr>
          </a:p>
          <a:p>
            <a:pPr marL="228600" indent="-228600">
              <a:buFont typeface="+mj-lt"/>
              <a:buNone/>
            </a:pPr>
            <a:endParaRPr lang="en-US" baseline="0" dirty="0" smtClean="0">
              <a:latin typeface="+mn-lt"/>
            </a:endParaRPr>
          </a:p>
          <a:p>
            <a:pPr marL="0" indent="0">
              <a:buFont typeface="+mj-lt"/>
              <a:buNone/>
            </a:pPr>
            <a:r>
              <a:rPr lang="en-US" baseline="0" dirty="0" smtClean="0">
                <a:latin typeface="+mn-lt"/>
              </a:rPr>
              <a:t>To reproduce the animation effects for the second snowflake from the top, do the following:</a:t>
            </a:r>
            <a:endParaRPr lang="en-US" b="1" baseline="0" dirty="0" smtClean="0">
              <a:latin typeface="+mn-lt"/>
            </a:endParaRPr>
          </a:p>
          <a:p>
            <a:pPr marL="228600" indent="-228600">
              <a:buFont typeface="+mj-lt"/>
              <a:buAutoNum type="arabicPeriod"/>
            </a:pPr>
            <a:r>
              <a:rPr lang="en-US" b="0" baseline="0" dirty="0" smtClean="0">
                <a:latin typeface="+mn-lt"/>
              </a:rPr>
              <a:t>It will be helpful to view the ruler and zoom out from the slide in order to reproduce the animation effects. On the </a:t>
            </a:r>
            <a:r>
              <a:rPr lang="en-US" b="1" baseline="0" dirty="0" smtClean="0">
                <a:latin typeface="+mn-lt"/>
              </a:rPr>
              <a:t>View</a:t>
            </a:r>
            <a:r>
              <a:rPr lang="en-US" b="0" baseline="0" dirty="0" smtClean="0">
                <a:latin typeface="+mn-lt"/>
              </a:rPr>
              <a:t> tab, in the </a:t>
            </a:r>
            <a:r>
              <a:rPr lang="en-US" b="1" baseline="0" dirty="0" smtClean="0">
                <a:latin typeface="+mn-lt"/>
              </a:rPr>
              <a:t>Zoom</a:t>
            </a:r>
            <a:r>
              <a:rPr lang="en-US" b="0" baseline="0" dirty="0" smtClean="0">
                <a:latin typeface="+mn-lt"/>
              </a:rPr>
              <a:t> group, click </a:t>
            </a:r>
            <a:r>
              <a:rPr lang="en-US" b="1" baseline="0" dirty="0" smtClean="0">
                <a:latin typeface="+mn-lt"/>
              </a:rPr>
              <a:t>Zoom</a:t>
            </a:r>
            <a:r>
              <a:rPr lang="en-US" b="0" baseline="0" dirty="0" smtClean="0">
                <a:latin typeface="+mn-lt"/>
              </a:rPr>
              <a:t>. In the </a:t>
            </a:r>
            <a:r>
              <a:rPr lang="en-US" b="1" baseline="0" dirty="0" smtClean="0">
                <a:latin typeface="+mn-lt"/>
              </a:rPr>
              <a:t>Zoom</a:t>
            </a:r>
            <a:r>
              <a:rPr lang="en-US" b="0" baseline="0" dirty="0" smtClean="0">
                <a:latin typeface="+mn-lt"/>
              </a:rPr>
              <a:t> dialog box, select </a:t>
            </a:r>
            <a:r>
              <a:rPr lang="en-US" b="1" baseline="0" dirty="0" smtClean="0">
                <a:latin typeface="+mn-lt"/>
              </a:rPr>
              <a:t>50%</a:t>
            </a:r>
            <a:r>
              <a:rPr lang="en-US" b="0" baseline="0" dirty="0" smtClean="0">
                <a:latin typeface="+mn-lt"/>
              </a:rPr>
              <a:t>. Also in the </a:t>
            </a:r>
            <a:r>
              <a:rPr lang="en-US" b="1" baseline="0" dirty="0" smtClean="0">
                <a:latin typeface="+mn-lt"/>
              </a:rPr>
              <a:t>View</a:t>
            </a:r>
            <a:r>
              <a:rPr lang="en-US" b="0" baseline="0" dirty="0" smtClean="0">
                <a:latin typeface="+mn-lt"/>
              </a:rPr>
              <a:t> tab, in the </a:t>
            </a:r>
            <a:r>
              <a:rPr lang="en-US" b="1" baseline="0" dirty="0" smtClean="0">
                <a:latin typeface="+mn-lt"/>
              </a:rPr>
              <a:t>Show/Hide</a:t>
            </a:r>
            <a:r>
              <a:rPr lang="en-US" b="0" baseline="0" dirty="0" smtClean="0">
                <a:latin typeface="+mn-lt"/>
              </a:rPr>
              <a:t> group, select </a:t>
            </a:r>
            <a:r>
              <a:rPr lang="en-US" b="1" baseline="0" dirty="0" smtClean="0">
                <a:latin typeface="+mn-lt"/>
              </a:rPr>
              <a:t>Ruler</a:t>
            </a:r>
            <a:r>
              <a:rPr lang="en-US" b="0" baseline="0" dirty="0" smtClean="0">
                <a:latin typeface="+mn-lt"/>
              </a:rPr>
              <a:t>. </a:t>
            </a:r>
          </a:p>
          <a:p>
            <a:pPr marL="228600" indent="-228600">
              <a:buFont typeface="+mj-lt"/>
              <a:buAutoNum type="arabicPeriod"/>
            </a:pPr>
            <a:r>
              <a:rPr lang="en-US" baseline="0" dirty="0" smtClean="0">
                <a:latin typeface="+mn-lt"/>
              </a:rPr>
              <a:t>On the </a:t>
            </a:r>
            <a:r>
              <a:rPr lang="en-US" b="1" baseline="0" dirty="0" smtClean="0">
                <a:latin typeface="+mn-lt"/>
              </a:rPr>
              <a:t>Animations</a:t>
            </a:r>
            <a:r>
              <a:rPr lang="en-US" baseline="0" dirty="0" smtClean="0">
                <a:latin typeface="+mn-lt"/>
              </a:rPr>
              <a:t> tab, in the </a:t>
            </a:r>
            <a:r>
              <a:rPr lang="en-US" b="1" baseline="0" dirty="0" smtClean="0">
                <a:latin typeface="+mn-lt"/>
              </a:rPr>
              <a:t>Animations</a:t>
            </a:r>
            <a:r>
              <a:rPr lang="en-US" baseline="0" dirty="0" smtClean="0">
                <a:latin typeface="+mn-lt"/>
              </a:rPr>
              <a:t> group, click </a:t>
            </a:r>
            <a:r>
              <a:rPr lang="en-US" b="1" baseline="0" dirty="0" smtClean="0">
                <a:latin typeface="+mn-lt"/>
              </a:rPr>
              <a:t>Custom</a:t>
            </a:r>
            <a:r>
              <a:rPr lang="en-US" baseline="0" dirty="0" smtClean="0">
                <a:latin typeface="+mn-lt"/>
              </a:rPr>
              <a:t> </a:t>
            </a:r>
            <a:r>
              <a:rPr lang="en-US" b="1" baseline="0" dirty="0" smtClean="0">
                <a:latin typeface="+mn-lt"/>
              </a:rPr>
              <a:t>Animation</a:t>
            </a:r>
            <a:r>
              <a:rPr lang="en-US" baseline="0" dirty="0" smtClean="0">
                <a:latin typeface="+mn-lt"/>
              </a:rPr>
              <a:t>.</a:t>
            </a:r>
          </a:p>
          <a:p>
            <a:pPr marL="228600" indent="-228600">
              <a:buFont typeface="+mj-lt"/>
              <a:buAutoNum type="arabicPeriod"/>
            </a:pPr>
            <a:r>
              <a:rPr lang="en-US" baseline="0" dirty="0" smtClean="0">
                <a:latin typeface="+mn-lt"/>
              </a:rPr>
              <a:t>Select the top snowflake off of the left edge of the slide. In the </a:t>
            </a:r>
            <a:r>
              <a:rPr lang="en-US" b="1" baseline="0" dirty="0" smtClean="0">
                <a:latin typeface="+mn-lt"/>
              </a:rPr>
              <a:t>Custom</a:t>
            </a:r>
            <a:r>
              <a:rPr lang="en-US" baseline="0" dirty="0" smtClean="0">
                <a:latin typeface="+mn-lt"/>
              </a:rPr>
              <a:t> </a:t>
            </a:r>
            <a:r>
              <a:rPr lang="en-US" b="1" baseline="0" dirty="0" smtClean="0">
                <a:latin typeface="+mn-lt"/>
              </a:rPr>
              <a:t>Animation</a:t>
            </a:r>
            <a:r>
              <a:rPr lang="en-US" baseline="0" dirty="0" smtClean="0">
                <a:latin typeface="+mn-lt"/>
              </a:rPr>
              <a:t> task pane, click the arrow to the right of </a:t>
            </a:r>
            <a:r>
              <a:rPr lang="en-US" b="1" baseline="0" dirty="0" smtClean="0">
                <a:latin typeface="+mn-lt"/>
              </a:rPr>
              <a:t>Add</a:t>
            </a:r>
            <a:r>
              <a:rPr lang="en-US" baseline="0" dirty="0" smtClean="0">
                <a:latin typeface="+mn-lt"/>
              </a:rPr>
              <a:t> </a:t>
            </a:r>
            <a:r>
              <a:rPr lang="en-US" b="1" baseline="0" dirty="0" smtClean="0">
                <a:latin typeface="+mn-lt"/>
              </a:rPr>
              <a:t>Effect</a:t>
            </a:r>
            <a:r>
              <a:rPr lang="en-US" baseline="0" dirty="0" smtClean="0">
                <a:latin typeface="+mn-lt"/>
              </a:rPr>
              <a:t>, point to </a:t>
            </a:r>
            <a:r>
              <a:rPr lang="en-US" b="1" baseline="0" dirty="0" smtClean="0">
                <a:latin typeface="+mn-lt"/>
              </a:rPr>
              <a:t>Motion</a:t>
            </a:r>
            <a:r>
              <a:rPr lang="en-US" baseline="0" dirty="0" smtClean="0">
                <a:latin typeface="+mn-lt"/>
              </a:rPr>
              <a:t> </a:t>
            </a:r>
            <a:r>
              <a:rPr lang="en-US" b="1" baseline="0" dirty="0" smtClean="0">
                <a:latin typeface="+mn-lt"/>
              </a:rPr>
              <a:t>Paths</a:t>
            </a:r>
            <a:r>
              <a:rPr lang="en-US" baseline="0" dirty="0" smtClean="0">
                <a:latin typeface="+mn-lt"/>
              </a:rPr>
              <a:t>, point to </a:t>
            </a:r>
            <a:r>
              <a:rPr lang="en-US" b="1" baseline="0" dirty="0" smtClean="0">
                <a:latin typeface="+mn-lt"/>
              </a:rPr>
              <a:t>Draw</a:t>
            </a:r>
            <a:r>
              <a:rPr lang="en-US" baseline="0" dirty="0" smtClean="0">
                <a:latin typeface="+mn-lt"/>
              </a:rPr>
              <a:t> </a:t>
            </a:r>
            <a:r>
              <a:rPr lang="en-US" b="1" baseline="0" dirty="0" smtClean="0">
                <a:latin typeface="+mn-lt"/>
              </a:rPr>
              <a:t>Custom</a:t>
            </a:r>
            <a:r>
              <a:rPr lang="en-US" baseline="0" dirty="0" smtClean="0">
                <a:latin typeface="+mn-lt"/>
              </a:rPr>
              <a:t> </a:t>
            </a:r>
            <a:r>
              <a:rPr lang="en-US" b="1" baseline="0" dirty="0" smtClean="0">
                <a:latin typeface="+mn-lt"/>
              </a:rPr>
              <a:t>Path</a:t>
            </a:r>
            <a:r>
              <a:rPr lang="en-US" baseline="0" dirty="0" smtClean="0">
                <a:latin typeface="+mn-lt"/>
              </a:rPr>
              <a:t>, and then click </a:t>
            </a:r>
            <a:r>
              <a:rPr lang="en-US" b="1" baseline="0" dirty="0" smtClean="0">
                <a:latin typeface="+mn-lt"/>
              </a:rPr>
              <a:t>Curve</a:t>
            </a:r>
            <a:r>
              <a:rPr lang="en-US" baseline="0" dirty="0" smtClean="0">
                <a:latin typeface="+mn-lt"/>
              </a:rPr>
              <a:t>. </a:t>
            </a:r>
          </a:p>
          <a:p>
            <a:pPr marL="228600" indent="-228600">
              <a:buFont typeface="+mj-lt"/>
              <a:buAutoNum type="arabicPeriod"/>
            </a:pPr>
            <a:r>
              <a:rPr lang="en-US" baseline="0" dirty="0" smtClean="0">
                <a:latin typeface="+mn-lt"/>
              </a:rPr>
              <a:t>To draw the curved motion path, do the following on the slide:</a:t>
            </a:r>
            <a:endParaRPr lang="en-US" i="1" baseline="0" dirty="0" smtClean="0">
              <a:latin typeface="+mn-lt"/>
            </a:endParaRPr>
          </a:p>
          <a:p>
            <a:pPr marL="685800" lvl="1" indent="-228600">
              <a:buFont typeface="+mj-lt"/>
              <a:buAutoNum type="arabicPeriod"/>
            </a:pPr>
            <a:r>
              <a:rPr lang="en-US" baseline="0" dirty="0" smtClean="0">
                <a:latin typeface="+mn-lt"/>
              </a:rPr>
              <a:t>Click the first point off the left edge of the slide, near the snowflake.</a:t>
            </a:r>
          </a:p>
          <a:p>
            <a:pPr marL="685800" lvl="1" indent="-228600">
              <a:buFont typeface="+mj-lt"/>
              <a:buAutoNum type="arabicPeriod"/>
            </a:pPr>
            <a:r>
              <a:rPr lang="en-US" baseline="0" dirty="0" smtClean="0">
                <a:latin typeface="+mn-lt"/>
              </a:rPr>
              <a:t>Click the second point 3.5” to the left of the </a:t>
            </a:r>
            <a:r>
              <a:rPr lang="en-US" i="0" baseline="0" dirty="0" smtClean="0">
                <a:latin typeface="+mn-lt"/>
              </a:rPr>
              <a:t>0.00</a:t>
            </a:r>
            <a:r>
              <a:rPr lang="en-US" i="1" baseline="0" dirty="0" smtClean="0">
                <a:latin typeface="+mn-lt"/>
              </a:rPr>
              <a:t> </a:t>
            </a:r>
            <a:r>
              <a:rPr lang="en-US" baseline="0" dirty="0" smtClean="0">
                <a:latin typeface="+mn-lt"/>
              </a:rPr>
              <a:t>vertical drawing guide and 0.5” above the horizontal drawing guide.</a:t>
            </a:r>
          </a:p>
          <a:p>
            <a:pPr marL="685800" lvl="1" indent="-228600">
              <a:buFont typeface="+mj-lt"/>
              <a:buAutoNum type="arabicPeriod"/>
            </a:pPr>
            <a:r>
              <a:rPr lang="en-US" baseline="0" dirty="0" smtClean="0">
                <a:latin typeface="+mn-lt"/>
              </a:rPr>
              <a:t>Click the third point 0.5” to the left of the </a:t>
            </a:r>
            <a:r>
              <a:rPr lang="en-US" i="0" baseline="0" dirty="0" smtClean="0">
                <a:latin typeface="+mn-lt"/>
              </a:rPr>
              <a:t>0.00 </a:t>
            </a:r>
            <a:r>
              <a:rPr lang="en-US" baseline="0" dirty="0" smtClean="0">
                <a:latin typeface="+mn-lt"/>
              </a:rPr>
              <a:t>vertical drawing guide and 0.5” below the horizontal drawing guide.</a:t>
            </a:r>
          </a:p>
          <a:p>
            <a:pPr marL="685800" lvl="1" indent="-228600">
              <a:buFont typeface="+mj-lt"/>
              <a:buAutoNum type="arabicPeriod"/>
            </a:pPr>
            <a:r>
              <a:rPr lang="en-US" baseline="0" dirty="0" smtClean="0">
                <a:latin typeface="+mn-lt"/>
              </a:rPr>
              <a:t>Click the fourth point 2” to the right of the </a:t>
            </a:r>
            <a:r>
              <a:rPr lang="en-US" i="0" baseline="0" dirty="0" smtClean="0">
                <a:latin typeface="+mn-lt"/>
              </a:rPr>
              <a:t>0.00 </a:t>
            </a:r>
            <a:r>
              <a:rPr lang="en-US" baseline="0" dirty="0" smtClean="0">
                <a:latin typeface="+mn-lt"/>
              </a:rPr>
              <a:t>vertical drawing guide and 0.4” below the horizontal drawing guide.</a:t>
            </a:r>
          </a:p>
          <a:p>
            <a:pPr marL="685800" lvl="1" indent="-228600">
              <a:buFont typeface="+mj-lt"/>
              <a:buAutoNum type="arabicPeriod"/>
            </a:pPr>
            <a:r>
              <a:rPr lang="en-US" baseline="0" dirty="0" smtClean="0">
                <a:latin typeface="+mn-lt"/>
              </a:rPr>
              <a:t>Click the fifth point 4” to the right of the 0.00 vertical drawing guide and 0.8” below the horizontal drawing guide.</a:t>
            </a:r>
          </a:p>
          <a:p>
            <a:pPr marL="685800" lvl="1" indent="-228600">
              <a:buFont typeface="+mj-lt"/>
              <a:buAutoNum type="arabicPeriod"/>
            </a:pPr>
            <a:r>
              <a:rPr lang="en-US" baseline="0" dirty="0" smtClean="0">
                <a:latin typeface="+mn-lt"/>
              </a:rPr>
              <a:t>Double-click the sixth and final point 0.5” to the right of the 5.00 vertical drawing guide and 0.75” below the horizontal drawing guide, off the right edge of the slide.</a:t>
            </a:r>
          </a:p>
          <a:p>
            <a:pPr marL="228600" indent="-228600">
              <a:buFont typeface="+mj-lt"/>
              <a:buAutoNum type="arabicPeriod"/>
            </a:pPr>
            <a:r>
              <a:rPr lang="en-US" baseline="0" dirty="0" smtClean="0">
                <a:latin typeface="+mn-lt"/>
              </a:rPr>
              <a:t>In the </a:t>
            </a:r>
            <a:r>
              <a:rPr lang="en-US" b="1" baseline="0" dirty="0" smtClean="0">
                <a:latin typeface="+mn-lt"/>
              </a:rPr>
              <a:t>Custom</a:t>
            </a:r>
            <a:r>
              <a:rPr lang="en-US" baseline="0" dirty="0" smtClean="0">
                <a:latin typeface="+mn-lt"/>
              </a:rPr>
              <a:t> </a:t>
            </a:r>
            <a:r>
              <a:rPr lang="en-US" b="1" baseline="0" dirty="0" smtClean="0">
                <a:latin typeface="+mn-lt"/>
              </a:rPr>
              <a:t>Animation</a:t>
            </a:r>
            <a:r>
              <a:rPr lang="en-US" baseline="0" dirty="0" smtClean="0">
                <a:latin typeface="+mn-lt"/>
              </a:rPr>
              <a:t> task pane, select the first animation effect (curved motion path). Click the arrow to the right of the </a:t>
            </a:r>
            <a:r>
              <a:rPr lang="en-US" b="0" baseline="0" dirty="0" smtClean="0">
                <a:latin typeface="+mn-lt"/>
              </a:rPr>
              <a:t>effect,</a:t>
            </a:r>
            <a:r>
              <a:rPr lang="en-US" b="1" baseline="0" dirty="0" smtClean="0">
                <a:latin typeface="+mn-lt"/>
              </a:rPr>
              <a:t> </a:t>
            </a:r>
            <a:r>
              <a:rPr lang="en-US" baseline="0" dirty="0" smtClean="0">
                <a:latin typeface="+mn-lt"/>
              </a:rPr>
              <a:t>and then click </a:t>
            </a:r>
            <a:r>
              <a:rPr lang="en-US" b="1" baseline="0" dirty="0" smtClean="0">
                <a:latin typeface="+mn-lt"/>
              </a:rPr>
              <a:t>Effect</a:t>
            </a:r>
            <a:r>
              <a:rPr lang="en-US" baseline="0" dirty="0" smtClean="0">
                <a:latin typeface="+mn-lt"/>
              </a:rPr>
              <a:t> </a:t>
            </a:r>
            <a:r>
              <a:rPr lang="en-US" b="1" baseline="0" dirty="0" smtClean="0">
                <a:latin typeface="+mn-lt"/>
              </a:rPr>
              <a:t>Options</a:t>
            </a:r>
            <a:r>
              <a:rPr lang="en-US" baseline="0" dirty="0" smtClean="0">
                <a:latin typeface="+mn-lt"/>
              </a:rPr>
              <a:t>. In the </a:t>
            </a:r>
            <a:r>
              <a:rPr lang="en-US" b="1" baseline="0" dirty="0" smtClean="0">
                <a:latin typeface="+mn-lt"/>
              </a:rPr>
              <a:t>Curve</a:t>
            </a:r>
            <a:r>
              <a:rPr lang="en-US" baseline="0" dirty="0" smtClean="0">
                <a:latin typeface="+mn-lt"/>
              </a:rPr>
              <a:t> dialog box, do the following:</a:t>
            </a:r>
          </a:p>
          <a:p>
            <a:pPr marL="685800" lvl="1" indent="-228600">
              <a:buFont typeface="Arial" pitchFamily="34" charset="0"/>
              <a:buChar char="•"/>
            </a:pPr>
            <a:r>
              <a:rPr lang="en-US" baseline="0" dirty="0" smtClean="0">
                <a:latin typeface="+mn-lt"/>
              </a:rPr>
              <a:t>On the </a:t>
            </a:r>
            <a:r>
              <a:rPr lang="en-US" b="1" baseline="0" dirty="0" smtClean="0">
                <a:latin typeface="+mn-lt"/>
              </a:rPr>
              <a:t>Effect</a:t>
            </a:r>
            <a:r>
              <a:rPr lang="en-US" baseline="0" dirty="0" smtClean="0">
                <a:latin typeface="+mn-lt"/>
              </a:rPr>
              <a:t> tab, under </a:t>
            </a:r>
            <a:r>
              <a:rPr lang="en-US" b="1" baseline="0" dirty="0" smtClean="0">
                <a:latin typeface="+mn-lt"/>
              </a:rPr>
              <a:t>Settings</a:t>
            </a:r>
            <a:r>
              <a:rPr lang="en-US" baseline="0" dirty="0" smtClean="0">
                <a:latin typeface="+mn-lt"/>
              </a:rPr>
              <a:t>, in the </a:t>
            </a:r>
            <a:r>
              <a:rPr lang="en-US" b="1" baseline="0" dirty="0" smtClean="0">
                <a:latin typeface="+mn-lt"/>
              </a:rPr>
              <a:t>Path</a:t>
            </a:r>
            <a:r>
              <a:rPr lang="en-US" baseline="0" dirty="0" smtClean="0">
                <a:latin typeface="+mn-lt"/>
              </a:rPr>
              <a:t> list, select </a:t>
            </a:r>
            <a:r>
              <a:rPr lang="en-US" b="1" baseline="0" dirty="0" smtClean="0">
                <a:latin typeface="+mn-lt"/>
              </a:rPr>
              <a:t>Locked</a:t>
            </a:r>
            <a:r>
              <a:rPr lang="en-US" baseline="0" dirty="0" smtClean="0">
                <a:latin typeface="+mn-lt"/>
              </a:rPr>
              <a:t>.</a:t>
            </a:r>
          </a:p>
          <a:p>
            <a:pPr marL="685800" lvl="1" indent="-228600">
              <a:buFont typeface="Arial" pitchFamily="34" charset="0"/>
              <a:buChar char="•"/>
            </a:pPr>
            <a:r>
              <a:rPr lang="en-US" baseline="0" dirty="0" smtClean="0">
                <a:latin typeface="+mn-lt"/>
              </a:rPr>
              <a:t>On the </a:t>
            </a:r>
            <a:r>
              <a:rPr lang="en-US" b="1" baseline="0" dirty="0" smtClean="0">
                <a:latin typeface="+mn-lt"/>
              </a:rPr>
              <a:t>Effect</a:t>
            </a:r>
            <a:r>
              <a:rPr lang="en-US" baseline="0" dirty="0" smtClean="0">
                <a:latin typeface="+mn-lt"/>
              </a:rPr>
              <a:t> tab, under </a:t>
            </a:r>
            <a:r>
              <a:rPr lang="en-US" b="1" baseline="0" dirty="0" smtClean="0">
                <a:latin typeface="+mn-lt"/>
              </a:rPr>
              <a:t>Settings</a:t>
            </a:r>
            <a:r>
              <a:rPr lang="en-US" baseline="0" dirty="0" smtClean="0">
                <a:latin typeface="+mn-lt"/>
              </a:rPr>
              <a:t>, clear </a:t>
            </a:r>
            <a:r>
              <a:rPr lang="en-US" b="1" baseline="0" dirty="0" smtClean="0">
                <a:latin typeface="+mn-lt"/>
              </a:rPr>
              <a:t>Smooth</a:t>
            </a:r>
            <a:r>
              <a:rPr lang="en-US" baseline="0" dirty="0" smtClean="0">
                <a:latin typeface="+mn-lt"/>
              </a:rPr>
              <a:t> </a:t>
            </a:r>
            <a:r>
              <a:rPr lang="en-US" b="1" baseline="0" dirty="0" smtClean="0">
                <a:latin typeface="+mn-lt"/>
              </a:rPr>
              <a:t>Start</a:t>
            </a:r>
            <a:r>
              <a:rPr lang="en-US" baseline="0" dirty="0" smtClean="0">
                <a:latin typeface="+mn-lt"/>
              </a:rPr>
              <a:t>.</a:t>
            </a:r>
          </a:p>
          <a:p>
            <a:pPr marL="685800" lvl="1" indent="-228600">
              <a:buFont typeface="Arial" pitchFamily="34" charset="0"/>
              <a:buChar char="•"/>
            </a:pPr>
            <a:r>
              <a:rPr lang="en-US" baseline="0" dirty="0" smtClean="0">
                <a:latin typeface="+mn-lt"/>
              </a:rPr>
              <a:t>On the </a:t>
            </a:r>
            <a:r>
              <a:rPr lang="en-US" b="1" baseline="0" dirty="0" smtClean="0">
                <a:latin typeface="+mn-lt"/>
              </a:rPr>
              <a:t>Effect</a:t>
            </a:r>
            <a:r>
              <a:rPr lang="en-US" baseline="0" dirty="0" smtClean="0">
                <a:latin typeface="+mn-lt"/>
              </a:rPr>
              <a:t> tab, under </a:t>
            </a:r>
            <a:r>
              <a:rPr lang="en-US" b="1" baseline="0" dirty="0" smtClean="0">
                <a:latin typeface="+mn-lt"/>
              </a:rPr>
              <a:t>Settings</a:t>
            </a:r>
            <a:r>
              <a:rPr lang="en-US" baseline="0" dirty="0" smtClean="0">
                <a:latin typeface="+mn-lt"/>
              </a:rPr>
              <a:t>, clear </a:t>
            </a:r>
            <a:r>
              <a:rPr lang="en-US" b="1" baseline="0" dirty="0" smtClean="0">
                <a:latin typeface="+mn-lt"/>
              </a:rPr>
              <a:t>Smooth</a:t>
            </a:r>
            <a:r>
              <a:rPr lang="en-US" baseline="0" dirty="0" smtClean="0">
                <a:latin typeface="+mn-lt"/>
              </a:rPr>
              <a:t> </a:t>
            </a:r>
            <a:r>
              <a:rPr lang="en-US" b="1" baseline="0" dirty="0" smtClean="0">
                <a:latin typeface="+mn-lt"/>
              </a:rPr>
              <a:t>End</a:t>
            </a:r>
            <a:r>
              <a:rPr lang="en-US" baseline="0" dirty="0" smtClean="0">
                <a:latin typeface="+mn-lt"/>
              </a:rPr>
              <a:t>.</a:t>
            </a:r>
          </a:p>
          <a:p>
            <a:pPr marL="685800" lvl="1" indent="-228600">
              <a:buFont typeface="Arial" pitchFamily="34" charset="0"/>
              <a:buChar char="•"/>
            </a:pPr>
            <a:r>
              <a:rPr lang="en-US" baseline="0" dirty="0" smtClean="0">
                <a:latin typeface="+mn-lt"/>
              </a:rPr>
              <a:t>On the </a:t>
            </a:r>
            <a:r>
              <a:rPr lang="en-US" b="1" baseline="0" dirty="0" smtClean="0">
                <a:latin typeface="+mn-lt"/>
              </a:rPr>
              <a:t>Timing</a:t>
            </a:r>
            <a:r>
              <a:rPr lang="en-US" baseline="0" dirty="0" smtClean="0">
                <a:latin typeface="+mn-lt"/>
              </a:rPr>
              <a:t> tab, in the </a:t>
            </a:r>
            <a:r>
              <a:rPr lang="en-US" b="1" baseline="0" dirty="0" smtClean="0">
                <a:latin typeface="+mn-lt"/>
              </a:rPr>
              <a:t>Start</a:t>
            </a:r>
            <a:r>
              <a:rPr lang="en-US" baseline="0" dirty="0" smtClean="0">
                <a:latin typeface="+mn-lt"/>
              </a:rPr>
              <a:t> list, select </a:t>
            </a:r>
            <a:r>
              <a:rPr lang="en-US" b="1" baseline="0" dirty="0" smtClean="0">
                <a:latin typeface="+mn-lt"/>
              </a:rPr>
              <a:t>With</a:t>
            </a:r>
            <a:r>
              <a:rPr lang="en-US" baseline="0" dirty="0" smtClean="0">
                <a:latin typeface="+mn-lt"/>
              </a:rPr>
              <a:t> </a:t>
            </a:r>
            <a:r>
              <a:rPr lang="en-US" b="1" baseline="0" dirty="0" smtClean="0">
                <a:latin typeface="+mn-lt"/>
              </a:rPr>
              <a:t>Previous</a:t>
            </a:r>
            <a:r>
              <a:rPr lang="en-US" baseline="0" dirty="0" smtClean="0">
                <a:latin typeface="+mn-lt"/>
              </a:rPr>
              <a:t>.</a:t>
            </a:r>
          </a:p>
          <a:p>
            <a:pPr marL="685800" lvl="1" indent="-228600">
              <a:buFont typeface="Arial" pitchFamily="34" charset="0"/>
              <a:buChar char="•"/>
            </a:pPr>
            <a:r>
              <a:rPr lang="en-US" baseline="0" dirty="0" smtClean="0">
                <a:latin typeface="+mn-lt"/>
              </a:rPr>
              <a:t>On the </a:t>
            </a:r>
            <a:r>
              <a:rPr lang="en-US" b="1" baseline="0" dirty="0" smtClean="0">
                <a:latin typeface="+mn-lt"/>
              </a:rPr>
              <a:t>Timing</a:t>
            </a:r>
            <a:r>
              <a:rPr lang="en-US" baseline="0" dirty="0" smtClean="0">
                <a:latin typeface="+mn-lt"/>
              </a:rPr>
              <a:t> tab, in the </a:t>
            </a:r>
            <a:r>
              <a:rPr lang="en-US" b="1" baseline="0" dirty="0" smtClean="0">
                <a:latin typeface="+mn-lt"/>
              </a:rPr>
              <a:t>Speed</a:t>
            </a:r>
            <a:r>
              <a:rPr lang="en-US" baseline="0" dirty="0" smtClean="0">
                <a:latin typeface="+mn-lt"/>
              </a:rPr>
              <a:t> box, enter </a:t>
            </a:r>
            <a:r>
              <a:rPr lang="en-US" b="1" baseline="0" dirty="0" smtClean="0">
                <a:latin typeface="+mn-lt"/>
              </a:rPr>
              <a:t>12 seconds</a:t>
            </a:r>
            <a:r>
              <a:rPr lang="en-US" baseline="0" dirty="0" smtClean="0">
                <a:latin typeface="+mn-lt"/>
              </a:rPr>
              <a:t>.</a:t>
            </a:r>
          </a:p>
          <a:p>
            <a:pPr marL="228600" indent="-228600">
              <a:buFont typeface="+mj-lt"/>
              <a:buAutoNum type="arabicPeriod"/>
            </a:pPr>
            <a:r>
              <a:rPr lang="en-US" baseline="0" dirty="0" smtClean="0">
                <a:latin typeface="+mn-lt"/>
              </a:rPr>
              <a:t>Select the top snowflake off the left edge of the slide. In the </a:t>
            </a:r>
            <a:r>
              <a:rPr lang="en-US" b="1" baseline="0" dirty="0" smtClean="0">
                <a:latin typeface="+mn-lt"/>
              </a:rPr>
              <a:t>Custom</a:t>
            </a:r>
            <a:r>
              <a:rPr lang="en-US" baseline="0" dirty="0" smtClean="0">
                <a:latin typeface="+mn-lt"/>
              </a:rPr>
              <a:t> </a:t>
            </a:r>
            <a:r>
              <a:rPr lang="en-US" b="1" baseline="0" dirty="0" smtClean="0">
                <a:latin typeface="+mn-lt"/>
              </a:rPr>
              <a:t>Animation</a:t>
            </a:r>
            <a:r>
              <a:rPr lang="en-US" baseline="0" dirty="0" smtClean="0">
                <a:latin typeface="+mn-lt"/>
              </a:rPr>
              <a:t> task pane, click </a:t>
            </a:r>
            <a:r>
              <a:rPr lang="en-US" b="1" baseline="0" dirty="0" smtClean="0">
                <a:latin typeface="+mn-lt"/>
              </a:rPr>
              <a:t>Add</a:t>
            </a:r>
            <a:r>
              <a:rPr lang="en-US" baseline="0" dirty="0" smtClean="0">
                <a:latin typeface="+mn-lt"/>
              </a:rPr>
              <a:t> </a:t>
            </a:r>
            <a:r>
              <a:rPr lang="en-US" b="1" baseline="0" dirty="0" smtClean="0">
                <a:latin typeface="+mn-lt"/>
              </a:rPr>
              <a:t>Effect</a:t>
            </a:r>
            <a:r>
              <a:rPr lang="en-US" baseline="0" dirty="0" smtClean="0">
                <a:latin typeface="+mn-lt"/>
              </a:rPr>
              <a:t>, point to </a:t>
            </a:r>
            <a:r>
              <a:rPr lang="en-US" b="1" baseline="0" dirty="0" smtClean="0">
                <a:latin typeface="+mn-lt"/>
              </a:rPr>
              <a:t>Emphasis</a:t>
            </a:r>
            <a:r>
              <a:rPr lang="en-US" b="0" baseline="0" dirty="0" smtClean="0">
                <a:latin typeface="+mn-lt"/>
              </a:rPr>
              <a:t>,</a:t>
            </a:r>
            <a:r>
              <a:rPr lang="en-US" baseline="0" dirty="0" smtClean="0">
                <a:latin typeface="+mn-lt"/>
              </a:rPr>
              <a:t> and then click </a:t>
            </a:r>
            <a:r>
              <a:rPr lang="en-US" b="1" baseline="0" dirty="0" smtClean="0">
                <a:latin typeface="+mn-lt"/>
              </a:rPr>
              <a:t>More</a:t>
            </a:r>
            <a:r>
              <a:rPr lang="en-US" baseline="0" dirty="0" smtClean="0">
                <a:latin typeface="+mn-lt"/>
              </a:rPr>
              <a:t> </a:t>
            </a:r>
            <a:r>
              <a:rPr lang="en-US" b="1" baseline="0" dirty="0" smtClean="0">
                <a:latin typeface="+mn-lt"/>
              </a:rPr>
              <a:t>Effects</a:t>
            </a:r>
            <a:r>
              <a:rPr lang="en-US" baseline="0" dirty="0" smtClean="0">
                <a:latin typeface="+mn-lt"/>
              </a:rPr>
              <a:t>. In the </a:t>
            </a:r>
            <a:r>
              <a:rPr lang="en-US" b="1" baseline="0" dirty="0" smtClean="0">
                <a:latin typeface="+mn-lt"/>
              </a:rPr>
              <a:t>Add</a:t>
            </a:r>
            <a:r>
              <a:rPr lang="en-US" baseline="0" dirty="0" smtClean="0">
                <a:latin typeface="+mn-lt"/>
              </a:rPr>
              <a:t> </a:t>
            </a:r>
            <a:r>
              <a:rPr lang="en-US" b="1" baseline="0" dirty="0" smtClean="0">
                <a:latin typeface="+mn-lt"/>
              </a:rPr>
              <a:t>Emphasis</a:t>
            </a:r>
            <a:r>
              <a:rPr lang="en-US" baseline="0" dirty="0" smtClean="0">
                <a:latin typeface="+mn-lt"/>
              </a:rPr>
              <a:t> </a:t>
            </a:r>
            <a:r>
              <a:rPr lang="en-US" b="1" baseline="0" dirty="0" smtClean="0">
                <a:latin typeface="+mn-lt"/>
              </a:rPr>
              <a:t>Effect</a:t>
            </a:r>
            <a:r>
              <a:rPr lang="en-US" baseline="0" dirty="0" smtClean="0">
                <a:latin typeface="+mn-lt"/>
              </a:rPr>
              <a:t> dialog box, under </a:t>
            </a:r>
            <a:r>
              <a:rPr lang="en-US" b="1" baseline="0" dirty="0" smtClean="0">
                <a:latin typeface="+mn-lt"/>
              </a:rPr>
              <a:t>Basic</a:t>
            </a:r>
            <a:r>
              <a:rPr lang="en-US" b="0" baseline="0" dirty="0" smtClean="0">
                <a:latin typeface="+mn-lt"/>
              </a:rPr>
              <a:t>,</a:t>
            </a:r>
            <a:r>
              <a:rPr lang="en-US" baseline="0" dirty="0" smtClean="0">
                <a:latin typeface="+mn-lt"/>
              </a:rPr>
              <a:t> click </a:t>
            </a:r>
            <a:r>
              <a:rPr lang="en-US" b="1" baseline="0" dirty="0" smtClean="0">
                <a:latin typeface="+mn-lt"/>
              </a:rPr>
              <a:t>Spin</a:t>
            </a:r>
            <a:r>
              <a:rPr lang="en-US" b="0" baseline="0" dirty="0" smtClean="0">
                <a:latin typeface="+mn-lt"/>
              </a:rPr>
              <a:t>, and then click </a:t>
            </a:r>
            <a:r>
              <a:rPr lang="en-US" b="1" baseline="0" dirty="0" smtClean="0">
                <a:latin typeface="+mn-lt"/>
              </a:rPr>
              <a:t>OK</a:t>
            </a:r>
            <a:r>
              <a:rPr lang="en-US" baseline="0" dirty="0" smtClean="0">
                <a:latin typeface="+mn-lt"/>
              </a:rPr>
              <a:t>. </a:t>
            </a:r>
          </a:p>
          <a:p>
            <a:pPr marL="228600" indent="-228600">
              <a:buFont typeface="+mj-lt"/>
              <a:buAutoNum type="arabicPeriod"/>
            </a:pPr>
            <a:r>
              <a:rPr lang="en-US" baseline="0" dirty="0" smtClean="0">
                <a:latin typeface="+mn-lt"/>
              </a:rPr>
              <a:t>Select the second animation effect (</a:t>
            </a:r>
            <a:r>
              <a:rPr lang="en-US" b="0" baseline="0" dirty="0" smtClean="0">
                <a:latin typeface="+mn-lt"/>
              </a:rPr>
              <a:t>spin </a:t>
            </a:r>
            <a:r>
              <a:rPr lang="en-US" baseline="0" dirty="0" smtClean="0">
                <a:latin typeface="+mn-lt"/>
              </a:rPr>
              <a:t>effect). Under </a:t>
            </a:r>
            <a:r>
              <a:rPr lang="en-US" b="1" baseline="0" dirty="0" smtClean="0">
                <a:latin typeface="+mn-lt"/>
              </a:rPr>
              <a:t>Modify: Spin</a:t>
            </a:r>
            <a:r>
              <a:rPr lang="en-US" b="0" baseline="0" dirty="0" smtClean="0">
                <a:latin typeface="+mn-lt"/>
              </a:rPr>
              <a:t>, i</a:t>
            </a:r>
            <a:r>
              <a:rPr lang="en-US" baseline="0" dirty="0" smtClean="0">
                <a:latin typeface="+mn-lt"/>
              </a:rPr>
              <a:t>n the </a:t>
            </a:r>
            <a:r>
              <a:rPr lang="en-US" b="1" baseline="0" dirty="0" smtClean="0">
                <a:latin typeface="+mn-lt"/>
              </a:rPr>
              <a:t>Start</a:t>
            </a:r>
            <a:r>
              <a:rPr lang="en-US" baseline="0" dirty="0" smtClean="0">
                <a:latin typeface="+mn-lt"/>
              </a:rPr>
              <a:t> list, select </a:t>
            </a:r>
            <a:r>
              <a:rPr lang="en-US" b="1" baseline="0" dirty="0" smtClean="0">
                <a:latin typeface="+mn-lt"/>
              </a:rPr>
              <a:t>With</a:t>
            </a:r>
            <a:r>
              <a:rPr lang="en-US" baseline="0" dirty="0" smtClean="0">
                <a:latin typeface="+mn-lt"/>
              </a:rPr>
              <a:t> </a:t>
            </a:r>
            <a:r>
              <a:rPr lang="en-US" b="1" baseline="0" dirty="0" smtClean="0">
                <a:latin typeface="+mn-lt"/>
              </a:rPr>
              <a:t>Previous</a:t>
            </a:r>
            <a:r>
              <a:rPr lang="en-US" baseline="0" dirty="0" smtClean="0">
                <a:latin typeface="+mn-lt"/>
              </a:rPr>
              <a:t>.</a:t>
            </a:r>
          </a:p>
          <a:p>
            <a:pPr marL="228600" indent="-228600">
              <a:buFont typeface="+mj-lt"/>
              <a:buAutoNum type="arabicPeriod"/>
            </a:pPr>
            <a:r>
              <a:rPr lang="en-US" baseline="0" dirty="0" smtClean="0">
                <a:latin typeface="+mn-lt"/>
              </a:rPr>
              <a:t>Click the arrow to the right of the </a:t>
            </a:r>
            <a:r>
              <a:rPr lang="en-US" b="0" baseline="0" dirty="0" smtClean="0">
                <a:latin typeface="+mn-lt"/>
              </a:rPr>
              <a:t>second animation </a:t>
            </a:r>
            <a:r>
              <a:rPr lang="en-US" baseline="0" dirty="0" smtClean="0">
                <a:latin typeface="+mn-lt"/>
              </a:rPr>
              <a:t>effect, and then click </a:t>
            </a:r>
            <a:r>
              <a:rPr lang="en-US" b="1" baseline="0" dirty="0" smtClean="0">
                <a:latin typeface="+mn-lt"/>
              </a:rPr>
              <a:t>Timing</a:t>
            </a:r>
            <a:r>
              <a:rPr lang="en-US" baseline="0" dirty="0" smtClean="0">
                <a:latin typeface="+mn-lt"/>
              </a:rPr>
              <a:t>. In the </a:t>
            </a:r>
            <a:r>
              <a:rPr lang="en-US" b="1" baseline="0" dirty="0" smtClean="0">
                <a:latin typeface="+mn-lt"/>
              </a:rPr>
              <a:t>Spin</a:t>
            </a:r>
            <a:r>
              <a:rPr lang="en-US" baseline="0" dirty="0" smtClean="0">
                <a:latin typeface="+mn-lt"/>
              </a:rPr>
              <a:t> dialog box, on the </a:t>
            </a:r>
            <a:r>
              <a:rPr lang="en-US" b="1" baseline="0" dirty="0" smtClean="0">
                <a:latin typeface="+mn-lt"/>
              </a:rPr>
              <a:t>Timing</a:t>
            </a:r>
            <a:r>
              <a:rPr lang="en-US" baseline="0" dirty="0" smtClean="0">
                <a:latin typeface="+mn-lt"/>
              </a:rPr>
              <a:t> tab, do the following:</a:t>
            </a:r>
          </a:p>
          <a:p>
            <a:pPr marL="685800" lvl="1" indent="-228600">
              <a:buFont typeface="Arial" pitchFamily="34" charset="0"/>
              <a:buChar char="•"/>
            </a:pPr>
            <a:r>
              <a:rPr lang="en-US" baseline="0" dirty="0" smtClean="0">
                <a:latin typeface="+mn-lt"/>
              </a:rPr>
              <a:t>In the </a:t>
            </a:r>
            <a:r>
              <a:rPr lang="en-US" b="1" baseline="0" dirty="0" smtClean="0">
                <a:latin typeface="+mn-lt"/>
              </a:rPr>
              <a:t>Speed</a:t>
            </a:r>
            <a:r>
              <a:rPr lang="en-US" baseline="0" dirty="0" smtClean="0">
                <a:latin typeface="+mn-lt"/>
              </a:rPr>
              <a:t> box, enter </a:t>
            </a:r>
            <a:r>
              <a:rPr lang="en-US" b="1" baseline="0" dirty="0" smtClean="0">
                <a:latin typeface="+mn-lt"/>
              </a:rPr>
              <a:t>6 seconds</a:t>
            </a:r>
            <a:r>
              <a:rPr lang="en-US" baseline="0" dirty="0" smtClean="0">
                <a:latin typeface="+mn-lt"/>
              </a:rPr>
              <a:t>.</a:t>
            </a:r>
          </a:p>
          <a:p>
            <a:pPr marL="685800" lvl="1" indent="-228600">
              <a:buFont typeface="Arial" pitchFamily="34" charset="0"/>
              <a:buChar char="•"/>
            </a:pPr>
            <a:r>
              <a:rPr lang="en-US" baseline="0" dirty="0" smtClean="0">
                <a:latin typeface="+mn-lt"/>
              </a:rPr>
              <a:t>In the </a:t>
            </a:r>
            <a:r>
              <a:rPr lang="en-US" b="1" baseline="0" dirty="0" smtClean="0">
                <a:latin typeface="+mn-lt"/>
              </a:rPr>
              <a:t>Repeat</a:t>
            </a:r>
            <a:r>
              <a:rPr lang="en-US" baseline="0" dirty="0" smtClean="0">
                <a:latin typeface="+mn-lt"/>
              </a:rPr>
              <a:t> list, select </a:t>
            </a:r>
            <a:r>
              <a:rPr lang="en-US" b="1" baseline="0" dirty="0" smtClean="0">
                <a:latin typeface="+mn-lt"/>
              </a:rPr>
              <a:t>2</a:t>
            </a:r>
            <a:r>
              <a:rPr lang="en-US" baseline="0" dirty="0" smtClean="0">
                <a:latin typeface="+mn-lt"/>
              </a:rPr>
              <a:t>.</a:t>
            </a:r>
          </a:p>
          <a:p>
            <a:pPr marL="228600" indent="-228600">
              <a:buFont typeface="+mj-lt"/>
              <a:buAutoNum type="arabicPeriod"/>
            </a:pPr>
            <a:r>
              <a:rPr lang="en-US" baseline="0" dirty="0" smtClean="0">
                <a:latin typeface="+mn-lt"/>
              </a:rPr>
              <a:t>Select the top snowflake off the left edge of the slide. In the </a:t>
            </a:r>
            <a:r>
              <a:rPr lang="en-US" b="1" baseline="0" dirty="0" smtClean="0">
                <a:latin typeface="+mn-lt"/>
              </a:rPr>
              <a:t>Custom</a:t>
            </a:r>
            <a:r>
              <a:rPr lang="en-US" baseline="0" dirty="0" smtClean="0">
                <a:latin typeface="+mn-lt"/>
              </a:rPr>
              <a:t> </a:t>
            </a:r>
            <a:r>
              <a:rPr lang="en-US" b="1" baseline="0" dirty="0" smtClean="0">
                <a:latin typeface="+mn-lt"/>
              </a:rPr>
              <a:t>Animation</a:t>
            </a:r>
            <a:r>
              <a:rPr lang="en-US" baseline="0" dirty="0" smtClean="0">
                <a:latin typeface="+mn-lt"/>
              </a:rPr>
              <a:t> task pane, click the arrow to the right of </a:t>
            </a:r>
            <a:r>
              <a:rPr lang="en-US" b="1" baseline="0" dirty="0" smtClean="0">
                <a:latin typeface="+mn-lt"/>
              </a:rPr>
              <a:t>Add</a:t>
            </a:r>
            <a:r>
              <a:rPr lang="en-US" baseline="0" dirty="0" smtClean="0">
                <a:latin typeface="+mn-lt"/>
              </a:rPr>
              <a:t> </a:t>
            </a:r>
            <a:r>
              <a:rPr lang="en-US" b="1" baseline="0" dirty="0" smtClean="0">
                <a:latin typeface="+mn-lt"/>
              </a:rPr>
              <a:t>Effect</a:t>
            </a:r>
            <a:r>
              <a:rPr lang="en-US" baseline="0" dirty="0" smtClean="0">
                <a:latin typeface="+mn-lt"/>
              </a:rPr>
              <a:t>, point to </a:t>
            </a:r>
            <a:r>
              <a:rPr lang="en-US" b="1" baseline="0" dirty="0" smtClean="0">
                <a:latin typeface="+mn-lt"/>
              </a:rPr>
              <a:t>Emphasis</a:t>
            </a:r>
            <a:r>
              <a:rPr lang="en-US" b="0" baseline="0" dirty="0" smtClean="0">
                <a:latin typeface="+mn-lt"/>
              </a:rPr>
              <a:t>,</a:t>
            </a:r>
            <a:r>
              <a:rPr lang="en-US" baseline="0" dirty="0" smtClean="0">
                <a:latin typeface="+mn-lt"/>
              </a:rPr>
              <a:t> and then click </a:t>
            </a:r>
            <a:r>
              <a:rPr lang="en-US" b="1" baseline="0" dirty="0" smtClean="0">
                <a:latin typeface="+mn-lt"/>
              </a:rPr>
              <a:t>More</a:t>
            </a:r>
            <a:r>
              <a:rPr lang="en-US" baseline="0" dirty="0" smtClean="0">
                <a:latin typeface="+mn-lt"/>
              </a:rPr>
              <a:t> </a:t>
            </a:r>
            <a:r>
              <a:rPr lang="en-US" b="1" baseline="0" dirty="0" smtClean="0">
                <a:latin typeface="+mn-lt"/>
              </a:rPr>
              <a:t>Effects</a:t>
            </a:r>
            <a:r>
              <a:rPr lang="en-US" baseline="0" dirty="0" smtClean="0">
                <a:latin typeface="+mn-lt"/>
              </a:rPr>
              <a:t>. In the </a:t>
            </a:r>
            <a:r>
              <a:rPr lang="en-US" b="1" baseline="0" dirty="0" smtClean="0">
                <a:latin typeface="+mn-lt"/>
              </a:rPr>
              <a:t>Add</a:t>
            </a:r>
            <a:r>
              <a:rPr lang="en-US" baseline="0" dirty="0" smtClean="0">
                <a:latin typeface="+mn-lt"/>
              </a:rPr>
              <a:t> </a:t>
            </a:r>
            <a:r>
              <a:rPr lang="en-US" b="1" baseline="0" dirty="0" smtClean="0">
                <a:latin typeface="+mn-lt"/>
              </a:rPr>
              <a:t>Emphasis</a:t>
            </a:r>
            <a:r>
              <a:rPr lang="en-US" baseline="0" dirty="0" smtClean="0">
                <a:latin typeface="+mn-lt"/>
              </a:rPr>
              <a:t> </a:t>
            </a:r>
            <a:r>
              <a:rPr lang="en-US" b="1" baseline="0" dirty="0" smtClean="0">
                <a:latin typeface="+mn-lt"/>
              </a:rPr>
              <a:t>Effect</a:t>
            </a:r>
            <a:r>
              <a:rPr lang="en-US" baseline="0" dirty="0" smtClean="0">
                <a:latin typeface="+mn-lt"/>
              </a:rPr>
              <a:t> dialog box, under </a:t>
            </a:r>
            <a:r>
              <a:rPr lang="en-US" b="1" baseline="0" dirty="0" smtClean="0">
                <a:latin typeface="+mn-lt"/>
              </a:rPr>
              <a:t>Basic</a:t>
            </a:r>
            <a:r>
              <a:rPr lang="en-US" baseline="0" dirty="0" smtClean="0">
                <a:latin typeface="+mn-lt"/>
              </a:rPr>
              <a:t>, click </a:t>
            </a:r>
            <a:r>
              <a:rPr lang="en-US" b="1" baseline="0" dirty="0" smtClean="0">
                <a:latin typeface="+mn-lt"/>
              </a:rPr>
              <a:t>Grow/Shrink</a:t>
            </a:r>
            <a:r>
              <a:rPr lang="en-US" b="0" baseline="0" dirty="0" smtClean="0">
                <a:latin typeface="+mn-lt"/>
              </a:rPr>
              <a:t>, and then click </a:t>
            </a:r>
            <a:r>
              <a:rPr lang="en-US" b="1" baseline="0" dirty="0" smtClean="0">
                <a:latin typeface="+mn-lt"/>
              </a:rPr>
              <a:t>OK</a:t>
            </a:r>
            <a:r>
              <a:rPr lang="en-US" baseline="0" dirty="0" smtClean="0">
                <a:latin typeface="+mn-lt"/>
              </a:rPr>
              <a:t>. </a:t>
            </a:r>
          </a:p>
          <a:p>
            <a:pPr marL="228600" indent="-228600">
              <a:buFont typeface="+mj-lt"/>
              <a:buAutoNum type="arabicPeriod"/>
            </a:pPr>
            <a:r>
              <a:rPr lang="en-US" baseline="0" dirty="0" smtClean="0">
                <a:latin typeface="+mn-lt"/>
              </a:rPr>
              <a:t>In the </a:t>
            </a:r>
            <a:r>
              <a:rPr lang="en-US" b="1" baseline="0" dirty="0" smtClean="0">
                <a:latin typeface="+mn-lt"/>
              </a:rPr>
              <a:t>Custom</a:t>
            </a:r>
            <a:r>
              <a:rPr lang="en-US" baseline="0" dirty="0" smtClean="0">
                <a:latin typeface="+mn-lt"/>
              </a:rPr>
              <a:t> </a:t>
            </a:r>
            <a:r>
              <a:rPr lang="en-US" b="1" baseline="0" dirty="0" smtClean="0">
                <a:latin typeface="+mn-lt"/>
              </a:rPr>
              <a:t>Animation</a:t>
            </a:r>
            <a:r>
              <a:rPr lang="en-US" baseline="0" dirty="0" smtClean="0">
                <a:latin typeface="+mn-lt"/>
              </a:rPr>
              <a:t> task pane, click the arrow to the right of the third animation effect (</a:t>
            </a:r>
            <a:r>
              <a:rPr lang="en-US" b="0" baseline="0" dirty="0" smtClean="0">
                <a:latin typeface="+mn-lt"/>
              </a:rPr>
              <a:t>grow/shrink</a:t>
            </a:r>
            <a:r>
              <a:rPr lang="en-US" baseline="0" dirty="0" smtClean="0">
                <a:latin typeface="+mn-lt"/>
              </a:rPr>
              <a:t> effect), and then click </a:t>
            </a:r>
            <a:r>
              <a:rPr lang="en-US" b="1" baseline="0" dirty="0" smtClean="0">
                <a:latin typeface="+mn-lt"/>
              </a:rPr>
              <a:t>Effect</a:t>
            </a:r>
            <a:r>
              <a:rPr lang="en-US" baseline="0" dirty="0" smtClean="0">
                <a:latin typeface="+mn-lt"/>
              </a:rPr>
              <a:t> </a:t>
            </a:r>
            <a:r>
              <a:rPr lang="en-US" b="1" baseline="0" dirty="0" smtClean="0">
                <a:latin typeface="+mn-lt"/>
              </a:rPr>
              <a:t>Options</a:t>
            </a:r>
            <a:r>
              <a:rPr lang="en-US" baseline="0" dirty="0" smtClean="0">
                <a:latin typeface="+mn-lt"/>
              </a:rPr>
              <a:t>. In the </a:t>
            </a:r>
            <a:r>
              <a:rPr lang="en-US" b="1" baseline="0" dirty="0" smtClean="0">
                <a:latin typeface="+mn-lt"/>
              </a:rPr>
              <a:t>Grow/Shrink</a:t>
            </a:r>
            <a:r>
              <a:rPr lang="en-US" baseline="0" dirty="0" smtClean="0">
                <a:latin typeface="+mn-lt"/>
              </a:rPr>
              <a:t> dialog box, do the following:</a:t>
            </a:r>
          </a:p>
          <a:p>
            <a:pPr marL="685800" lvl="1" indent="-228600">
              <a:buFont typeface="Arial" pitchFamily="34" charset="0"/>
              <a:buChar char="•"/>
            </a:pPr>
            <a:r>
              <a:rPr lang="en-US" baseline="0" dirty="0" smtClean="0">
                <a:latin typeface="+mn-lt"/>
              </a:rPr>
              <a:t>On the </a:t>
            </a:r>
            <a:r>
              <a:rPr lang="en-US" b="1" baseline="0" dirty="0" smtClean="0">
                <a:latin typeface="+mn-lt"/>
              </a:rPr>
              <a:t>Effect</a:t>
            </a:r>
            <a:r>
              <a:rPr lang="en-US" baseline="0" dirty="0" smtClean="0">
                <a:latin typeface="+mn-lt"/>
              </a:rPr>
              <a:t> tab, in the </a:t>
            </a:r>
            <a:r>
              <a:rPr lang="en-US" b="1" baseline="0" dirty="0" smtClean="0">
                <a:latin typeface="+mn-lt"/>
              </a:rPr>
              <a:t>Size</a:t>
            </a:r>
            <a:r>
              <a:rPr lang="en-US" baseline="0" dirty="0" smtClean="0">
                <a:latin typeface="+mn-lt"/>
              </a:rPr>
              <a:t> list, in the </a:t>
            </a:r>
            <a:r>
              <a:rPr lang="en-US" b="1" baseline="0" dirty="0" smtClean="0">
                <a:latin typeface="+mn-lt"/>
              </a:rPr>
              <a:t>Custom</a:t>
            </a:r>
            <a:r>
              <a:rPr lang="en-US" baseline="0" dirty="0" smtClean="0">
                <a:latin typeface="+mn-lt"/>
              </a:rPr>
              <a:t> box, enter </a:t>
            </a:r>
            <a:r>
              <a:rPr lang="en-US" b="1" baseline="0" dirty="0" smtClean="0">
                <a:latin typeface="+mn-lt"/>
              </a:rPr>
              <a:t>60%</a:t>
            </a:r>
            <a:r>
              <a:rPr lang="en-US" b="0" baseline="0" dirty="0" smtClean="0">
                <a:latin typeface="+mn-lt"/>
              </a:rPr>
              <a:t>,</a:t>
            </a:r>
            <a:r>
              <a:rPr lang="en-US" baseline="0" dirty="0" smtClean="0">
                <a:latin typeface="+mn-lt"/>
              </a:rPr>
              <a:t> and then press ENTER. </a:t>
            </a:r>
          </a:p>
          <a:p>
            <a:pPr marL="685800" lvl="1" indent="-228600">
              <a:buFont typeface="Arial" pitchFamily="34" charset="0"/>
              <a:buChar char="•"/>
            </a:pPr>
            <a:r>
              <a:rPr lang="en-US" baseline="0" dirty="0" smtClean="0">
                <a:latin typeface="+mn-lt"/>
              </a:rPr>
              <a:t>On the </a:t>
            </a:r>
            <a:r>
              <a:rPr lang="en-US" b="1" baseline="0" dirty="0" smtClean="0">
                <a:latin typeface="+mn-lt"/>
              </a:rPr>
              <a:t>Effect</a:t>
            </a:r>
            <a:r>
              <a:rPr lang="en-US" baseline="0" dirty="0" smtClean="0">
                <a:latin typeface="+mn-lt"/>
              </a:rPr>
              <a:t> tab, select </a:t>
            </a:r>
            <a:r>
              <a:rPr lang="en-US" b="1" baseline="0" dirty="0" smtClean="0">
                <a:latin typeface="+mn-lt"/>
              </a:rPr>
              <a:t>Smooth</a:t>
            </a:r>
            <a:r>
              <a:rPr lang="en-US" baseline="0" dirty="0" smtClean="0">
                <a:latin typeface="+mn-lt"/>
              </a:rPr>
              <a:t> </a:t>
            </a:r>
            <a:r>
              <a:rPr lang="en-US" b="1" baseline="0" dirty="0" smtClean="0">
                <a:latin typeface="+mn-lt"/>
              </a:rPr>
              <a:t>Start</a:t>
            </a:r>
            <a:r>
              <a:rPr lang="en-US" baseline="0" dirty="0" smtClean="0">
                <a:latin typeface="+mn-lt"/>
              </a:rPr>
              <a:t>.</a:t>
            </a:r>
          </a:p>
          <a:p>
            <a:pPr marL="685800" lvl="1" indent="-228600">
              <a:buFont typeface="Arial" pitchFamily="34" charset="0"/>
              <a:buChar char="•"/>
            </a:pPr>
            <a:r>
              <a:rPr lang="en-US" baseline="0" dirty="0" smtClean="0">
                <a:latin typeface="+mn-lt"/>
              </a:rPr>
              <a:t>On the </a:t>
            </a:r>
            <a:r>
              <a:rPr lang="en-US" b="1" baseline="0" dirty="0" smtClean="0">
                <a:latin typeface="+mn-lt"/>
              </a:rPr>
              <a:t>Effect</a:t>
            </a:r>
            <a:r>
              <a:rPr lang="en-US" baseline="0" dirty="0" smtClean="0">
                <a:latin typeface="+mn-lt"/>
              </a:rPr>
              <a:t> tab, select </a:t>
            </a:r>
            <a:r>
              <a:rPr lang="en-US" b="1" baseline="0" dirty="0" smtClean="0">
                <a:latin typeface="+mn-lt"/>
              </a:rPr>
              <a:t>Smooth</a:t>
            </a:r>
            <a:r>
              <a:rPr lang="en-US" baseline="0" dirty="0" smtClean="0">
                <a:latin typeface="+mn-lt"/>
              </a:rPr>
              <a:t> </a:t>
            </a:r>
            <a:r>
              <a:rPr lang="en-US" b="1" baseline="0" dirty="0" smtClean="0">
                <a:latin typeface="+mn-lt"/>
              </a:rPr>
              <a:t>End</a:t>
            </a:r>
            <a:r>
              <a:rPr lang="en-US" baseline="0" dirty="0" smtClean="0">
                <a:latin typeface="+mn-lt"/>
              </a:rPr>
              <a:t>.</a:t>
            </a:r>
          </a:p>
          <a:p>
            <a:pPr marL="685800" lvl="1" indent="-228600">
              <a:buFont typeface="Arial" pitchFamily="34" charset="0"/>
              <a:buChar char="•"/>
            </a:pPr>
            <a:r>
              <a:rPr lang="en-US" baseline="0" dirty="0" smtClean="0">
                <a:latin typeface="+mn-lt"/>
              </a:rPr>
              <a:t>On the </a:t>
            </a:r>
            <a:r>
              <a:rPr lang="en-US" b="1" baseline="0" dirty="0" smtClean="0">
                <a:latin typeface="+mn-lt"/>
              </a:rPr>
              <a:t>Effect</a:t>
            </a:r>
            <a:r>
              <a:rPr lang="en-US" baseline="0" dirty="0" smtClean="0">
                <a:latin typeface="+mn-lt"/>
              </a:rPr>
              <a:t> tab, select </a:t>
            </a:r>
            <a:r>
              <a:rPr lang="en-US" b="1" baseline="0" dirty="0" smtClean="0">
                <a:latin typeface="+mn-lt"/>
              </a:rPr>
              <a:t>Auto-reverse</a:t>
            </a:r>
            <a:r>
              <a:rPr lang="en-US" baseline="0" dirty="0" smtClean="0">
                <a:latin typeface="+mn-lt"/>
              </a:rPr>
              <a:t>.</a:t>
            </a:r>
          </a:p>
          <a:p>
            <a:pPr marL="685800" lvl="1" indent="-228600">
              <a:buFont typeface="Arial" pitchFamily="34" charset="0"/>
              <a:buChar char="•"/>
            </a:pPr>
            <a:r>
              <a:rPr lang="en-US" baseline="0" dirty="0" smtClean="0">
                <a:latin typeface="+mn-lt"/>
              </a:rPr>
              <a:t>On the </a:t>
            </a:r>
            <a:r>
              <a:rPr lang="en-US" b="1" baseline="0" dirty="0" smtClean="0">
                <a:latin typeface="+mn-lt"/>
              </a:rPr>
              <a:t>Timing</a:t>
            </a:r>
            <a:r>
              <a:rPr lang="en-US" baseline="0" dirty="0" smtClean="0">
                <a:latin typeface="+mn-lt"/>
              </a:rPr>
              <a:t> tab, in the </a:t>
            </a:r>
            <a:r>
              <a:rPr lang="en-US" b="1" baseline="0" dirty="0" smtClean="0">
                <a:latin typeface="+mn-lt"/>
              </a:rPr>
              <a:t>Start</a:t>
            </a:r>
            <a:r>
              <a:rPr lang="en-US" baseline="0" dirty="0" smtClean="0">
                <a:latin typeface="+mn-lt"/>
              </a:rPr>
              <a:t> list, select </a:t>
            </a:r>
            <a:r>
              <a:rPr lang="en-US" b="1" baseline="0" dirty="0" smtClean="0">
                <a:latin typeface="+mn-lt"/>
              </a:rPr>
              <a:t>With Previous</a:t>
            </a:r>
            <a:r>
              <a:rPr lang="en-US" baseline="0" dirty="0" smtClean="0">
                <a:latin typeface="+mn-lt"/>
              </a:rPr>
              <a:t>. </a:t>
            </a:r>
          </a:p>
          <a:p>
            <a:pPr marL="685800" lvl="1" indent="-228600">
              <a:buFont typeface="Arial" pitchFamily="34" charset="0"/>
              <a:buChar char="•"/>
            </a:pPr>
            <a:r>
              <a:rPr lang="en-US" baseline="0" dirty="0" smtClean="0">
                <a:latin typeface="+mn-lt"/>
              </a:rPr>
              <a:t>On the </a:t>
            </a:r>
            <a:r>
              <a:rPr lang="en-US" b="1" baseline="0" dirty="0" smtClean="0">
                <a:latin typeface="+mn-lt"/>
              </a:rPr>
              <a:t>Timing</a:t>
            </a:r>
            <a:r>
              <a:rPr lang="en-US" baseline="0" dirty="0" smtClean="0">
                <a:latin typeface="+mn-lt"/>
              </a:rPr>
              <a:t> tab, in the </a:t>
            </a:r>
            <a:r>
              <a:rPr lang="en-US" b="1" baseline="0" dirty="0" smtClean="0">
                <a:latin typeface="+mn-lt"/>
              </a:rPr>
              <a:t>Speed</a:t>
            </a:r>
            <a:r>
              <a:rPr lang="en-US" baseline="0" dirty="0" smtClean="0">
                <a:latin typeface="+mn-lt"/>
              </a:rPr>
              <a:t> box, enter </a:t>
            </a:r>
            <a:r>
              <a:rPr lang="en-US" b="1" baseline="0" dirty="0" smtClean="0">
                <a:latin typeface="+mn-lt"/>
              </a:rPr>
              <a:t>6 seconds</a:t>
            </a:r>
            <a:r>
              <a:rPr lang="en-US" baseline="0" dirty="0" smtClean="0">
                <a:latin typeface="+mn-lt"/>
              </a:rPr>
              <a:t>.</a:t>
            </a:r>
          </a:p>
          <a:p>
            <a:pPr marL="228600" indent="-228600">
              <a:buFont typeface="+mj-lt"/>
              <a:buAutoNum type="arabicPeriod"/>
            </a:pPr>
            <a:endParaRPr lang="en-US" baseline="0" dirty="0" smtClean="0">
              <a:latin typeface="+mn-lt"/>
            </a:endParaRPr>
          </a:p>
          <a:p>
            <a:pPr marL="228600" indent="-228600">
              <a:buFont typeface="+mj-lt"/>
              <a:buAutoNum type="arabicPeriod"/>
            </a:pPr>
            <a:endParaRPr lang="en-US" baseline="0" dirty="0" smtClean="0">
              <a:latin typeface="+mn-lt"/>
            </a:endParaRPr>
          </a:p>
          <a:p>
            <a:pPr marL="228600" indent="-228600">
              <a:buFont typeface="+mj-lt"/>
              <a:buNone/>
            </a:pPr>
            <a:r>
              <a:rPr lang="en-US" baseline="0" dirty="0" smtClean="0">
                <a:latin typeface="+mn-lt"/>
              </a:rPr>
              <a:t>To reproduce the animation effects for the third snowflake from the top, do the following:</a:t>
            </a:r>
          </a:p>
          <a:p>
            <a:pPr marL="228600" indent="-228600">
              <a:buFont typeface="+mj-lt"/>
              <a:buAutoNum type="arabicPeriod"/>
            </a:pPr>
            <a:r>
              <a:rPr lang="en-US" baseline="0" dirty="0" smtClean="0">
                <a:latin typeface="+mn-lt"/>
              </a:rPr>
              <a:t>Select the bottom snowflake off the left edge of the slide. In the </a:t>
            </a:r>
            <a:r>
              <a:rPr lang="en-US" b="1" baseline="0" dirty="0" smtClean="0">
                <a:latin typeface="+mn-lt"/>
              </a:rPr>
              <a:t>Custom</a:t>
            </a:r>
            <a:r>
              <a:rPr lang="en-US" baseline="0" dirty="0" smtClean="0">
                <a:latin typeface="+mn-lt"/>
              </a:rPr>
              <a:t> </a:t>
            </a:r>
            <a:r>
              <a:rPr lang="en-US" b="1" baseline="0" dirty="0" smtClean="0">
                <a:latin typeface="+mn-lt"/>
              </a:rPr>
              <a:t>Animation</a:t>
            </a:r>
            <a:r>
              <a:rPr lang="en-US" baseline="0" dirty="0" smtClean="0">
                <a:latin typeface="+mn-lt"/>
              </a:rPr>
              <a:t> task pane, click the arrow to the right of </a:t>
            </a:r>
            <a:r>
              <a:rPr lang="en-US" b="1" baseline="0" dirty="0" smtClean="0">
                <a:latin typeface="+mn-lt"/>
              </a:rPr>
              <a:t>Add</a:t>
            </a:r>
            <a:r>
              <a:rPr lang="en-US" baseline="0" dirty="0" smtClean="0">
                <a:latin typeface="+mn-lt"/>
              </a:rPr>
              <a:t> </a:t>
            </a:r>
            <a:r>
              <a:rPr lang="en-US" b="1" baseline="0" dirty="0" smtClean="0">
                <a:latin typeface="+mn-lt"/>
              </a:rPr>
              <a:t>Effect</a:t>
            </a:r>
            <a:r>
              <a:rPr lang="en-US" baseline="0" dirty="0" smtClean="0">
                <a:latin typeface="+mn-lt"/>
              </a:rPr>
              <a:t>, point to </a:t>
            </a:r>
            <a:r>
              <a:rPr lang="en-US" b="1" baseline="0" dirty="0" smtClean="0">
                <a:latin typeface="+mn-lt"/>
              </a:rPr>
              <a:t>Motion</a:t>
            </a:r>
            <a:r>
              <a:rPr lang="en-US" baseline="0" dirty="0" smtClean="0">
                <a:latin typeface="+mn-lt"/>
              </a:rPr>
              <a:t> </a:t>
            </a:r>
            <a:r>
              <a:rPr lang="en-US" b="1" baseline="0" dirty="0" smtClean="0">
                <a:latin typeface="+mn-lt"/>
              </a:rPr>
              <a:t>Paths</a:t>
            </a:r>
            <a:r>
              <a:rPr lang="en-US" baseline="0" dirty="0" smtClean="0">
                <a:latin typeface="+mn-lt"/>
              </a:rPr>
              <a:t>, point to </a:t>
            </a:r>
            <a:r>
              <a:rPr lang="en-US" b="1" baseline="0" dirty="0" smtClean="0">
                <a:latin typeface="+mn-lt"/>
              </a:rPr>
              <a:t>Draw</a:t>
            </a:r>
            <a:r>
              <a:rPr lang="en-US" baseline="0" dirty="0" smtClean="0">
                <a:latin typeface="+mn-lt"/>
              </a:rPr>
              <a:t> </a:t>
            </a:r>
            <a:r>
              <a:rPr lang="en-US" b="1" baseline="0" dirty="0" smtClean="0">
                <a:latin typeface="+mn-lt"/>
              </a:rPr>
              <a:t>Custom</a:t>
            </a:r>
            <a:r>
              <a:rPr lang="en-US" baseline="0" dirty="0" smtClean="0">
                <a:latin typeface="+mn-lt"/>
              </a:rPr>
              <a:t> </a:t>
            </a:r>
            <a:r>
              <a:rPr lang="en-US" b="1" baseline="0" dirty="0" smtClean="0">
                <a:latin typeface="+mn-lt"/>
              </a:rPr>
              <a:t>Path</a:t>
            </a:r>
            <a:r>
              <a:rPr lang="en-US" baseline="0" dirty="0" smtClean="0">
                <a:latin typeface="+mn-lt"/>
              </a:rPr>
              <a:t>, and then click </a:t>
            </a:r>
            <a:r>
              <a:rPr lang="en-US" b="1" baseline="0" dirty="0" smtClean="0">
                <a:latin typeface="+mn-lt"/>
              </a:rPr>
              <a:t>Curve</a:t>
            </a:r>
            <a:r>
              <a:rPr lang="en-US" baseline="0" dirty="0" smtClean="0">
                <a:latin typeface="+mn-lt"/>
              </a:rPr>
              <a:t>. </a:t>
            </a:r>
          </a:p>
          <a:p>
            <a:pPr marL="228600" indent="-228600">
              <a:buFont typeface="+mj-lt"/>
              <a:buAutoNum type="arabicPeriod"/>
            </a:pPr>
            <a:r>
              <a:rPr lang="en-US" baseline="0" dirty="0" smtClean="0">
                <a:latin typeface="+mn-lt"/>
              </a:rPr>
              <a:t>To draw the curved motion path, do the following on the slide:</a:t>
            </a:r>
          </a:p>
          <a:p>
            <a:pPr marL="685800" lvl="1" indent="-228600">
              <a:buFont typeface="+mj-lt"/>
              <a:buAutoNum type="arabicPeriod"/>
            </a:pPr>
            <a:r>
              <a:rPr lang="en-US" baseline="0" dirty="0" smtClean="0">
                <a:latin typeface="+mn-lt"/>
              </a:rPr>
              <a:t>Click the first point off the left edge of the slide, near the snowflake.</a:t>
            </a:r>
          </a:p>
          <a:p>
            <a:pPr marL="685800" lvl="1" indent="-228600">
              <a:buFont typeface="+mj-lt"/>
              <a:buAutoNum type="arabicPeriod"/>
            </a:pPr>
            <a:r>
              <a:rPr lang="en-US" baseline="0" dirty="0" smtClean="0">
                <a:latin typeface="+mn-lt"/>
              </a:rPr>
              <a:t>Click the second point 3.5” to the left of the 0.00 vertical drawing guide and 1” below the horizontal drawing guide.</a:t>
            </a:r>
          </a:p>
          <a:p>
            <a:pPr marL="685800" lvl="1" indent="-228600">
              <a:buFont typeface="+mj-lt"/>
              <a:buAutoNum type="arabicPeriod"/>
            </a:pPr>
            <a:r>
              <a:rPr lang="en-US" baseline="0" dirty="0" smtClean="0">
                <a:latin typeface="+mn-lt"/>
              </a:rPr>
              <a:t>Click the third point at the intersection of the 0.00 vertical and horizontal drawing guides.</a:t>
            </a:r>
          </a:p>
          <a:p>
            <a:pPr marL="685800" lvl="1" indent="-228600">
              <a:buFont typeface="+mj-lt"/>
              <a:buAutoNum type="arabicPeriod"/>
            </a:pPr>
            <a:r>
              <a:rPr lang="en-US" baseline="0" dirty="0" smtClean="0">
                <a:latin typeface="+mn-lt"/>
              </a:rPr>
              <a:t>Click the fourth point 2” to the right of the 0.00 vertical drawing guide and 0.25” below the horizontal drawing guide.</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latin typeface="+mn-lt"/>
              </a:rPr>
              <a:t>Click the fifth point 4” to the right of the vertical drawing guide and 0.5” above the horizontal drawing guide.</a:t>
            </a:r>
          </a:p>
          <a:p>
            <a:pPr marL="685800" lvl="1" indent="-228600">
              <a:buFont typeface="+mj-lt"/>
              <a:buAutoNum type="arabicPeriod"/>
            </a:pPr>
            <a:r>
              <a:rPr lang="en-US" baseline="0" dirty="0" smtClean="0">
                <a:latin typeface="+mn-lt"/>
              </a:rPr>
              <a:t>Double-click the sixth and final point 0.25” to the right of the 5.00 vertical drawing guide and 0.5” above the horizontal drawing guide, off the right edge of the slide.</a:t>
            </a:r>
          </a:p>
          <a:p>
            <a:pPr marL="228600" indent="-228600">
              <a:buFont typeface="+mj-lt"/>
              <a:buAutoNum type="arabicPeriod"/>
            </a:pPr>
            <a:r>
              <a:rPr lang="en-US" baseline="0" dirty="0" smtClean="0">
                <a:latin typeface="+mn-lt"/>
              </a:rPr>
              <a:t>In the </a:t>
            </a:r>
            <a:r>
              <a:rPr lang="en-US" b="1" baseline="0" dirty="0" smtClean="0">
                <a:latin typeface="+mn-lt"/>
              </a:rPr>
              <a:t>Custom</a:t>
            </a:r>
            <a:r>
              <a:rPr lang="en-US" baseline="0" dirty="0" smtClean="0">
                <a:latin typeface="+mn-lt"/>
              </a:rPr>
              <a:t> </a:t>
            </a:r>
            <a:r>
              <a:rPr lang="en-US" b="1" baseline="0" dirty="0" smtClean="0">
                <a:latin typeface="+mn-lt"/>
              </a:rPr>
              <a:t>Animation</a:t>
            </a:r>
            <a:r>
              <a:rPr lang="en-US" baseline="0" dirty="0" smtClean="0">
                <a:latin typeface="+mn-lt"/>
              </a:rPr>
              <a:t> task pane, click the arrow to the right of </a:t>
            </a:r>
            <a:r>
              <a:rPr lang="en-US" b="0" baseline="0" dirty="0" smtClean="0">
                <a:latin typeface="+mn-lt"/>
              </a:rPr>
              <a:t>the fourth animation effect (second motion path),</a:t>
            </a:r>
            <a:r>
              <a:rPr lang="en-US" b="1" baseline="0" dirty="0" smtClean="0">
                <a:latin typeface="+mn-lt"/>
              </a:rPr>
              <a:t> </a:t>
            </a:r>
            <a:r>
              <a:rPr lang="en-US" baseline="0" dirty="0" smtClean="0">
                <a:latin typeface="+mn-lt"/>
              </a:rPr>
              <a:t>and then click </a:t>
            </a:r>
            <a:r>
              <a:rPr lang="en-US" b="1" baseline="0" dirty="0" smtClean="0">
                <a:latin typeface="+mn-lt"/>
              </a:rPr>
              <a:t>Effect</a:t>
            </a:r>
            <a:r>
              <a:rPr lang="en-US" baseline="0" dirty="0" smtClean="0">
                <a:latin typeface="+mn-lt"/>
              </a:rPr>
              <a:t> </a:t>
            </a:r>
            <a:r>
              <a:rPr lang="en-US" b="1" baseline="0" dirty="0" smtClean="0">
                <a:latin typeface="+mn-lt"/>
              </a:rPr>
              <a:t>Options</a:t>
            </a:r>
            <a:r>
              <a:rPr lang="en-US" baseline="0" dirty="0" smtClean="0">
                <a:latin typeface="+mn-lt"/>
              </a:rPr>
              <a:t>. In the </a:t>
            </a:r>
            <a:r>
              <a:rPr lang="en-US" b="1" baseline="0" dirty="0" smtClean="0">
                <a:latin typeface="+mn-lt"/>
              </a:rPr>
              <a:t>Custom</a:t>
            </a:r>
            <a:r>
              <a:rPr lang="en-US" baseline="0" dirty="0" smtClean="0">
                <a:latin typeface="+mn-lt"/>
              </a:rPr>
              <a:t> </a:t>
            </a:r>
            <a:r>
              <a:rPr lang="en-US" b="1" baseline="0" dirty="0" smtClean="0">
                <a:latin typeface="+mn-lt"/>
              </a:rPr>
              <a:t>Path</a:t>
            </a:r>
            <a:r>
              <a:rPr lang="en-US" baseline="0" dirty="0" smtClean="0">
                <a:latin typeface="+mn-lt"/>
              </a:rPr>
              <a:t> dialog box, do the following:</a:t>
            </a:r>
          </a:p>
          <a:p>
            <a:pPr marL="685800" lvl="1" indent="-228600">
              <a:buFont typeface="Arial" pitchFamily="34" charset="0"/>
              <a:buChar char="•"/>
            </a:pPr>
            <a:r>
              <a:rPr lang="en-US" baseline="0" dirty="0" smtClean="0">
                <a:latin typeface="+mn-lt"/>
              </a:rPr>
              <a:t>On the </a:t>
            </a:r>
            <a:r>
              <a:rPr lang="en-US" b="1" baseline="0" dirty="0" smtClean="0">
                <a:latin typeface="+mn-lt"/>
              </a:rPr>
              <a:t>Effect</a:t>
            </a:r>
            <a:r>
              <a:rPr lang="en-US" baseline="0" dirty="0" smtClean="0">
                <a:latin typeface="+mn-lt"/>
              </a:rPr>
              <a:t> tab, under </a:t>
            </a:r>
            <a:r>
              <a:rPr lang="en-US" b="1" baseline="0" dirty="0" smtClean="0">
                <a:latin typeface="+mn-lt"/>
              </a:rPr>
              <a:t>Settings</a:t>
            </a:r>
            <a:r>
              <a:rPr lang="en-US" baseline="0" dirty="0" smtClean="0">
                <a:latin typeface="+mn-lt"/>
              </a:rPr>
              <a:t>, in the </a:t>
            </a:r>
            <a:r>
              <a:rPr lang="en-US" b="1" baseline="0" dirty="0" smtClean="0">
                <a:latin typeface="+mn-lt"/>
              </a:rPr>
              <a:t>Path</a:t>
            </a:r>
            <a:r>
              <a:rPr lang="en-US" baseline="0" dirty="0" smtClean="0">
                <a:latin typeface="+mn-lt"/>
              </a:rPr>
              <a:t> list, select </a:t>
            </a:r>
            <a:r>
              <a:rPr lang="en-US" b="1" baseline="0" dirty="0" smtClean="0">
                <a:latin typeface="+mn-lt"/>
              </a:rPr>
              <a:t>Locked</a:t>
            </a:r>
            <a:r>
              <a:rPr lang="en-US" baseline="0" dirty="0" smtClean="0">
                <a:latin typeface="+mn-lt"/>
              </a:rPr>
              <a:t>.</a:t>
            </a:r>
          </a:p>
          <a:p>
            <a:pPr marL="685800" lvl="1" indent="-228600">
              <a:buFont typeface="Arial" pitchFamily="34" charset="0"/>
              <a:buChar char="•"/>
            </a:pPr>
            <a:r>
              <a:rPr lang="en-US" baseline="0" dirty="0" smtClean="0">
                <a:latin typeface="+mn-lt"/>
              </a:rPr>
              <a:t>On the </a:t>
            </a:r>
            <a:r>
              <a:rPr lang="en-US" b="1" baseline="0" dirty="0" smtClean="0">
                <a:latin typeface="+mn-lt"/>
              </a:rPr>
              <a:t>Effect</a:t>
            </a:r>
            <a:r>
              <a:rPr lang="en-US" baseline="0" dirty="0" smtClean="0">
                <a:latin typeface="+mn-lt"/>
              </a:rPr>
              <a:t> tab, clear </a:t>
            </a:r>
            <a:r>
              <a:rPr lang="en-US" b="1" baseline="0" dirty="0" smtClean="0">
                <a:latin typeface="+mn-lt"/>
              </a:rPr>
              <a:t>Smooth</a:t>
            </a:r>
            <a:r>
              <a:rPr lang="en-US" baseline="0" dirty="0" smtClean="0">
                <a:latin typeface="+mn-lt"/>
              </a:rPr>
              <a:t> </a:t>
            </a:r>
            <a:r>
              <a:rPr lang="en-US" b="1" baseline="0" dirty="0" smtClean="0">
                <a:latin typeface="+mn-lt"/>
              </a:rPr>
              <a:t>Start</a:t>
            </a:r>
            <a:r>
              <a:rPr lang="en-US" baseline="0" dirty="0" smtClean="0">
                <a:latin typeface="+mn-lt"/>
              </a:rPr>
              <a:t>.</a:t>
            </a:r>
          </a:p>
          <a:p>
            <a:pPr marL="685800" lvl="1" indent="-228600">
              <a:buFont typeface="Arial" pitchFamily="34" charset="0"/>
              <a:buChar char="•"/>
            </a:pPr>
            <a:r>
              <a:rPr lang="en-US" baseline="0" dirty="0" smtClean="0">
                <a:latin typeface="+mn-lt"/>
              </a:rPr>
              <a:t>On the </a:t>
            </a:r>
            <a:r>
              <a:rPr lang="en-US" b="1" baseline="0" dirty="0" smtClean="0">
                <a:latin typeface="+mn-lt"/>
              </a:rPr>
              <a:t>Effect</a:t>
            </a:r>
            <a:r>
              <a:rPr lang="en-US" baseline="0" dirty="0" smtClean="0">
                <a:latin typeface="+mn-lt"/>
              </a:rPr>
              <a:t> tab, select </a:t>
            </a:r>
            <a:r>
              <a:rPr lang="en-US" b="1" baseline="0" dirty="0" smtClean="0">
                <a:latin typeface="+mn-lt"/>
              </a:rPr>
              <a:t>Smooth</a:t>
            </a:r>
            <a:r>
              <a:rPr lang="en-US" baseline="0" dirty="0" smtClean="0">
                <a:latin typeface="+mn-lt"/>
              </a:rPr>
              <a:t> </a:t>
            </a:r>
            <a:r>
              <a:rPr lang="en-US" b="1" baseline="0" dirty="0" smtClean="0">
                <a:latin typeface="+mn-lt"/>
              </a:rPr>
              <a:t>End</a:t>
            </a:r>
            <a:r>
              <a:rPr lang="en-US" baseline="0" dirty="0" smtClean="0">
                <a:latin typeface="+mn-lt"/>
              </a:rPr>
              <a:t>.</a:t>
            </a:r>
          </a:p>
          <a:p>
            <a:pPr marL="685800" lvl="1" indent="-228600">
              <a:buFont typeface="Arial" pitchFamily="34" charset="0"/>
              <a:buChar char="•"/>
            </a:pPr>
            <a:r>
              <a:rPr lang="en-US" baseline="0" dirty="0" smtClean="0">
                <a:latin typeface="+mn-lt"/>
              </a:rPr>
              <a:t>On the </a:t>
            </a:r>
            <a:r>
              <a:rPr lang="en-US" b="1" baseline="0" dirty="0" smtClean="0">
                <a:latin typeface="+mn-lt"/>
              </a:rPr>
              <a:t>Timing</a:t>
            </a:r>
            <a:r>
              <a:rPr lang="en-US" baseline="0" dirty="0" smtClean="0">
                <a:latin typeface="+mn-lt"/>
              </a:rPr>
              <a:t> tab, in the </a:t>
            </a:r>
            <a:r>
              <a:rPr lang="en-US" b="1" baseline="0" dirty="0" smtClean="0">
                <a:latin typeface="+mn-lt"/>
              </a:rPr>
              <a:t>Start</a:t>
            </a:r>
            <a:r>
              <a:rPr lang="en-US" baseline="0" dirty="0" smtClean="0">
                <a:latin typeface="+mn-lt"/>
              </a:rPr>
              <a:t> list, select </a:t>
            </a:r>
            <a:r>
              <a:rPr lang="en-US" b="1" baseline="0" dirty="0" smtClean="0">
                <a:latin typeface="+mn-lt"/>
              </a:rPr>
              <a:t>With Previous</a:t>
            </a:r>
            <a:r>
              <a:rPr lang="en-US" baseline="0" dirty="0" smtClean="0">
                <a:latin typeface="+mn-lt"/>
              </a:rPr>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latin typeface="+mn-lt"/>
              </a:rPr>
              <a:t>On the </a:t>
            </a:r>
            <a:r>
              <a:rPr lang="en-US" b="1" baseline="0" dirty="0" smtClean="0">
                <a:latin typeface="+mn-lt"/>
              </a:rPr>
              <a:t>Timing</a:t>
            </a:r>
            <a:r>
              <a:rPr lang="en-US" baseline="0" dirty="0" smtClean="0">
                <a:latin typeface="+mn-lt"/>
              </a:rPr>
              <a:t> tab, in the </a:t>
            </a:r>
            <a:r>
              <a:rPr lang="en-US" b="1" baseline="0" dirty="0" smtClean="0">
                <a:latin typeface="+mn-lt"/>
              </a:rPr>
              <a:t>Delay</a:t>
            </a:r>
            <a:r>
              <a:rPr lang="en-US" baseline="0" dirty="0" smtClean="0">
                <a:latin typeface="+mn-lt"/>
              </a:rPr>
              <a:t> box, enter </a:t>
            </a:r>
            <a:r>
              <a:rPr lang="en-US" b="1" baseline="0" dirty="0" smtClean="0">
                <a:latin typeface="+mn-lt"/>
              </a:rPr>
              <a:t>8</a:t>
            </a:r>
            <a:r>
              <a:rPr lang="en-US" baseline="0" dirty="0" smtClean="0">
                <a:latin typeface="+mn-lt"/>
              </a:rPr>
              <a:t>.</a:t>
            </a:r>
          </a:p>
          <a:p>
            <a:pPr marL="685800" lvl="1" indent="-228600">
              <a:buFont typeface="Arial" pitchFamily="34" charset="0"/>
              <a:buChar char="•"/>
            </a:pPr>
            <a:r>
              <a:rPr lang="en-US" baseline="0" dirty="0" smtClean="0">
                <a:latin typeface="+mn-lt"/>
              </a:rPr>
              <a:t>On the </a:t>
            </a:r>
            <a:r>
              <a:rPr lang="en-US" b="1" baseline="0" dirty="0" smtClean="0">
                <a:latin typeface="+mn-lt"/>
              </a:rPr>
              <a:t>Timing</a:t>
            </a:r>
            <a:r>
              <a:rPr lang="en-US" baseline="0" dirty="0" smtClean="0">
                <a:latin typeface="+mn-lt"/>
              </a:rPr>
              <a:t> tab, in the </a:t>
            </a:r>
            <a:r>
              <a:rPr lang="en-US" b="1" baseline="0" dirty="0" smtClean="0">
                <a:latin typeface="+mn-lt"/>
              </a:rPr>
              <a:t>Speed</a:t>
            </a:r>
            <a:r>
              <a:rPr lang="en-US" baseline="0" dirty="0" smtClean="0">
                <a:latin typeface="+mn-lt"/>
              </a:rPr>
              <a:t> box, </a:t>
            </a:r>
            <a:r>
              <a:rPr lang="en-US" b="0" baseline="0" dirty="0" smtClean="0">
                <a:latin typeface="+mn-lt"/>
              </a:rPr>
              <a:t>enter</a:t>
            </a:r>
            <a:r>
              <a:rPr lang="en-US" b="1" baseline="0" dirty="0" smtClean="0">
                <a:latin typeface="+mn-lt"/>
              </a:rPr>
              <a:t> 13 seconds</a:t>
            </a:r>
            <a:r>
              <a:rPr lang="en-US" b="0" baseline="0" dirty="0" smtClean="0">
                <a:latin typeface="+mn-lt"/>
              </a:rPr>
              <a:t>, and then click </a:t>
            </a:r>
            <a:r>
              <a:rPr lang="en-US" b="1" baseline="0" dirty="0" smtClean="0">
                <a:latin typeface="+mn-lt"/>
              </a:rPr>
              <a:t>OK</a:t>
            </a:r>
            <a:r>
              <a:rPr lang="en-US" baseline="0" dirty="0" smtClean="0">
                <a:latin typeface="+mn-lt"/>
              </a:rPr>
              <a:t>.</a:t>
            </a:r>
          </a:p>
          <a:p>
            <a:pPr marL="228600" indent="-228600">
              <a:buFont typeface="+mj-lt"/>
              <a:buAutoNum type="arabicPeriod"/>
            </a:pPr>
            <a:r>
              <a:rPr lang="en-US" baseline="0" dirty="0" smtClean="0">
                <a:latin typeface="+mn-lt"/>
              </a:rPr>
              <a:t>Select the bottom snowflake off the left edge of the slide. In the </a:t>
            </a:r>
            <a:r>
              <a:rPr lang="en-US" b="1" baseline="0" dirty="0" smtClean="0">
                <a:latin typeface="+mn-lt"/>
              </a:rPr>
              <a:t>Custom</a:t>
            </a:r>
            <a:r>
              <a:rPr lang="en-US" baseline="0" dirty="0" smtClean="0">
                <a:latin typeface="+mn-lt"/>
              </a:rPr>
              <a:t> </a:t>
            </a:r>
            <a:r>
              <a:rPr lang="en-US" b="1" baseline="0" dirty="0" smtClean="0">
                <a:latin typeface="+mn-lt"/>
              </a:rPr>
              <a:t>Animation</a:t>
            </a:r>
            <a:r>
              <a:rPr lang="en-US" baseline="0" dirty="0" smtClean="0">
                <a:latin typeface="+mn-lt"/>
              </a:rPr>
              <a:t> task pane, click the arrow to the right of </a:t>
            </a:r>
            <a:r>
              <a:rPr lang="en-US" b="1" baseline="0" dirty="0" smtClean="0">
                <a:latin typeface="+mn-lt"/>
              </a:rPr>
              <a:t>Add</a:t>
            </a:r>
            <a:r>
              <a:rPr lang="en-US" baseline="0" dirty="0" smtClean="0">
                <a:latin typeface="+mn-lt"/>
              </a:rPr>
              <a:t> </a:t>
            </a:r>
            <a:r>
              <a:rPr lang="en-US" b="1" baseline="0" dirty="0" smtClean="0">
                <a:latin typeface="+mn-lt"/>
              </a:rPr>
              <a:t>Effect</a:t>
            </a:r>
            <a:r>
              <a:rPr lang="en-US" baseline="0" dirty="0" smtClean="0">
                <a:latin typeface="+mn-lt"/>
              </a:rPr>
              <a:t>, point to </a:t>
            </a:r>
            <a:r>
              <a:rPr lang="en-US" b="1" baseline="0" dirty="0" smtClean="0">
                <a:latin typeface="+mn-lt"/>
              </a:rPr>
              <a:t>Emphasis</a:t>
            </a:r>
            <a:r>
              <a:rPr lang="en-US" b="0" baseline="0" dirty="0" smtClean="0">
                <a:latin typeface="+mn-lt"/>
              </a:rPr>
              <a:t>,</a:t>
            </a:r>
            <a:r>
              <a:rPr lang="en-US" baseline="0" dirty="0" smtClean="0">
                <a:latin typeface="+mn-lt"/>
              </a:rPr>
              <a:t> and then click </a:t>
            </a:r>
            <a:r>
              <a:rPr lang="en-US" b="1" baseline="0" dirty="0" smtClean="0">
                <a:latin typeface="+mn-lt"/>
              </a:rPr>
              <a:t>More</a:t>
            </a:r>
            <a:r>
              <a:rPr lang="en-US" baseline="0" dirty="0" smtClean="0">
                <a:latin typeface="+mn-lt"/>
              </a:rPr>
              <a:t> </a:t>
            </a:r>
            <a:r>
              <a:rPr lang="en-US" b="1" baseline="0" dirty="0" smtClean="0">
                <a:latin typeface="+mn-lt"/>
              </a:rPr>
              <a:t>Effects</a:t>
            </a:r>
            <a:r>
              <a:rPr lang="en-US" baseline="0" dirty="0" smtClean="0">
                <a:latin typeface="+mn-lt"/>
              </a:rPr>
              <a:t>. In the </a:t>
            </a:r>
            <a:r>
              <a:rPr lang="en-US" b="1" baseline="0" dirty="0" smtClean="0">
                <a:latin typeface="+mn-lt"/>
              </a:rPr>
              <a:t>Add</a:t>
            </a:r>
            <a:r>
              <a:rPr lang="en-US" baseline="0" dirty="0" smtClean="0">
                <a:latin typeface="+mn-lt"/>
              </a:rPr>
              <a:t> </a:t>
            </a:r>
            <a:r>
              <a:rPr lang="en-US" b="1" baseline="0" dirty="0" smtClean="0">
                <a:latin typeface="+mn-lt"/>
              </a:rPr>
              <a:t>Emphasis</a:t>
            </a:r>
            <a:r>
              <a:rPr lang="en-US" baseline="0" dirty="0" smtClean="0">
                <a:latin typeface="+mn-lt"/>
              </a:rPr>
              <a:t> </a:t>
            </a:r>
            <a:r>
              <a:rPr lang="en-US" b="1" baseline="0" dirty="0" smtClean="0">
                <a:latin typeface="+mn-lt"/>
              </a:rPr>
              <a:t>Effect</a:t>
            </a:r>
            <a:r>
              <a:rPr lang="en-US" baseline="0" dirty="0" smtClean="0">
                <a:latin typeface="+mn-lt"/>
              </a:rPr>
              <a:t> dialog box, under </a:t>
            </a:r>
            <a:r>
              <a:rPr lang="en-US" b="1" baseline="0" dirty="0" smtClean="0">
                <a:latin typeface="+mn-lt"/>
              </a:rPr>
              <a:t>Basic</a:t>
            </a:r>
            <a:r>
              <a:rPr lang="en-US" b="0" baseline="0" dirty="0" smtClean="0">
                <a:latin typeface="+mn-lt"/>
              </a:rPr>
              <a:t>,</a:t>
            </a:r>
            <a:r>
              <a:rPr lang="en-US" baseline="0" dirty="0" smtClean="0">
                <a:latin typeface="+mn-lt"/>
              </a:rPr>
              <a:t> click </a:t>
            </a:r>
            <a:r>
              <a:rPr lang="en-US" b="1" baseline="0" dirty="0" smtClean="0">
                <a:latin typeface="+mn-lt"/>
              </a:rPr>
              <a:t>Spin</a:t>
            </a:r>
            <a:r>
              <a:rPr lang="en-US" b="0" baseline="0" dirty="0" smtClean="0">
                <a:latin typeface="+mn-lt"/>
              </a:rPr>
              <a:t>, and then click </a:t>
            </a:r>
            <a:r>
              <a:rPr lang="en-US" b="1" baseline="0" dirty="0" smtClean="0">
                <a:latin typeface="+mn-lt"/>
              </a:rPr>
              <a:t>OK</a:t>
            </a:r>
            <a:r>
              <a:rPr lang="en-US" baseline="0" dirty="0" smtClean="0">
                <a:latin typeface="+mn-lt"/>
              </a:rPr>
              <a:t>.</a:t>
            </a:r>
          </a:p>
          <a:p>
            <a:pPr marL="228600" indent="-228600">
              <a:buFont typeface="+mj-lt"/>
              <a:buAutoNum type="arabicPeriod"/>
            </a:pPr>
            <a:r>
              <a:rPr lang="en-US" baseline="0" dirty="0" smtClean="0">
                <a:latin typeface="+mn-lt"/>
              </a:rPr>
              <a:t>In the </a:t>
            </a:r>
            <a:r>
              <a:rPr lang="en-US" b="1" baseline="0" dirty="0" smtClean="0">
                <a:latin typeface="+mn-lt"/>
              </a:rPr>
              <a:t>Custom</a:t>
            </a:r>
            <a:r>
              <a:rPr lang="en-US" baseline="0" dirty="0" smtClean="0">
                <a:latin typeface="+mn-lt"/>
              </a:rPr>
              <a:t> </a:t>
            </a:r>
            <a:r>
              <a:rPr lang="en-US" b="1" baseline="0" dirty="0" smtClean="0">
                <a:latin typeface="+mn-lt"/>
              </a:rPr>
              <a:t>Animation</a:t>
            </a:r>
            <a:r>
              <a:rPr lang="en-US" baseline="0" dirty="0" smtClean="0">
                <a:latin typeface="+mn-lt"/>
              </a:rPr>
              <a:t> task pane, select the fifth animation effect (spin effect), and under </a:t>
            </a:r>
            <a:r>
              <a:rPr lang="en-US" b="1" baseline="0" dirty="0" smtClean="0">
                <a:latin typeface="+mn-lt"/>
              </a:rPr>
              <a:t>Modify: Spin</a:t>
            </a:r>
            <a:r>
              <a:rPr lang="en-US" baseline="0" dirty="0" smtClean="0">
                <a:latin typeface="+mn-lt"/>
              </a:rPr>
              <a:t> do the following:</a:t>
            </a:r>
          </a:p>
          <a:p>
            <a:pPr marL="685800" lvl="1" indent="-228600">
              <a:buFont typeface="Arial" pitchFamily="34" charset="0"/>
              <a:buChar char="•"/>
            </a:pPr>
            <a:r>
              <a:rPr lang="en-US" baseline="0" dirty="0" smtClean="0">
                <a:latin typeface="+mn-lt"/>
              </a:rPr>
              <a:t>In the </a:t>
            </a:r>
            <a:r>
              <a:rPr lang="en-US" b="1" baseline="0" dirty="0" smtClean="0">
                <a:latin typeface="+mn-lt"/>
              </a:rPr>
              <a:t>Start</a:t>
            </a:r>
            <a:r>
              <a:rPr lang="en-US" baseline="0" dirty="0" smtClean="0">
                <a:latin typeface="+mn-lt"/>
              </a:rPr>
              <a:t> list, select </a:t>
            </a:r>
            <a:r>
              <a:rPr lang="en-US" b="1" baseline="0" dirty="0" smtClean="0">
                <a:latin typeface="+mn-lt"/>
              </a:rPr>
              <a:t>With</a:t>
            </a:r>
            <a:r>
              <a:rPr lang="en-US" baseline="0" dirty="0" smtClean="0">
                <a:latin typeface="+mn-lt"/>
              </a:rPr>
              <a:t> </a:t>
            </a:r>
            <a:r>
              <a:rPr lang="en-US" b="1" baseline="0" dirty="0" smtClean="0">
                <a:latin typeface="+mn-lt"/>
              </a:rPr>
              <a:t>Previous</a:t>
            </a:r>
            <a:r>
              <a:rPr lang="en-US" baseline="0" dirty="0" smtClean="0">
                <a:latin typeface="+mn-lt"/>
              </a:rPr>
              <a:t>.</a:t>
            </a:r>
          </a:p>
          <a:p>
            <a:pPr marL="685800" lvl="1" indent="-228600">
              <a:buFont typeface="Arial" pitchFamily="34" charset="0"/>
              <a:buChar char="•"/>
            </a:pPr>
            <a:r>
              <a:rPr lang="en-US" baseline="0" dirty="0" smtClean="0">
                <a:latin typeface="+mn-lt"/>
              </a:rPr>
              <a:t>In the </a:t>
            </a:r>
            <a:r>
              <a:rPr lang="en-US" b="1" baseline="0" dirty="0" smtClean="0">
                <a:latin typeface="+mn-lt"/>
              </a:rPr>
              <a:t>Amount</a:t>
            </a:r>
            <a:r>
              <a:rPr lang="en-US" baseline="0" dirty="0" smtClean="0">
                <a:latin typeface="+mn-lt"/>
              </a:rPr>
              <a:t> list, in the </a:t>
            </a:r>
            <a:r>
              <a:rPr lang="en-US" b="1" baseline="0" dirty="0" smtClean="0">
                <a:latin typeface="+mn-lt"/>
              </a:rPr>
              <a:t>Custom</a:t>
            </a:r>
            <a:r>
              <a:rPr lang="en-US" baseline="0" dirty="0" smtClean="0">
                <a:latin typeface="+mn-lt"/>
              </a:rPr>
              <a:t> box, enter </a:t>
            </a:r>
            <a:r>
              <a:rPr lang="en-US" b="1" baseline="0" dirty="0" smtClean="0">
                <a:latin typeface="+mn-lt"/>
              </a:rPr>
              <a:t>360°</a:t>
            </a:r>
            <a:r>
              <a:rPr lang="en-US" b="0" baseline="0" dirty="0" smtClean="0">
                <a:latin typeface="+mn-lt"/>
              </a:rPr>
              <a:t>, and then press ENTER. </a:t>
            </a:r>
            <a:endParaRPr lang="en-US" i="1" baseline="0" dirty="0" smtClean="0">
              <a:latin typeface="+mn-lt"/>
            </a:endParaRPr>
          </a:p>
          <a:p>
            <a:pPr marL="685800" lvl="1" indent="-228600">
              <a:buFont typeface="Arial" pitchFamily="34" charset="0"/>
              <a:buChar char="•"/>
            </a:pPr>
            <a:r>
              <a:rPr lang="en-US" baseline="0" dirty="0" smtClean="0">
                <a:latin typeface="+mn-lt"/>
              </a:rPr>
              <a:t>Also in the </a:t>
            </a:r>
            <a:r>
              <a:rPr lang="en-US" b="1" baseline="0" dirty="0" smtClean="0">
                <a:latin typeface="+mn-lt"/>
              </a:rPr>
              <a:t>Amount</a:t>
            </a:r>
            <a:r>
              <a:rPr lang="en-US" baseline="0" dirty="0" smtClean="0">
                <a:latin typeface="+mn-lt"/>
              </a:rPr>
              <a:t> list, select </a:t>
            </a:r>
            <a:r>
              <a:rPr lang="en-US" b="1" baseline="0" dirty="0" smtClean="0">
                <a:latin typeface="+mn-lt"/>
              </a:rPr>
              <a:t>Counterclockwise</a:t>
            </a:r>
            <a:r>
              <a:rPr lang="en-US" baseline="0" dirty="0" smtClean="0">
                <a:latin typeface="+mn-lt"/>
              </a:rPr>
              <a:t>.</a:t>
            </a:r>
          </a:p>
          <a:p>
            <a:pPr marL="228600" indent="-228600">
              <a:buFont typeface="+mj-lt"/>
              <a:buAutoNum type="arabicPeriod"/>
            </a:pPr>
            <a:r>
              <a:rPr lang="en-US" baseline="0" dirty="0" smtClean="0">
                <a:latin typeface="+mn-lt"/>
              </a:rPr>
              <a:t>In the </a:t>
            </a:r>
            <a:r>
              <a:rPr lang="en-US" b="1" baseline="0" dirty="0" smtClean="0">
                <a:latin typeface="+mn-lt"/>
              </a:rPr>
              <a:t>Custom</a:t>
            </a:r>
            <a:r>
              <a:rPr lang="en-US" baseline="0" dirty="0" smtClean="0">
                <a:latin typeface="+mn-lt"/>
              </a:rPr>
              <a:t> </a:t>
            </a:r>
            <a:r>
              <a:rPr lang="en-US" b="1" baseline="0" dirty="0" smtClean="0">
                <a:latin typeface="+mn-lt"/>
              </a:rPr>
              <a:t>Animation</a:t>
            </a:r>
            <a:r>
              <a:rPr lang="en-US" baseline="0" dirty="0" smtClean="0">
                <a:latin typeface="+mn-lt"/>
              </a:rPr>
              <a:t> task pane, click the arrow to the right of the fifth animation effect, and then click </a:t>
            </a:r>
            <a:r>
              <a:rPr lang="en-US" b="1" baseline="0" dirty="0" smtClean="0">
                <a:latin typeface="+mn-lt"/>
              </a:rPr>
              <a:t>Timing</a:t>
            </a:r>
            <a:r>
              <a:rPr lang="en-US" baseline="0" dirty="0" smtClean="0">
                <a:latin typeface="+mn-lt"/>
              </a:rPr>
              <a:t>. In the </a:t>
            </a:r>
            <a:r>
              <a:rPr lang="en-US" b="1" baseline="0" dirty="0" smtClean="0">
                <a:latin typeface="+mn-lt"/>
              </a:rPr>
              <a:t>Spin </a:t>
            </a:r>
            <a:r>
              <a:rPr lang="en-US" baseline="0" dirty="0" smtClean="0">
                <a:latin typeface="+mn-lt"/>
              </a:rPr>
              <a:t>dialog box, on the </a:t>
            </a:r>
            <a:r>
              <a:rPr lang="en-US" b="1" baseline="0" dirty="0" smtClean="0">
                <a:latin typeface="+mn-lt"/>
              </a:rPr>
              <a:t>Timing</a:t>
            </a:r>
            <a:r>
              <a:rPr lang="en-US" baseline="0" dirty="0" smtClean="0">
                <a:latin typeface="+mn-lt"/>
              </a:rPr>
              <a:t> tab, do the following:</a:t>
            </a:r>
          </a:p>
          <a:p>
            <a:pPr marL="685800" lvl="1" indent="-228600">
              <a:buFont typeface="Arial" pitchFamily="34" charset="0"/>
              <a:buChar char="•"/>
            </a:pPr>
            <a:r>
              <a:rPr lang="en-US" baseline="0" dirty="0" smtClean="0">
                <a:latin typeface="+mn-lt"/>
              </a:rPr>
              <a:t>In the </a:t>
            </a:r>
            <a:r>
              <a:rPr lang="en-US" b="1" baseline="0" dirty="0" smtClean="0">
                <a:latin typeface="+mn-lt"/>
              </a:rPr>
              <a:t>Delay</a:t>
            </a:r>
            <a:r>
              <a:rPr lang="en-US" baseline="0" dirty="0" smtClean="0">
                <a:latin typeface="+mn-lt"/>
              </a:rPr>
              <a:t> box, enter </a:t>
            </a:r>
            <a:r>
              <a:rPr lang="en-US" b="1" baseline="0" dirty="0" smtClean="0">
                <a:latin typeface="+mn-lt"/>
              </a:rPr>
              <a:t>8</a:t>
            </a:r>
            <a:r>
              <a:rPr lang="en-US" baseline="0" dirty="0" smtClean="0">
                <a:latin typeface="+mn-lt"/>
              </a:rPr>
              <a:t>.</a:t>
            </a:r>
          </a:p>
          <a:p>
            <a:pPr marL="685800" lvl="1" indent="-228600">
              <a:buFont typeface="Arial" pitchFamily="34" charset="0"/>
              <a:buChar char="•"/>
            </a:pPr>
            <a:r>
              <a:rPr lang="en-US" baseline="0" dirty="0" smtClean="0">
                <a:latin typeface="+mn-lt"/>
              </a:rPr>
              <a:t>In the </a:t>
            </a:r>
            <a:r>
              <a:rPr lang="en-US" b="1" baseline="0" dirty="0" smtClean="0">
                <a:latin typeface="+mn-lt"/>
              </a:rPr>
              <a:t>Speed</a:t>
            </a:r>
            <a:r>
              <a:rPr lang="en-US" baseline="0" dirty="0" smtClean="0">
                <a:latin typeface="+mn-lt"/>
              </a:rPr>
              <a:t> box, enter </a:t>
            </a:r>
            <a:r>
              <a:rPr lang="en-US" b="1" baseline="0" dirty="0" smtClean="0">
                <a:latin typeface="+mn-lt"/>
              </a:rPr>
              <a:t>13 seconds</a:t>
            </a:r>
            <a:r>
              <a:rPr lang="en-US" baseline="0" dirty="0" smtClean="0">
                <a:latin typeface="+mn-lt"/>
              </a:rPr>
              <a:t>.</a:t>
            </a:r>
          </a:p>
          <a:p>
            <a:pPr marL="228600" indent="-228600">
              <a:buFont typeface="+mj-lt"/>
              <a:buAutoNum type="arabicPeriod"/>
            </a:pPr>
            <a:r>
              <a:rPr lang="en-US" baseline="0" dirty="0" smtClean="0">
                <a:latin typeface="+mn-lt"/>
              </a:rPr>
              <a:t>Select the bottom snowflake off the left edge of the slide. In the </a:t>
            </a:r>
            <a:r>
              <a:rPr lang="en-US" b="1" baseline="0" dirty="0" smtClean="0">
                <a:latin typeface="+mn-lt"/>
              </a:rPr>
              <a:t>Custom</a:t>
            </a:r>
            <a:r>
              <a:rPr lang="en-US" baseline="0" dirty="0" smtClean="0">
                <a:latin typeface="+mn-lt"/>
              </a:rPr>
              <a:t> </a:t>
            </a:r>
            <a:r>
              <a:rPr lang="en-US" b="1" baseline="0" dirty="0" smtClean="0">
                <a:latin typeface="+mn-lt"/>
              </a:rPr>
              <a:t>Animation</a:t>
            </a:r>
            <a:r>
              <a:rPr lang="en-US" baseline="0" dirty="0" smtClean="0">
                <a:latin typeface="+mn-lt"/>
              </a:rPr>
              <a:t> task pane, click the arrow to the right of </a:t>
            </a:r>
            <a:r>
              <a:rPr lang="en-US" b="1" baseline="0" dirty="0" smtClean="0">
                <a:latin typeface="+mn-lt"/>
              </a:rPr>
              <a:t>Add</a:t>
            </a:r>
            <a:r>
              <a:rPr lang="en-US" baseline="0" dirty="0" smtClean="0">
                <a:latin typeface="+mn-lt"/>
              </a:rPr>
              <a:t> </a:t>
            </a:r>
            <a:r>
              <a:rPr lang="en-US" b="1" baseline="0" dirty="0" smtClean="0">
                <a:latin typeface="+mn-lt"/>
              </a:rPr>
              <a:t>Effect</a:t>
            </a:r>
            <a:r>
              <a:rPr lang="en-US" baseline="0" dirty="0" smtClean="0">
                <a:latin typeface="+mn-lt"/>
              </a:rPr>
              <a:t>, point to </a:t>
            </a:r>
            <a:r>
              <a:rPr lang="en-US" b="1" baseline="0" dirty="0" smtClean="0">
                <a:latin typeface="+mn-lt"/>
              </a:rPr>
              <a:t>Emphasis</a:t>
            </a:r>
            <a:r>
              <a:rPr lang="en-US" b="0" baseline="0" dirty="0" smtClean="0">
                <a:latin typeface="+mn-lt"/>
              </a:rPr>
              <a:t>,</a:t>
            </a:r>
            <a:r>
              <a:rPr lang="en-US" baseline="0" dirty="0" smtClean="0">
                <a:latin typeface="+mn-lt"/>
              </a:rPr>
              <a:t> and then click </a:t>
            </a:r>
            <a:r>
              <a:rPr lang="en-US" b="1" baseline="0" dirty="0" smtClean="0">
                <a:latin typeface="+mn-lt"/>
              </a:rPr>
              <a:t>More</a:t>
            </a:r>
            <a:r>
              <a:rPr lang="en-US" baseline="0" dirty="0" smtClean="0">
                <a:latin typeface="+mn-lt"/>
              </a:rPr>
              <a:t> </a:t>
            </a:r>
            <a:r>
              <a:rPr lang="en-US" b="1" baseline="0" dirty="0" smtClean="0">
                <a:latin typeface="+mn-lt"/>
              </a:rPr>
              <a:t>Effects</a:t>
            </a:r>
            <a:r>
              <a:rPr lang="en-US" baseline="0" dirty="0" smtClean="0">
                <a:latin typeface="+mn-lt"/>
              </a:rPr>
              <a:t>. In the </a:t>
            </a:r>
            <a:r>
              <a:rPr lang="en-US" b="1" baseline="0" dirty="0" smtClean="0">
                <a:latin typeface="+mn-lt"/>
              </a:rPr>
              <a:t>Add</a:t>
            </a:r>
            <a:r>
              <a:rPr lang="en-US" baseline="0" dirty="0" smtClean="0">
                <a:latin typeface="+mn-lt"/>
              </a:rPr>
              <a:t> </a:t>
            </a:r>
            <a:r>
              <a:rPr lang="en-US" b="1" baseline="0" dirty="0" smtClean="0">
                <a:latin typeface="+mn-lt"/>
              </a:rPr>
              <a:t>Emphasis</a:t>
            </a:r>
            <a:r>
              <a:rPr lang="en-US" baseline="0" dirty="0" smtClean="0">
                <a:latin typeface="+mn-lt"/>
              </a:rPr>
              <a:t> </a:t>
            </a:r>
            <a:r>
              <a:rPr lang="en-US" b="1" baseline="0" dirty="0" smtClean="0">
                <a:latin typeface="+mn-lt"/>
              </a:rPr>
              <a:t>Effect</a:t>
            </a:r>
            <a:r>
              <a:rPr lang="en-US" baseline="0" dirty="0" smtClean="0">
                <a:latin typeface="+mn-lt"/>
              </a:rPr>
              <a:t> dialog box, under </a:t>
            </a:r>
            <a:r>
              <a:rPr lang="en-US" b="1" baseline="0" dirty="0" smtClean="0">
                <a:latin typeface="+mn-lt"/>
              </a:rPr>
              <a:t>Basic</a:t>
            </a:r>
            <a:r>
              <a:rPr lang="en-US" b="0" baseline="0" dirty="0" smtClean="0">
                <a:latin typeface="+mn-lt"/>
              </a:rPr>
              <a:t>,</a:t>
            </a:r>
            <a:r>
              <a:rPr lang="en-US" baseline="0" dirty="0" smtClean="0">
                <a:latin typeface="+mn-lt"/>
              </a:rPr>
              <a:t> click </a:t>
            </a:r>
            <a:r>
              <a:rPr lang="en-US" b="1" baseline="0" dirty="0" smtClean="0">
                <a:latin typeface="+mn-lt"/>
              </a:rPr>
              <a:t>Grow/Shrink</a:t>
            </a:r>
            <a:r>
              <a:rPr lang="en-US" baseline="0" dirty="0" smtClean="0">
                <a:latin typeface="+mn-lt"/>
              </a:rPr>
              <a:t>.</a:t>
            </a:r>
          </a:p>
          <a:p>
            <a:pPr marL="228600" indent="-228600">
              <a:buFont typeface="+mj-lt"/>
              <a:buAutoNum type="arabicPeriod"/>
            </a:pPr>
            <a:r>
              <a:rPr lang="en-US" baseline="0" dirty="0" smtClean="0">
                <a:latin typeface="+mn-lt"/>
              </a:rPr>
              <a:t>In the </a:t>
            </a:r>
            <a:r>
              <a:rPr lang="en-US" b="1" baseline="0" dirty="0" smtClean="0">
                <a:latin typeface="+mn-lt"/>
              </a:rPr>
              <a:t>Custom</a:t>
            </a:r>
            <a:r>
              <a:rPr lang="en-US" baseline="0" dirty="0" smtClean="0">
                <a:latin typeface="+mn-lt"/>
              </a:rPr>
              <a:t> </a:t>
            </a:r>
            <a:r>
              <a:rPr lang="en-US" b="1" baseline="0" dirty="0" smtClean="0">
                <a:latin typeface="+mn-lt"/>
              </a:rPr>
              <a:t>Animation</a:t>
            </a:r>
            <a:r>
              <a:rPr lang="en-US" baseline="0" dirty="0" smtClean="0">
                <a:latin typeface="+mn-lt"/>
              </a:rPr>
              <a:t> task pane, select the sixth animation effect (grow/shrink effect). Click the arrow to the right of the effect, and then click </a:t>
            </a:r>
            <a:r>
              <a:rPr lang="en-US" b="1" baseline="0" dirty="0" smtClean="0">
                <a:latin typeface="+mn-lt"/>
              </a:rPr>
              <a:t>Effect</a:t>
            </a:r>
            <a:r>
              <a:rPr lang="en-US" baseline="0" dirty="0" smtClean="0">
                <a:latin typeface="+mn-lt"/>
              </a:rPr>
              <a:t> </a:t>
            </a:r>
            <a:r>
              <a:rPr lang="en-US" b="1" baseline="0" dirty="0" smtClean="0">
                <a:latin typeface="+mn-lt"/>
              </a:rPr>
              <a:t>Options</a:t>
            </a:r>
            <a:r>
              <a:rPr lang="en-US" baseline="0" dirty="0" smtClean="0">
                <a:latin typeface="+mn-lt"/>
              </a:rPr>
              <a:t>. In the </a:t>
            </a:r>
            <a:r>
              <a:rPr lang="en-US" b="1" baseline="0" dirty="0" smtClean="0">
                <a:latin typeface="+mn-lt"/>
              </a:rPr>
              <a:t>Grow/Shrink</a:t>
            </a:r>
            <a:r>
              <a:rPr lang="en-US" baseline="0" dirty="0" smtClean="0">
                <a:latin typeface="+mn-lt"/>
              </a:rPr>
              <a:t> dialog box, do the following:</a:t>
            </a:r>
          </a:p>
          <a:p>
            <a:pPr marL="685800" lvl="1" indent="-228600">
              <a:buFont typeface="Arial" pitchFamily="34" charset="0"/>
              <a:buChar char="•"/>
            </a:pPr>
            <a:r>
              <a:rPr lang="en-US" baseline="0" dirty="0" smtClean="0">
                <a:latin typeface="+mn-lt"/>
              </a:rPr>
              <a:t>On the </a:t>
            </a:r>
            <a:r>
              <a:rPr lang="en-US" b="1" baseline="0" dirty="0" smtClean="0">
                <a:latin typeface="+mn-lt"/>
              </a:rPr>
              <a:t>Effect</a:t>
            </a:r>
            <a:r>
              <a:rPr lang="en-US" baseline="0" dirty="0" smtClean="0">
                <a:latin typeface="+mn-lt"/>
              </a:rPr>
              <a:t> tab, under </a:t>
            </a:r>
            <a:r>
              <a:rPr lang="en-US" b="1" baseline="0" dirty="0" smtClean="0">
                <a:latin typeface="+mn-lt"/>
              </a:rPr>
              <a:t>Settings</a:t>
            </a:r>
            <a:r>
              <a:rPr lang="en-US" baseline="0" dirty="0" smtClean="0">
                <a:latin typeface="+mn-lt"/>
              </a:rPr>
              <a:t>, in the </a:t>
            </a:r>
            <a:r>
              <a:rPr lang="en-US" b="1" baseline="0" dirty="0" smtClean="0">
                <a:latin typeface="+mn-lt"/>
              </a:rPr>
              <a:t>Size</a:t>
            </a:r>
            <a:r>
              <a:rPr lang="en-US" baseline="0" dirty="0" smtClean="0">
                <a:latin typeface="+mn-lt"/>
              </a:rPr>
              <a:t> list, in the </a:t>
            </a:r>
            <a:r>
              <a:rPr lang="en-US" b="1" baseline="0" dirty="0" smtClean="0">
                <a:latin typeface="+mn-lt"/>
              </a:rPr>
              <a:t>Custom</a:t>
            </a:r>
            <a:r>
              <a:rPr lang="en-US" baseline="0" dirty="0" smtClean="0">
                <a:latin typeface="+mn-lt"/>
              </a:rPr>
              <a:t> box, enter </a:t>
            </a:r>
            <a:r>
              <a:rPr lang="en-US" b="1" baseline="0" dirty="0" smtClean="0">
                <a:latin typeface="+mn-lt"/>
              </a:rPr>
              <a:t>40%</a:t>
            </a:r>
            <a:r>
              <a:rPr lang="en-US" b="0" baseline="0" dirty="0" smtClean="0">
                <a:latin typeface="+mn-lt"/>
              </a:rPr>
              <a:t>,</a:t>
            </a:r>
            <a:r>
              <a:rPr lang="en-US" b="1" baseline="0" dirty="0" smtClean="0">
                <a:latin typeface="+mn-lt"/>
              </a:rPr>
              <a:t> </a:t>
            </a:r>
            <a:r>
              <a:rPr lang="en-US" baseline="0" dirty="0" smtClean="0">
                <a:latin typeface="+mn-lt"/>
              </a:rPr>
              <a:t>and then press ENTER.</a:t>
            </a:r>
          </a:p>
          <a:p>
            <a:pPr marL="685800" lvl="1" indent="-228600">
              <a:buFont typeface="Arial" pitchFamily="34" charset="0"/>
              <a:buChar char="•"/>
            </a:pPr>
            <a:r>
              <a:rPr lang="en-US" baseline="0" dirty="0" smtClean="0">
                <a:latin typeface="+mn-lt"/>
              </a:rPr>
              <a:t>On the </a:t>
            </a:r>
            <a:r>
              <a:rPr lang="en-US" b="1" baseline="0" dirty="0" smtClean="0">
                <a:latin typeface="+mn-lt"/>
              </a:rPr>
              <a:t>Effect</a:t>
            </a:r>
            <a:r>
              <a:rPr lang="en-US" baseline="0" dirty="0" smtClean="0">
                <a:latin typeface="+mn-lt"/>
              </a:rPr>
              <a:t> tab, under </a:t>
            </a:r>
            <a:r>
              <a:rPr lang="en-US" b="1" baseline="0" dirty="0" smtClean="0">
                <a:latin typeface="+mn-lt"/>
              </a:rPr>
              <a:t>Settings</a:t>
            </a:r>
            <a:r>
              <a:rPr lang="en-US" baseline="0" dirty="0" smtClean="0">
                <a:latin typeface="+mn-lt"/>
              </a:rPr>
              <a:t>, select </a:t>
            </a:r>
            <a:r>
              <a:rPr lang="en-US" b="1" baseline="0" dirty="0" smtClean="0">
                <a:latin typeface="+mn-lt"/>
              </a:rPr>
              <a:t>Smooth</a:t>
            </a:r>
            <a:r>
              <a:rPr lang="en-US" baseline="0" dirty="0" smtClean="0">
                <a:latin typeface="+mn-lt"/>
              </a:rPr>
              <a:t> </a:t>
            </a:r>
            <a:r>
              <a:rPr lang="en-US" b="1" baseline="0" dirty="0" smtClean="0">
                <a:latin typeface="+mn-lt"/>
              </a:rPr>
              <a:t>Start</a:t>
            </a:r>
            <a:r>
              <a:rPr lang="en-US" baseline="0" dirty="0" smtClean="0">
                <a:latin typeface="+mn-lt"/>
              </a:rPr>
              <a:t>.</a:t>
            </a:r>
          </a:p>
          <a:p>
            <a:pPr marL="685800" lvl="1" indent="-228600">
              <a:buFont typeface="Arial" pitchFamily="34" charset="0"/>
              <a:buChar char="•"/>
            </a:pPr>
            <a:r>
              <a:rPr lang="en-US" baseline="0" dirty="0" smtClean="0">
                <a:latin typeface="+mn-lt"/>
              </a:rPr>
              <a:t>On the </a:t>
            </a:r>
            <a:r>
              <a:rPr lang="en-US" b="1" baseline="0" dirty="0" smtClean="0">
                <a:latin typeface="+mn-lt"/>
              </a:rPr>
              <a:t>Effect</a:t>
            </a:r>
            <a:r>
              <a:rPr lang="en-US" baseline="0" dirty="0" smtClean="0">
                <a:latin typeface="+mn-lt"/>
              </a:rPr>
              <a:t> tab, under </a:t>
            </a:r>
            <a:r>
              <a:rPr lang="en-US" b="1" baseline="0" dirty="0" smtClean="0">
                <a:latin typeface="+mn-lt"/>
              </a:rPr>
              <a:t>Settings</a:t>
            </a:r>
            <a:r>
              <a:rPr lang="en-US" baseline="0" dirty="0" smtClean="0">
                <a:latin typeface="+mn-lt"/>
              </a:rPr>
              <a:t>, select </a:t>
            </a:r>
            <a:r>
              <a:rPr lang="en-US" b="1" baseline="0" dirty="0" smtClean="0">
                <a:latin typeface="+mn-lt"/>
              </a:rPr>
              <a:t>Smooth</a:t>
            </a:r>
            <a:r>
              <a:rPr lang="en-US" baseline="0" dirty="0" smtClean="0">
                <a:latin typeface="+mn-lt"/>
              </a:rPr>
              <a:t> </a:t>
            </a:r>
            <a:r>
              <a:rPr lang="en-US" b="1" baseline="0" dirty="0" smtClean="0">
                <a:latin typeface="+mn-lt"/>
              </a:rPr>
              <a:t>End</a:t>
            </a:r>
            <a:r>
              <a:rPr lang="en-US" baseline="0" dirty="0" smtClean="0">
                <a:latin typeface="+mn-lt"/>
              </a:rPr>
              <a:t>.</a:t>
            </a:r>
          </a:p>
          <a:p>
            <a:pPr marL="685800" lvl="1" indent="-228600">
              <a:buFont typeface="Arial" pitchFamily="34" charset="0"/>
              <a:buChar char="•"/>
            </a:pPr>
            <a:r>
              <a:rPr lang="en-US" baseline="0" dirty="0" smtClean="0">
                <a:latin typeface="+mn-lt"/>
              </a:rPr>
              <a:t>On the </a:t>
            </a:r>
            <a:r>
              <a:rPr lang="en-US" b="1" baseline="0" dirty="0" smtClean="0">
                <a:latin typeface="+mn-lt"/>
              </a:rPr>
              <a:t>Effect</a:t>
            </a:r>
            <a:r>
              <a:rPr lang="en-US" baseline="0" dirty="0" smtClean="0">
                <a:latin typeface="+mn-lt"/>
              </a:rPr>
              <a:t> tab, under </a:t>
            </a:r>
            <a:r>
              <a:rPr lang="en-US" b="1" baseline="0" dirty="0" smtClean="0">
                <a:latin typeface="+mn-lt"/>
              </a:rPr>
              <a:t>Settings</a:t>
            </a:r>
            <a:r>
              <a:rPr lang="en-US" baseline="0" dirty="0" smtClean="0">
                <a:latin typeface="+mn-lt"/>
              </a:rPr>
              <a:t>, select </a:t>
            </a:r>
            <a:r>
              <a:rPr lang="en-US" b="1" baseline="0" dirty="0" smtClean="0">
                <a:latin typeface="+mn-lt"/>
              </a:rPr>
              <a:t>Auto-reverse</a:t>
            </a:r>
            <a:r>
              <a:rPr lang="en-US" baseline="0" dirty="0" smtClean="0">
                <a:latin typeface="+mn-lt"/>
              </a:rPr>
              <a:t>.</a:t>
            </a:r>
          </a:p>
          <a:p>
            <a:pPr marL="685800" lvl="1" indent="-228600">
              <a:buFont typeface="Arial" pitchFamily="34" charset="0"/>
              <a:buChar char="•"/>
            </a:pPr>
            <a:r>
              <a:rPr lang="en-US" baseline="0" dirty="0" smtClean="0">
                <a:latin typeface="+mn-lt"/>
              </a:rPr>
              <a:t>On the </a:t>
            </a:r>
            <a:r>
              <a:rPr lang="en-US" b="1" baseline="0" dirty="0" smtClean="0">
                <a:latin typeface="+mn-lt"/>
              </a:rPr>
              <a:t>Timing</a:t>
            </a:r>
            <a:r>
              <a:rPr lang="en-US" baseline="0" dirty="0" smtClean="0">
                <a:latin typeface="+mn-lt"/>
              </a:rPr>
              <a:t> tab, in the </a:t>
            </a:r>
            <a:r>
              <a:rPr lang="en-US" b="1" baseline="0" dirty="0" smtClean="0">
                <a:latin typeface="+mn-lt"/>
              </a:rPr>
              <a:t>Start</a:t>
            </a:r>
            <a:r>
              <a:rPr lang="en-US" baseline="0" dirty="0" smtClean="0">
                <a:latin typeface="+mn-lt"/>
              </a:rPr>
              <a:t> list, select </a:t>
            </a:r>
            <a:r>
              <a:rPr lang="en-US" b="1" baseline="0" dirty="0" smtClean="0">
                <a:latin typeface="+mn-lt"/>
              </a:rPr>
              <a:t>With</a:t>
            </a:r>
            <a:r>
              <a:rPr lang="en-US" baseline="0" dirty="0" smtClean="0">
                <a:latin typeface="+mn-lt"/>
              </a:rPr>
              <a:t> </a:t>
            </a:r>
            <a:r>
              <a:rPr lang="en-US" b="1" baseline="0" dirty="0" smtClean="0">
                <a:latin typeface="+mn-lt"/>
              </a:rPr>
              <a:t>Previous</a:t>
            </a:r>
            <a:r>
              <a:rPr lang="en-US" baseline="0" dirty="0" smtClean="0">
                <a:latin typeface="+mn-lt"/>
              </a:rPr>
              <a:t>.</a:t>
            </a:r>
          </a:p>
          <a:p>
            <a:pPr marL="685800" lvl="1" indent="-228600">
              <a:buFont typeface="Arial" pitchFamily="34" charset="0"/>
              <a:buChar char="•"/>
            </a:pPr>
            <a:r>
              <a:rPr lang="en-US" baseline="0" dirty="0" smtClean="0">
                <a:latin typeface="+mn-lt"/>
              </a:rPr>
              <a:t>On the </a:t>
            </a:r>
            <a:r>
              <a:rPr lang="en-US" b="1" baseline="0" dirty="0" smtClean="0">
                <a:latin typeface="+mn-lt"/>
              </a:rPr>
              <a:t>Timing</a:t>
            </a:r>
            <a:r>
              <a:rPr lang="en-US" baseline="0" dirty="0" smtClean="0">
                <a:latin typeface="+mn-lt"/>
              </a:rPr>
              <a:t> tab, in the </a:t>
            </a:r>
            <a:r>
              <a:rPr lang="en-US" b="1" baseline="0" dirty="0" smtClean="0">
                <a:latin typeface="+mn-lt"/>
              </a:rPr>
              <a:t>Delay</a:t>
            </a:r>
            <a:r>
              <a:rPr lang="en-US" baseline="0" dirty="0" smtClean="0">
                <a:latin typeface="+mn-lt"/>
              </a:rPr>
              <a:t> box, enter </a:t>
            </a:r>
            <a:r>
              <a:rPr lang="en-US" b="1" baseline="0" dirty="0" smtClean="0">
                <a:latin typeface="+mn-lt"/>
              </a:rPr>
              <a:t>8</a:t>
            </a:r>
            <a:r>
              <a:rPr lang="en-US" baseline="0" dirty="0" smtClean="0">
                <a:latin typeface="+mn-lt"/>
              </a:rPr>
              <a:t>.</a:t>
            </a:r>
          </a:p>
          <a:p>
            <a:pPr marL="685800" lvl="1" indent="-228600">
              <a:buFont typeface="Arial" pitchFamily="34" charset="0"/>
              <a:buChar char="•"/>
            </a:pPr>
            <a:r>
              <a:rPr lang="en-US" baseline="0" dirty="0" smtClean="0">
                <a:latin typeface="+mn-lt"/>
              </a:rPr>
              <a:t>On the </a:t>
            </a:r>
            <a:r>
              <a:rPr lang="en-US" b="1" baseline="0" dirty="0" smtClean="0">
                <a:latin typeface="+mn-lt"/>
              </a:rPr>
              <a:t>Timing</a:t>
            </a:r>
            <a:r>
              <a:rPr lang="en-US" baseline="0" dirty="0" smtClean="0">
                <a:latin typeface="+mn-lt"/>
              </a:rPr>
              <a:t> tab, in the </a:t>
            </a:r>
            <a:r>
              <a:rPr lang="en-US" b="1" baseline="0" dirty="0" smtClean="0">
                <a:latin typeface="+mn-lt"/>
              </a:rPr>
              <a:t>Speed</a:t>
            </a:r>
            <a:r>
              <a:rPr lang="en-US" baseline="0" dirty="0" smtClean="0">
                <a:latin typeface="+mn-lt"/>
              </a:rPr>
              <a:t> box, enter </a:t>
            </a:r>
            <a:r>
              <a:rPr lang="en-US" b="1" baseline="0" dirty="0" smtClean="0">
                <a:latin typeface="+mn-lt"/>
              </a:rPr>
              <a:t>6.5 seconds</a:t>
            </a:r>
            <a:r>
              <a:rPr lang="en-US" baseline="0" dirty="0" smtClean="0">
                <a:latin typeface="+mn-lt"/>
              </a:rPr>
              <a:t>.</a:t>
            </a:r>
          </a:p>
          <a:p>
            <a:pPr marL="228600" indent="-228600">
              <a:buFont typeface="+mj-lt"/>
              <a:buAutoNum type="arabicPeriod"/>
            </a:pPr>
            <a:endParaRPr lang="en-US" baseline="0" dirty="0" smtClean="0">
              <a:latin typeface="+mn-lt"/>
            </a:endParaRPr>
          </a:p>
          <a:p>
            <a:pPr marL="228600" indent="-228600">
              <a:buFont typeface="+mj-lt"/>
              <a:buAutoNum type="arabicPeriod"/>
            </a:pPr>
            <a:endParaRPr lang="en-US" baseline="0" dirty="0" smtClean="0">
              <a:latin typeface="+mn-lt"/>
            </a:endParaRPr>
          </a:p>
          <a:p>
            <a:pPr marL="228600" indent="-228600">
              <a:buFont typeface="+mj-lt"/>
              <a:buNone/>
            </a:pPr>
            <a:r>
              <a:rPr lang="en-US" baseline="0" dirty="0" smtClean="0">
                <a:latin typeface="+mn-lt"/>
              </a:rPr>
              <a:t>To reproduce the picture animation effects, do the following:</a:t>
            </a:r>
          </a:p>
          <a:p>
            <a:pPr marL="228600" indent="-228600">
              <a:buFont typeface="+mj-lt"/>
              <a:buAutoNum type="arabicPeriod"/>
            </a:pPr>
            <a:r>
              <a:rPr lang="en-US" baseline="0" dirty="0" smtClean="0">
                <a:latin typeface="+mn-lt"/>
              </a:rPr>
              <a:t>On the slide, select the large picture. In the </a:t>
            </a:r>
            <a:r>
              <a:rPr lang="en-US" b="1" baseline="0" dirty="0" smtClean="0">
                <a:latin typeface="+mn-lt"/>
              </a:rPr>
              <a:t>Custom</a:t>
            </a:r>
            <a:r>
              <a:rPr lang="en-US" baseline="0" dirty="0" smtClean="0">
                <a:latin typeface="+mn-lt"/>
              </a:rPr>
              <a:t> </a:t>
            </a:r>
            <a:r>
              <a:rPr lang="en-US" b="1" baseline="0" dirty="0" smtClean="0">
                <a:latin typeface="+mn-lt"/>
              </a:rPr>
              <a:t>Animation</a:t>
            </a:r>
            <a:r>
              <a:rPr lang="en-US" baseline="0" dirty="0" smtClean="0">
                <a:latin typeface="+mn-lt"/>
              </a:rPr>
              <a:t> task pane, click </a:t>
            </a:r>
            <a:r>
              <a:rPr lang="en-US" b="1" baseline="0" dirty="0" smtClean="0">
                <a:latin typeface="+mn-lt"/>
              </a:rPr>
              <a:t>Add</a:t>
            </a:r>
            <a:r>
              <a:rPr lang="en-US" baseline="0" dirty="0" smtClean="0">
                <a:latin typeface="+mn-lt"/>
              </a:rPr>
              <a:t> </a:t>
            </a:r>
            <a:r>
              <a:rPr lang="en-US" b="1" baseline="0" dirty="0" smtClean="0">
                <a:latin typeface="+mn-lt"/>
              </a:rPr>
              <a:t>Effect</a:t>
            </a:r>
            <a:r>
              <a:rPr lang="en-US" baseline="0" dirty="0" smtClean="0">
                <a:latin typeface="+mn-lt"/>
              </a:rPr>
              <a:t>, point to </a:t>
            </a:r>
            <a:r>
              <a:rPr lang="en-US" b="1" baseline="0" dirty="0" smtClean="0">
                <a:latin typeface="+mn-lt"/>
              </a:rPr>
              <a:t>Motion</a:t>
            </a:r>
            <a:r>
              <a:rPr lang="en-US" baseline="0" dirty="0" smtClean="0">
                <a:latin typeface="+mn-lt"/>
              </a:rPr>
              <a:t> </a:t>
            </a:r>
            <a:r>
              <a:rPr lang="en-US" b="1" baseline="0" dirty="0" smtClean="0">
                <a:latin typeface="+mn-lt"/>
              </a:rPr>
              <a:t>Paths</a:t>
            </a:r>
            <a:r>
              <a:rPr lang="en-US" b="0" baseline="0" dirty="0" smtClean="0">
                <a:latin typeface="+mn-lt"/>
              </a:rPr>
              <a:t>, and then click</a:t>
            </a:r>
            <a:r>
              <a:rPr lang="en-US" baseline="0" dirty="0" smtClean="0">
                <a:latin typeface="+mn-lt"/>
              </a:rPr>
              <a:t> </a:t>
            </a:r>
            <a:r>
              <a:rPr lang="en-US" b="1" baseline="0" dirty="0" smtClean="0">
                <a:latin typeface="+mn-lt"/>
              </a:rPr>
              <a:t>Left</a:t>
            </a:r>
            <a:r>
              <a:rPr lang="en-US" baseline="0" dirty="0" smtClean="0">
                <a:latin typeface="+mn-lt"/>
              </a:rPr>
              <a:t>.</a:t>
            </a:r>
          </a:p>
          <a:p>
            <a:pPr marL="228600" indent="-228600">
              <a:buFont typeface="+mj-lt"/>
              <a:buAutoNum type="arabicPeriod"/>
            </a:pPr>
            <a:r>
              <a:rPr lang="en-US" baseline="0" dirty="0" smtClean="0">
                <a:latin typeface="+mn-lt"/>
              </a:rPr>
              <a:t>In the </a:t>
            </a:r>
            <a:r>
              <a:rPr lang="en-US" b="1" baseline="0" dirty="0" smtClean="0">
                <a:latin typeface="+mn-lt"/>
              </a:rPr>
              <a:t>Custom Animation </a:t>
            </a:r>
            <a:r>
              <a:rPr lang="en-US" baseline="0" dirty="0" smtClean="0">
                <a:latin typeface="+mn-lt"/>
              </a:rPr>
              <a:t>task pane, select the seventh animation effect (</a:t>
            </a:r>
            <a:r>
              <a:rPr lang="en-US" b="0" baseline="0" dirty="0" smtClean="0">
                <a:latin typeface="+mn-lt"/>
              </a:rPr>
              <a:t>left</a:t>
            </a:r>
            <a:r>
              <a:rPr lang="en-US" baseline="0" dirty="0" smtClean="0">
                <a:latin typeface="+mn-lt"/>
              </a:rPr>
              <a:t> motion path for the large picture). On the slide, point to the endpoint (red arrow) of the selected motion path until the cursor becomes a two-headed arrow. Press and hold SHIFT, and then drag the endpoint all the way to the left edge of the slide. (</a:t>
            </a:r>
            <a:r>
              <a:rPr lang="en-US" b="1" baseline="0" dirty="0" smtClean="0">
                <a:latin typeface="+mn-lt"/>
              </a:rPr>
              <a:t>Note: </a:t>
            </a:r>
            <a:r>
              <a:rPr lang="en-US" baseline="0" dirty="0" smtClean="0">
                <a:latin typeface="+mn-lt"/>
              </a:rPr>
              <a:t>Be sure that you only extend the motion path by dragging the endpoint, and do not drag the entire motion path up, down, left, or right. You may need to zoom in on the slide in order to drag the path more accurately. On the </a:t>
            </a:r>
            <a:r>
              <a:rPr lang="en-US" b="1" baseline="0" dirty="0" smtClean="0">
                <a:latin typeface="+mn-lt"/>
              </a:rPr>
              <a:t>View</a:t>
            </a:r>
            <a:r>
              <a:rPr lang="en-US" baseline="0" dirty="0" smtClean="0">
                <a:latin typeface="+mn-lt"/>
              </a:rPr>
              <a:t> tab, in the </a:t>
            </a:r>
            <a:r>
              <a:rPr lang="en-US" b="1" baseline="0" dirty="0" smtClean="0">
                <a:latin typeface="+mn-lt"/>
              </a:rPr>
              <a:t>Zoom</a:t>
            </a:r>
            <a:r>
              <a:rPr lang="en-US" baseline="0" dirty="0" smtClean="0">
                <a:latin typeface="+mn-lt"/>
              </a:rPr>
              <a:t> group, click </a:t>
            </a:r>
            <a:r>
              <a:rPr lang="en-US" b="1" baseline="0" dirty="0" smtClean="0">
                <a:latin typeface="+mn-lt"/>
              </a:rPr>
              <a:t>Zoom</a:t>
            </a:r>
            <a:r>
              <a:rPr lang="en-US" baseline="0" dirty="0" smtClean="0">
                <a:latin typeface="+mn-lt"/>
              </a:rPr>
              <a:t>. In the </a:t>
            </a:r>
            <a:r>
              <a:rPr lang="en-US" b="1" baseline="0" dirty="0" smtClean="0">
                <a:latin typeface="+mn-lt"/>
              </a:rPr>
              <a:t>Zoom</a:t>
            </a:r>
            <a:r>
              <a:rPr lang="en-US" baseline="0" dirty="0" smtClean="0">
                <a:latin typeface="+mn-lt"/>
              </a:rPr>
              <a:t> dialog box, select </a:t>
            </a:r>
            <a:r>
              <a:rPr lang="en-US" b="1" baseline="0" dirty="0" smtClean="0">
                <a:latin typeface="+mn-lt"/>
              </a:rPr>
              <a:t>100%</a:t>
            </a:r>
            <a:r>
              <a:rPr lang="en-US" baseline="0" dirty="0" smtClean="0">
                <a:latin typeface="+mn-lt"/>
              </a:rPr>
              <a:t> or larger.)</a:t>
            </a:r>
            <a:endParaRPr lang="en-US" i="1" baseline="0" dirty="0" smtClean="0">
              <a:latin typeface="+mn-lt"/>
            </a:endParaRPr>
          </a:p>
          <a:p>
            <a:pPr marL="228600" indent="-228600">
              <a:buFont typeface="+mj-lt"/>
              <a:buAutoNum type="arabicPeriod"/>
            </a:pPr>
            <a:r>
              <a:rPr lang="en-US" baseline="0" dirty="0" smtClean="0">
                <a:latin typeface="+mn-lt"/>
              </a:rPr>
              <a:t>In the </a:t>
            </a:r>
            <a:r>
              <a:rPr lang="en-US" b="1" baseline="0" dirty="0" smtClean="0">
                <a:latin typeface="+mn-lt"/>
              </a:rPr>
              <a:t>Custom</a:t>
            </a:r>
            <a:r>
              <a:rPr lang="en-US" baseline="0" dirty="0" smtClean="0">
                <a:latin typeface="+mn-lt"/>
              </a:rPr>
              <a:t> </a:t>
            </a:r>
            <a:r>
              <a:rPr lang="en-US" b="1" baseline="0" dirty="0" smtClean="0">
                <a:latin typeface="+mn-lt"/>
              </a:rPr>
              <a:t>Animation</a:t>
            </a:r>
            <a:r>
              <a:rPr lang="en-US" baseline="0" dirty="0" smtClean="0">
                <a:latin typeface="+mn-lt"/>
              </a:rPr>
              <a:t> task pane, click the arrow to the right of the seventh animation effect, and then click </a:t>
            </a:r>
            <a:r>
              <a:rPr lang="en-US" b="1" baseline="0" dirty="0" smtClean="0">
                <a:latin typeface="+mn-lt"/>
              </a:rPr>
              <a:t>Timing</a:t>
            </a:r>
            <a:r>
              <a:rPr lang="en-US" baseline="0" dirty="0" smtClean="0">
                <a:latin typeface="+mn-lt"/>
              </a:rPr>
              <a:t>. In the </a:t>
            </a:r>
            <a:r>
              <a:rPr lang="en-US" b="1" baseline="0" dirty="0" smtClean="0">
                <a:latin typeface="+mn-lt"/>
              </a:rPr>
              <a:t>Left</a:t>
            </a:r>
            <a:r>
              <a:rPr lang="en-US" baseline="0" dirty="0" smtClean="0">
                <a:latin typeface="+mn-lt"/>
              </a:rPr>
              <a:t> dialog box, on the </a:t>
            </a:r>
            <a:r>
              <a:rPr lang="en-US" b="1" baseline="0" dirty="0" smtClean="0">
                <a:latin typeface="+mn-lt"/>
              </a:rPr>
              <a:t>Timing</a:t>
            </a:r>
            <a:r>
              <a:rPr lang="en-US" baseline="0" dirty="0" smtClean="0">
                <a:latin typeface="+mn-lt"/>
              </a:rPr>
              <a:t> tab, do the following:</a:t>
            </a:r>
          </a:p>
          <a:p>
            <a:pPr marL="685800" lvl="1" indent="-228600">
              <a:buFont typeface="Arial" pitchFamily="34" charset="0"/>
              <a:buChar char="•"/>
            </a:pPr>
            <a:r>
              <a:rPr lang="en-US" baseline="0" dirty="0" smtClean="0">
                <a:latin typeface="+mn-lt"/>
              </a:rPr>
              <a:t>In the </a:t>
            </a:r>
            <a:r>
              <a:rPr lang="en-US" b="1" baseline="0" dirty="0" smtClean="0">
                <a:latin typeface="+mn-lt"/>
              </a:rPr>
              <a:t>Start</a:t>
            </a:r>
            <a:r>
              <a:rPr lang="en-US" baseline="0" dirty="0" smtClean="0">
                <a:latin typeface="+mn-lt"/>
              </a:rPr>
              <a:t> list, select </a:t>
            </a:r>
            <a:r>
              <a:rPr lang="en-US" b="1" baseline="0" dirty="0" smtClean="0">
                <a:latin typeface="+mn-lt"/>
              </a:rPr>
              <a:t>With</a:t>
            </a:r>
            <a:r>
              <a:rPr lang="en-US" baseline="0" dirty="0" smtClean="0">
                <a:latin typeface="+mn-lt"/>
              </a:rPr>
              <a:t> </a:t>
            </a:r>
            <a:r>
              <a:rPr lang="en-US" b="1" baseline="0" dirty="0" smtClean="0">
                <a:latin typeface="+mn-lt"/>
              </a:rPr>
              <a:t>Previous</a:t>
            </a:r>
            <a:r>
              <a:rPr lang="en-US" baseline="0" dirty="0" smtClean="0">
                <a:latin typeface="+mn-lt"/>
              </a:rPr>
              <a:t>.</a:t>
            </a:r>
          </a:p>
          <a:p>
            <a:pPr marL="685800" lvl="1" indent="-228600">
              <a:buFont typeface="Arial" pitchFamily="34" charset="0"/>
              <a:buChar char="•"/>
            </a:pPr>
            <a:r>
              <a:rPr lang="en-US" baseline="0" dirty="0" smtClean="0">
                <a:latin typeface="+mn-lt"/>
              </a:rPr>
              <a:t>In the </a:t>
            </a:r>
            <a:r>
              <a:rPr lang="en-US" b="1" baseline="0" dirty="0" smtClean="0">
                <a:latin typeface="+mn-lt"/>
              </a:rPr>
              <a:t>Delay</a:t>
            </a:r>
            <a:r>
              <a:rPr lang="en-US" baseline="0" dirty="0" smtClean="0">
                <a:latin typeface="+mn-lt"/>
              </a:rPr>
              <a:t> box, enter </a:t>
            </a:r>
            <a:r>
              <a:rPr lang="en-US" b="1" baseline="0" dirty="0" smtClean="0">
                <a:latin typeface="+mn-lt"/>
              </a:rPr>
              <a:t>17</a:t>
            </a:r>
            <a:r>
              <a:rPr lang="en-US" baseline="0" dirty="0" smtClean="0">
                <a:latin typeface="+mn-lt"/>
              </a:rPr>
              <a:t>.</a:t>
            </a:r>
          </a:p>
          <a:p>
            <a:pPr marL="685800" lvl="1" indent="-228600">
              <a:buFont typeface="Arial" pitchFamily="34" charset="0"/>
              <a:buChar char="•"/>
            </a:pPr>
            <a:r>
              <a:rPr lang="en-US" baseline="0" dirty="0" smtClean="0">
                <a:latin typeface="+mn-lt"/>
              </a:rPr>
              <a:t>In the </a:t>
            </a:r>
            <a:r>
              <a:rPr lang="en-US" b="1" baseline="0" dirty="0" smtClean="0">
                <a:latin typeface="+mn-lt"/>
              </a:rPr>
              <a:t>Speed</a:t>
            </a:r>
            <a:r>
              <a:rPr lang="en-US" baseline="0" dirty="0" smtClean="0">
                <a:latin typeface="+mn-lt"/>
              </a:rPr>
              <a:t> box, enter </a:t>
            </a:r>
            <a:r>
              <a:rPr lang="en-US" b="1" baseline="0" dirty="0" smtClean="0">
                <a:latin typeface="+mn-lt"/>
              </a:rPr>
              <a:t>3 seconds</a:t>
            </a:r>
            <a:r>
              <a:rPr lang="en-US" baseline="0" dirty="0" smtClean="0">
                <a:latin typeface="+mn-lt"/>
              </a:rPr>
              <a:t>.</a:t>
            </a:r>
          </a:p>
          <a:p>
            <a:pPr marL="228600" indent="-228600">
              <a:buFont typeface="+mj-lt"/>
              <a:buAutoNum type="arabicPeriod"/>
            </a:pPr>
            <a:endParaRPr lang="en-US" b="1" baseline="0" dirty="0" smtClean="0">
              <a:latin typeface="+mn-lt"/>
            </a:endParaRPr>
          </a:p>
          <a:p>
            <a:pPr marL="228600" indent="-228600">
              <a:buFont typeface="+mj-lt"/>
              <a:buAutoNum type="arabicPeriod"/>
            </a:pPr>
            <a:endParaRPr lang="en-US" b="1" baseline="0" dirty="0" smtClean="0">
              <a:latin typeface="+mn-lt"/>
            </a:endParaRPr>
          </a:p>
          <a:p>
            <a:pPr marL="228600" indent="-228600">
              <a:buFont typeface="+mj-lt"/>
              <a:buNone/>
            </a:pPr>
            <a:r>
              <a:rPr lang="en-US" b="0" baseline="0" dirty="0" smtClean="0">
                <a:latin typeface="+mn-lt"/>
              </a:rPr>
              <a:t>To reproduce the animation effects for the first snowflake from the top, do the following:</a:t>
            </a:r>
          </a:p>
          <a:p>
            <a:pPr marL="228600" indent="-228600">
              <a:buFont typeface="+mj-lt"/>
              <a:buAutoNum type="arabicPeriod"/>
            </a:pPr>
            <a:r>
              <a:rPr lang="en-US" baseline="0" dirty="0" smtClean="0">
                <a:latin typeface="+mn-lt"/>
              </a:rPr>
              <a:t>On the slide, select the snowflake immediately to the left of the text box. In the </a:t>
            </a:r>
            <a:r>
              <a:rPr lang="en-US" b="1" baseline="0" dirty="0" smtClean="0">
                <a:latin typeface="+mn-lt"/>
              </a:rPr>
              <a:t>Custom</a:t>
            </a:r>
            <a:r>
              <a:rPr lang="en-US" baseline="0" dirty="0" smtClean="0">
                <a:latin typeface="+mn-lt"/>
              </a:rPr>
              <a:t> </a:t>
            </a:r>
            <a:r>
              <a:rPr lang="en-US" b="1" baseline="0" dirty="0" smtClean="0">
                <a:latin typeface="+mn-lt"/>
              </a:rPr>
              <a:t>Animation</a:t>
            </a:r>
            <a:r>
              <a:rPr lang="en-US" baseline="0" dirty="0" smtClean="0">
                <a:latin typeface="+mn-lt"/>
              </a:rPr>
              <a:t> task pane, click </a:t>
            </a:r>
            <a:r>
              <a:rPr lang="en-US" b="1" baseline="0" dirty="0" smtClean="0">
                <a:latin typeface="+mn-lt"/>
              </a:rPr>
              <a:t>Add</a:t>
            </a:r>
            <a:r>
              <a:rPr lang="en-US" baseline="0" dirty="0" smtClean="0">
                <a:latin typeface="+mn-lt"/>
              </a:rPr>
              <a:t> </a:t>
            </a:r>
            <a:r>
              <a:rPr lang="en-US" b="1" baseline="0" dirty="0" smtClean="0">
                <a:latin typeface="+mn-lt"/>
              </a:rPr>
              <a:t>Effect</a:t>
            </a:r>
            <a:r>
              <a:rPr lang="en-US" baseline="0" dirty="0" smtClean="0">
                <a:latin typeface="+mn-lt"/>
              </a:rPr>
              <a:t>, point to </a:t>
            </a:r>
            <a:r>
              <a:rPr lang="en-US" b="1" baseline="0" dirty="0" smtClean="0">
                <a:latin typeface="+mn-lt"/>
              </a:rPr>
              <a:t>Entrance</a:t>
            </a:r>
            <a:r>
              <a:rPr lang="en-US" b="0" baseline="0" dirty="0" smtClean="0">
                <a:latin typeface="+mn-lt"/>
              </a:rPr>
              <a:t>,</a:t>
            </a:r>
            <a:r>
              <a:rPr lang="en-US" baseline="0" dirty="0" smtClean="0">
                <a:latin typeface="+mn-lt"/>
              </a:rPr>
              <a:t> and then click </a:t>
            </a:r>
            <a:r>
              <a:rPr lang="en-US" b="1" baseline="0" dirty="0" smtClean="0">
                <a:latin typeface="+mn-lt"/>
              </a:rPr>
              <a:t>More</a:t>
            </a:r>
            <a:r>
              <a:rPr lang="en-US" baseline="0" dirty="0" smtClean="0">
                <a:latin typeface="+mn-lt"/>
              </a:rPr>
              <a:t> </a:t>
            </a:r>
            <a:r>
              <a:rPr lang="en-US" b="1" baseline="0" dirty="0" smtClean="0">
                <a:latin typeface="+mn-lt"/>
              </a:rPr>
              <a:t>Effects</a:t>
            </a:r>
            <a:r>
              <a:rPr lang="en-US" baseline="0" dirty="0" smtClean="0">
                <a:latin typeface="+mn-lt"/>
              </a:rPr>
              <a:t>. In the </a:t>
            </a:r>
            <a:r>
              <a:rPr lang="en-US" b="1" baseline="0" dirty="0" smtClean="0">
                <a:latin typeface="+mn-lt"/>
              </a:rPr>
              <a:t>Add</a:t>
            </a:r>
            <a:r>
              <a:rPr lang="en-US" baseline="0" dirty="0" smtClean="0">
                <a:latin typeface="+mn-lt"/>
              </a:rPr>
              <a:t> </a:t>
            </a:r>
            <a:r>
              <a:rPr lang="en-US" b="1" baseline="0" dirty="0" smtClean="0">
                <a:latin typeface="+mn-lt"/>
              </a:rPr>
              <a:t>Entrance</a:t>
            </a:r>
            <a:r>
              <a:rPr lang="en-US" baseline="0" dirty="0" smtClean="0">
                <a:latin typeface="+mn-lt"/>
              </a:rPr>
              <a:t> </a:t>
            </a:r>
            <a:r>
              <a:rPr lang="en-US" b="1" baseline="0" dirty="0" smtClean="0">
                <a:latin typeface="+mn-lt"/>
              </a:rPr>
              <a:t>Effect</a:t>
            </a:r>
            <a:r>
              <a:rPr lang="en-US" baseline="0" dirty="0" smtClean="0">
                <a:latin typeface="+mn-lt"/>
              </a:rPr>
              <a:t> dialog box, under </a:t>
            </a:r>
            <a:r>
              <a:rPr lang="en-US" b="1" baseline="0" dirty="0" smtClean="0">
                <a:latin typeface="+mn-lt"/>
              </a:rPr>
              <a:t>Subtle</a:t>
            </a:r>
            <a:r>
              <a:rPr lang="en-US" b="0" baseline="0" dirty="0" smtClean="0">
                <a:latin typeface="+mn-lt"/>
              </a:rPr>
              <a:t>,</a:t>
            </a:r>
            <a:r>
              <a:rPr lang="en-US" baseline="0" dirty="0" smtClean="0">
                <a:latin typeface="+mn-lt"/>
              </a:rPr>
              <a:t> click </a:t>
            </a:r>
            <a:r>
              <a:rPr lang="en-US" b="1" baseline="0" dirty="0" smtClean="0">
                <a:latin typeface="+mn-lt"/>
              </a:rPr>
              <a:t>Faded</a:t>
            </a:r>
            <a:r>
              <a:rPr lang="en-US" baseline="0" dirty="0" smtClean="0">
                <a:latin typeface="+mn-lt"/>
              </a:rPr>
              <a:t> </a:t>
            </a:r>
            <a:r>
              <a:rPr lang="en-US" b="1" baseline="0" dirty="0" smtClean="0">
                <a:latin typeface="+mn-lt"/>
              </a:rPr>
              <a:t>Zoom</a:t>
            </a:r>
            <a:r>
              <a:rPr lang="en-US" baseline="0" dirty="0" smtClean="0">
                <a:latin typeface="+mn-lt"/>
              </a:rPr>
              <a:t>.</a:t>
            </a:r>
          </a:p>
          <a:p>
            <a:pPr marL="228600" indent="-228600">
              <a:buFont typeface="+mj-lt"/>
              <a:buAutoNum type="arabicPeriod"/>
            </a:pPr>
            <a:r>
              <a:rPr lang="en-US" baseline="0" dirty="0" smtClean="0">
                <a:latin typeface="+mn-lt"/>
              </a:rPr>
              <a:t>In the </a:t>
            </a:r>
            <a:r>
              <a:rPr lang="en-US" b="1" baseline="0" dirty="0" smtClean="0">
                <a:latin typeface="+mn-lt"/>
              </a:rPr>
              <a:t>Custom</a:t>
            </a:r>
            <a:r>
              <a:rPr lang="en-US" baseline="0" dirty="0" smtClean="0">
                <a:latin typeface="+mn-lt"/>
              </a:rPr>
              <a:t> </a:t>
            </a:r>
            <a:r>
              <a:rPr lang="en-US" b="1" baseline="0" dirty="0" smtClean="0">
                <a:latin typeface="+mn-lt"/>
              </a:rPr>
              <a:t>Animation</a:t>
            </a:r>
            <a:r>
              <a:rPr lang="en-US" baseline="0" dirty="0" smtClean="0">
                <a:latin typeface="+mn-lt"/>
              </a:rPr>
              <a:t> task pane, click the arrow to the right of the eighth animation effect (faded zoom effect), and then click </a:t>
            </a:r>
            <a:r>
              <a:rPr lang="en-US" b="1" baseline="0" dirty="0" smtClean="0">
                <a:latin typeface="+mn-lt"/>
              </a:rPr>
              <a:t>Timing</a:t>
            </a:r>
            <a:r>
              <a:rPr lang="en-US" baseline="0" dirty="0" smtClean="0">
                <a:latin typeface="+mn-lt"/>
              </a:rPr>
              <a:t>. In the </a:t>
            </a:r>
            <a:r>
              <a:rPr lang="en-US" b="1" baseline="0" dirty="0" smtClean="0">
                <a:latin typeface="+mn-lt"/>
              </a:rPr>
              <a:t>Faded</a:t>
            </a:r>
            <a:r>
              <a:rPr lang="en-US" baseline="0" dirty="0" smtClean="0">
                <a:latin typeface="+mn-lt"/>
              </a:rPr>
              <a:t> </a:t>
            </a:r>
            <a:r>
              <a:rPr lang="en-US" b="1" baseline="0" dirty="0" smtClean="0">
                <a:latin typeface="+mn-lt"/>
              </a:rPr>
              <a:t>Zoom</a:t>
            </a:r>
            <a:r>
              <a:rPr lang="en-US" baseline="0" dirty="0" smtClean="0">
                <a:latin typeface="+mn-lt"/>
              </a:rPr>
              <a:t> dialog box, on the </a:t>
            </a:r>
            <a:r>
              <a:rPr lang="en-US" b="1" baseline="0" dirty="0" smtClean="0">
                <a:latin typeface="+mn-lt"/>
              </a:rPr>
              <a:t>Timing</a:t>
            </a:r>
            <a:r>
              <a:rPr lang="en-US" baseline="0" dirty="0" smtClean="0">
                <a:latin typeface="+mn-lt"/>
              </a:rPr>
              <a:t> tab, do the following:</a:t>
            </a:r>
          </a:p>
          <a:p>
            <a:pPr marL="685800" lvl="1" indent="-228600">
              <a:buFont typeface="Arial" pitchFamily="34" charset="0"/>
              <a:buChar char="•"/>
            </a:pPr>
            <a:r>
              <a:rPr lang="en-US" baseline="0" dirty="0" smtClean="0">
                <a:latin typeface="+mn-lt"/>
              </a:rPr>
              <a:t>In the </a:t>
            </a:r>
            <a:r>
              <a:rPr lang="en-US" b="1" baseline="0" dirty="0" smtClean="0">
                <a:latin typeface="+mn-lt"/>
              </a:rPr>
              <a:t>Start</a:t>
            </a:r>
            <a:r>
              <a:rPr lang="en-US" baseline="0" dirty="0" smtClean="0">
                <a:latin typeface="+mn-lt"/>
              </a:rPr>
              <a:t> list, select </a:t>
            </a:r>
            <a:r>
              <a:rPr lang="en-US" b="1" baseline="0" dirty="0" smtClean="0">
                <a:latin typeface="+mn-lt"/>
              </a:rPr>
              <a:t>With</a:t>
            </a:r>
            <a:r>
              <a:rPr lang="en-US" baseline="0" dirty="0" smtClean="0">
                <a:latin typeface="+mn-lt"/>
              </a:rPr>
              <a:t> </a:t>
            </a:r>
            <a:r>
              <a:rPr lang="en-US" b="1" baseline="0" dirty="0" smtClean="0">
                <a:latin typeface="+mn-lt"/>
              </a:rPr>
              <a:t>Previous</a:t>
            </a:r>
            <a:r>
              <a:rPr lang="en-US" baseline="0" dirty="0" smtClean="0">
                <a:latin typeface="+mn-lt"/>
              </a:rPr>
              <a:t>.</a:t>
            </a:r>
          </a:p>
          <a:p>
            <a:pPr marL="685800" lvl="1" indent="-228600">
              <a:buFont typeface="Arial" pitchFamily="34" charset="0"/>
              <a:buChar char="•"/>
            </a:pPr>
            <a:r>
              <a:rPr lang="en-US" baseline="0" dirty="0" smtClean="0">
                <a:latin typeface="+mn-lt"/>
              </a:rPr>
              <a:t>In the </a:t>
            </a:r>
            <a:r>
              <a:rPr lang="en-US" b="1" baseline="0" dirty="0" smtClean="0">
                <a:latin typeface="+mn-lt"/>
              </a:rPr>
              <a:t>Delay</a:t>
            </a:r>
            <a:r>
              <a:rPr lang="en-US" baseline="0" dirty="0" smtClean="0">
                <a:latin typeface="+mn-lt"/>
              </a:rPr>
              <a:t> box, enter </a:t>
            </a:r>
            <a:r>
              <a:rPr lang="en-US" b="1" baseline="0" dirty="0" smtClean="0">
                <a:latin typeface="+mn-lt"/>
              </a:rPr>
              <a:t>16</a:t>
            </a:r>
            <a:r>
              <a:rPr lang="en-US" baseline="0" dirty="0" smtClean="0">
                <a:latin typeface="+mn-lt"/>
              </a:rPr>
              <a:t>.</a:t>
            </a:r>
          </a:p>
          <a:p>
            <a:pPr marL="685800" lvl="1" indent="-228600">
              <a:buFont typeface="Arial" pitchFamily="34" charset="0"/>
              <a:buChar char="•"/>
            </a:pPr>
            <a:r>
              <a:rPr lang="en-US" baseline="0" dirty="0" smtClean="0">
                <a:latin typeface="+mn-lt"/>
              </a:rPr>
              <a:t>In the </a:t>
            </a:r>
            <a:r>
              <a:rPr lang="en-US" b="1" baseline="0" dirty="0" smtClean="0">
                <a:latin typeface="+mn-lt"/>
              </a:rPr>
              <a:t>Speed</a:t>
            </a:r>
            <a:r>
              <a:rPr lang="en-US" baseline="0" dirty="0" smtClean="0">
                <a:latin typeface="+mn-lt"/>
              </a:rPr>
              <a:t> box, select </a:t>
            </a:r>
            <a:r>
              <a:rPr lang="en-US" b="1" baseline="0" dirty="0" smtClean="0">
                <a:latin typeface="+mn-lt"/>
              </a:rPr>
              <a:t>1 second (Fast)</a:t>
            </a:r>
            <a:r>
              <a:rPr lang="en-US" baseline="0" dirty="0" smtClean="0">
                <a:latin typeface="+mn-lt"/>
              </a:rPr>
              <a:t>.</a:t>
            </a:r>
          </a:p>
          <a:p>
            <a:pPr marL="228600" indent="-228600">
              <a:buFont typeface="+mj-lt"/>
              <a:buAutoNum type="arabicPeriod"/>
            </a:pPr>
            <a:r>
              <a:rPr lang="en-US" baseline="0" dirty="0" smtClean="0">
                <a:latin typeface="+mn-lt"/>
              </a:rPr>
              <a:t>On the slide, select the snowflake immediately to the left of the text box. In the </a:t>
            </a:r>
            <a:r>
              <a:rPr lang="en-US" b="1" baseline="0" dirty="0" smtClean="0">
                <a:latin typeface="+mn-lt"/>
              </a:rPr>
              <a:t>Custom</a:t>
            </a:r>
            <a:r>
              <a:rPr lang="en-US" baseline="0" dirty="0" smtClean="0">
                <a:latin typeface="+mn-lt"/>
              </a:rPr>
              <a:t> </a:t>
            </a:r>
            <a:r>
              <a:rPr lang="en-US" b="1" baseline="0" dirty="0" smtClean="0">
                <a:latin typeface="+mn-lt"/>
              </a:rPr>
              <a:t>Animation</a:t>
            </a:r>
            <a:r>
              <a:rPr lang="en-US" baseline="0" dirty="0" smtClean="0">
                <a:latin typeface="+mn-lt"/>
              </a:rPr>
              <a:t> task pane, click </a:t>
            </a:r>
            <a:r>
              <a:rPr lang="en-US" b="1" baseline="0" dirty="0" smtClean="0">
                <a:latin typeface="+mn-lt"/>
              </a:rPr>
              <a:t>Add</a:t>
            </a:r>
            <a:r>
              <a:rPr lang="en-US" baseline="0" dirty="0" smtClean="0">
                <a:latin typeface="+mn-lt"/>
              </a:rPr>
              <a:t> </a:t>
            </a:r>
            <a:r>
              <a:rPr lang="en-US" b="1" baseline="0" dirty="0" smtClean="0">
                <a:latin typeface="+mn-lt"/>
              </a:rPr>
              <a:t>Effect</a:t>
            </a:r>
            <a:r>
              <a:rPr lang="en-US" baseline="0" dirty="0" smtClean="0">
                <a:latin typeface="+mn-lt"/>
              </a:rPr>
              <a:t>, point to </a:t>
            </a:r>
            <a:r>
              <a:rPr lang="en-US" b="1" baseline="0" dirty="0" smtClean="0">
                <a:latin typeface="+mn-lt"/>
              </a:rPr>
              <a:t>Motion</a:t>
            </a:r>
            <a:r>
              <a:rPr lang="en-US" baseline="0" dirty="0" smtClean="0">
                <a:latin typeface="+mn-lt"/>
              </a:rPr>
              <a:t> </a:t>
            </a:r>
            <a:r>
              <a:rPr lang="en-US" b="1" baseline="0" dirty="0" smtClean="0">
                <a:latin typeface="+mn-lt"/>
              </a:rPr>
              <a:t>Paths</a:t>
            </a:r>
            <a:r>
              <a:rPr lang="en-US" baseline="0" dirty="0" smtClean="0">
                <a:latin typeface="+mn-lt"/>
              </a:rPr>
              <a:t>, point to </a:t>
            </a:r>
            <a:r>
              <a:rPr lang="en-US" b="1" baseline="0" dirty="0" smtClean="0">
                <a:latin typeface="+mn-lt"/>
              </a:rPr>
              <a:t>Draw</a:t>
            </a:r>
            <a:r>
              <a:rPr lang="en-US" baseline="0" dirty="0" smtClean="0">
                <a:latin typeface="+mn-lt"/>
              </a:rPr>
              <a:t> </a:t>
            </a:r>
            <a:r>
              <a:rPr lang="en-US" b="1" baseline="0" dirty="0" smtClean="0">
                <a:latin typeface="+mn-lt"/>
              </a:rPr>
              <a:t>Custom</a:t>
            </a:r>
            <a:r>
              <a:rPr lang="en-US" baseline="0" dirty="0" smtClean="0">
                <a:latin typeface="+mn-lt"/>
              </a:rPr>
              <a:t> </a:t>
            </a:r>
            <a:r>
              <a:rPr lang="en-US" b="1" baseline="0" dirty="0" smtClean="0">
                <a:latin typeface="+mn-lt"/>
              </a:rPr>
              <a:t>Path</a:t>
            </a:r>
            <a:r>
              <a:rPr lang="en-US" b="0" baseline="0" dirty="0" smtClean="0">
                <a:latin typeface="+mn-lt"/>
              </a:rPr>
              <a:t>,</a:t>
            </a:r>
            <a:r>
              <a:rPr lang="en-US" baseline="0" dirty="0" smtClean="0">
                <a:latin typeface="+mn-lt"/>
              </a:rPr>
              <a:t> and then click </a:t>
            </a:r>
            <a:r>
              <a:rPr lang="en-US" b="1" baseline="0" dirty="0" smtClean="0">
                <a:latin typeface="+mn-lt"/>
              </a:rPr>
              <a:t>Curve</a:t>
            </a:r>
            <a:r>
              <a:rPr lang="en-US" baseline="0" dirty="0" smtClean="0">
                <a:latin typeface="+mn-lt"/>
              </a:rPr>
              <a:t>. </a:t>
            </a:r>
          </a:p>
          <a:p>
            <a:pPr marL="228600" indent="-228600">
              <a:buFont typeface="+mj-lt"/>
              <a:buAutoNum type="arabicPeriod"/>
            </a:pPr>
            <a:r>
              <a:rPr lang="en-US" baseline="0" dirty="0" smtClean="0">
                <a:latin typeface="+mn-lt"/>
              </a:rPr>
              <a:t>To draw the curved motion path, do the following on the slide:</a:t>
            </a:r>
          </a:p>
          <a:p>
            <a:pPr marL="685800" lvl="1" indent="-228600">
              <a:buFont typeface="+mj-lt"/>
              <a:buAutoNum type="arabicPeriod"/>
            </a:pPr>
            <a:r>
              <a:rPr lang="en-US" baseline="0" dirty="0" smtClean="0">
                <a:latin typeface="+mn-lt"/>
              </a:rPr>
              <a:t>Click the first point off the left edge of the slide, 2” below the horizontal drawing guide.</a:t>
            </a:r>
          </a:p>
          <a:p>
            <a:pPr marL="685800" lvl="1" indent="-228600">
              <a:buFont typeface="+mj-lt"/>
              <a:buAutoNum type="arabicPeriod"/>
            </a:pPr>
            <a:r>
              <a:rPr lang="en-US" baseline="0" dirty="0" smtClean="0">
                <a:latin typeface="+mn-lt"/>
              </a:rPr>
              <a:t>Click the second point 3” to the left of the 0.00 vertical drawing guide and 3” below the horizontal drawing guide.</a:t>
            </a:r>
          </a:p>
          <a:p>
            <a:pPr marL="685800" lvl="1" indent="-228600">
              <a:buFont typeface="+mj-lt"/>
              <a:buAutoNum type="arabicPeriod"/>
            </a:pPr>
            <a:r>
              <a:rPr lang="en-US" baseline="0" dirty="0" smtClean="0">
                <a:latin typeface="+mn-lt"/>
              </a:rPr>
              <a:t>Click the third point 1” to the left of the 0.00 vertical drawing guide and 2.75” below the horizontal drawing guide.</a:t>
            </a:r>
          </a:p>
          <a:p>
            <a:pPr marL="685800" lvl="1" indent="-228600">
              <a:buFont typeface="+mj-lt"/>
              <a:buAutoNum type="arabicPeriod"/>
            </a:pPr>
            <a:r>
              <a:rPr lang="en-US" baseline="0" dirty="0" smtClean="0">
                <a:latin typeface="+mn-lt"/>
              </a:rPr>
              <a:t>Click the fourth point 2.75” to the right of the 0.00 vertical drawing guide and 1” below the horizontal drawing guide.</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latin typeface="+mn-lt"/>
              </a:rPr>
              <a:t>Click the fifth point 2.25” to the right of the 0.00 vertical drawing guide and 0.5” above the horizontal drawing guide.</a:t>
            </a:r>
          </a:p>
          <a:p>
            <a:pPr marL="685800" lvl="1" indent="-228600">
              <a:buFont typeface="+mj-lt"/>
              <a:buAutoNum type="arabicPeriod"/>
            </a:pPr>
            <a:r>
              <a:rPr lang="en-US" baseline="0" dirty="0" smtClean="0">
                <a:latin typeface="+mn-lt"/>
              </a:rPr>
              <a:t>Click the sixth point on the 0.00 vertical drawing guide and 2” above the horizontal drawing guide.</a:t>
            </a:r>
          </a:p>
          <a:p>
            <a:pPr marL="685800" lvl="1" indent="-228600">
              <a:buFont typeface="+mj-lt"/>
              <a:buAutoNum type="arabicPeriod"/>
            </a:pPr>
            <a:r>
              <a:rPr lang="en-US" baseline="0" dirty="0" smtClean="0">
                <a:latin typeface="+mn-lt"/>
              </a:rPr>
              <a:t>Double-click the seventh and final point on the snowflake.</a:t>
            </a:r>
          </a:p>
          <a:p>
            <a:pPr marL="228600" indent="-228600">
              <a:buFont typeface="+mj-lt"/>
              <a:buAutoNum type="arabicPeriod"/>
            </a:pPr>
            <a:r>
              <a:rPr lang="en-US" baseline="0" dirty="0" smtClean="0">
                <a:latin typeface="+mn-lt"/>
              </a:rPr>
              <a:t>In the </a:t>
            </a:r>
            <a:r>
              <a:rPr lang="en-US" b="1" baseline="0" dirty="0" smtClean="0">
                <a:latin typeface="+mn-lt"/>
              </a:rPr>
              <a:t>Custom</a:t>
            </a:r>
            <a:r>
              <a:rPr lang="en-US" baseline="0" dirty="0" smtClean="0">
                <a:latin typeface="+mn-lt"/>
              </a:rPr>
              <a:t> </a:t>
            </a:r>
            <a:r>
              <a:rPr lang="en-US" b="1" baseline="0" dirty="0" smtClean="0">
                <a:latin typeface="+mn-lt"/>
              </a:rPr>
              <a:t>Animation</a:t>
            </a:r>
            <a:r>
              <a:rPr lang="en-US" baseline="0" dirty="0" smtClean="0">
                <a:latin typeface="+mn-lt"/>
              </a:rPr>
              <a:t> task pane, click the arrow to the right of the ninth animation effect (custom motion path), and then click </a:t>
            </a:r>
            <a:r>
              <a:rPr lang="en-US" b="1" baseline="0" dirty="0" smtClean="0">
                <a:latin typeface="+mn-lt"/>
              </a:rPr>
              <a:t>Timing</a:t>
            </a:r>
            <a:r>
              <a:rPr lang="en-US" baseline="0" dirty="0" smtClean="0">
                <a:latin typeface="+mn-lt"/>
              </a:rPr>
              <a:t>. In the </a:t>
            </a:r>
            <a:r>
              <a:rPr lang="en-US" b="1" baseline="0" dirty="0" smtClean="0">
                <a:latin typeface="+mn-lt"/>
              </a:rPr>
              <a:t>Custom</a:t>
            </a:r>
            <a:r>
              <a:rPr lang="en-US" baseline="0" dirty="0" smtClean="0">
                <a:latin typeface="+mn-lt"/>
              </a:rPr>
              <a:t> </a:t>
            </a:r>
            <a:r>
              <a:rPr lang="en-US" b="1" baseline="0" dirty="0" smtClean="0">
                <a:latin typeface="+mn-lt"/>
              </a:rPr>
              <a:t>Path</a:t>
            </a:r>
            <a:r>
              <a:rPr lang="en-US" baseline="0" dirty="0" smtClean="0">
                <a:latin typeface="+mn-lt"/>
              </a:rPr>
              <a:t> dialog box, on the </a:t>
            </a:r>
            <a:r>
              <a:rPr lang="en-US" b="1" baseline="0" dirty="0" smtClean="0">
                <a:latin typeface="+mn-lt"/>
              </a:rPr>
              <a:t>Timing</a:t>
            </a:r>
            <a:r>
              <a:rPr lang="en-US" baseline="0" dirty="0" smtClean="0">
                <a:latin typeface="+mn-lt"/>
              </a:rPr>
              <a:t> tab, do the following: </a:t>
            </a:r>
          </a:p>
          <a:p>
            <a:pPr marL="685800" lvl="1" indent="-228600">
              <a:buFont typeface="Arial" pitchFamily="34" charset="0"/>
              <a:buChar char="•"/>
            </a:pPr>
            <a:r>
              <a:rPr lang="en-US" baseline="0" dirty="0" smtClean="0">
                <a:latin typeface="+mn-lt"/>
              </a:rPr>
              <a:t>In the </a:t>
            </a:r>
            <a:r>
              <a:rPr lang="en-US" b="1" baseline="0" dirty="0" smtClean="0">
                <a:latin typeface="+mn-lt"/>
              </a:rPr>
              <a:t>Start</a:t>
            </a:r>
            <a:r>
              <a:rPr lang="en-US" baseline="0" dirty="0" smtClean="0">
                <a:latin typeface="+mn-lt"/>
              </a:rPr>
              <a:t> list, select </a:t>
            </a:r>
            <a:r>
              <a:rPr lang="en-US" b="1" baseline="0" dirty="0" smtClean="0">
                <a:latin typeface="+mn-lt"/>
              </a:rPr>
              <a:t>With</a:t>
            </a:r>
            <a:r>
              <a:rPr lang="en-US" baseline="0" dirty="0" smtClean="0">
                <a:latin typeface="+mn-lt"/>
              </a:rPr>
              <a:t> </a:t>
            </a:r>
            <a:r>
              <a:rPr lang="en-US" b="1" baseline="0" dirty="0" smtClean="0">
                <a:latin typeface="+mn-lt"/>
              </a:rPr>
              <a:t>Previous</a:t>
            </a:r>
            <a:r>
              <a:rPr lang="en-US" baseline="0" dirty="0" smtClean="0">
                <a:latin typeface="+mn-lt"/>
              </a:rPr>
              <a:t>.</a:t>
            </a:r>
          </a:p>
          <a:p>
            <a:pPr marL="685800" lvl="1" indent="-228600">
              <a:buFont typeface="Arial" pitchFamily="34" charset="0"/>
              <a:buChar char="•"/>
            </a:pPr>
            <a:r>
              <a:rPr lang="en-US" baseline="0" dirty="0" smtClean="0">
                <a:latin typeface="+mn-lt"/>
              </a:rPr>
              <a:t>In the </a:t>
            </a:r>
            <a:r>
              <a:rPr lang="en-US" b="1" baseline="0" dirty="0" smtClean="0">
                <a:latin typeface="+mn-lt"/>
              </a:rPr>
              <a:t>Delay</a:t>
            </a:r>
            <a:r>
              <a:rPr lang="en-US" baseline="0" dirty="0" smtClean="0">
                <a:latin typeface="+mn-lt"/>
              </a:rPr>
              <a:t> box, enter </a:t>
            </a:r>
            <a:r>
              <a:rPr lang="en-US" b="1" baseline="0" dirty="0" smtClean="0">
                <a:latin typeface="+mn-lt"/>
              </a:rPr>
              <a:t>16</a:t>
            </a:r>
            <a:r>
              <a:rPr lang="en-US" baseline="0" dirty="0" smtClean="0">
                <a:latin typeface="+mn-lt"/>
              </a:rPr>
              <a:t>.</a:t>
            </a:r>
          </a:p>
          <a:p>
            <a:pPr marL="685800" lvl="1" indent="-228600">
              <a:buFont typeface="Arial" pitchFamily="34" charset="0"/>
              <a:buChar char="•"/>
            </a:pPr>
            <a:r>
              <a:rPr lang="en-US" baseline="0" dirty="0" smtClean="0">
                <a:latin typeface="+mn-lt"/>
              </a:rPr>
              <a:t>In the </a:t>
            </a:r>
            <a:r>
              <a:rPr lang="en-US" b="1" baseline="0" dirty="0" smtClean="0">
                <a:latin typeface="+mn-lt"/>
              </a:rPr>
              <a:t>Speed</a:t>
            </a:r>
            <a:r>
              <a:rPr lang="en-US" baseline="0" dirty="0" smtClean="0">
                <a:latin typeface="+mn-lt"/>
              </a:rPr>
              <a:t> box, select </a:t>
            </a:r>
            <a:r>
              <a:rPr lang="en-US" b="1" baseline="0" dirty="0" smtClean="0">
                <a:latin typeface="+mn-lt"/>
              </a:rPr>
              <a:t>5</a:t>
            </a:r>
            <a:r>
              <a:rPr lang="en-US" baseline="0" dirty="0" smtClean="0">
                <a:latin typeface="+mn-lt"/>
              </a:rPr>
              <a:t> </a:t>
            </a:r>
            <a:r>
              <a:rPr lang="en-US" b="1" baseline="0" dirty="0" smtClean="0">
                <a:latin typeface="+mn-lt"/>
              </a:rPr>
              <a:t>seconds (Very Slow)</a:t>
            </a:r>
            <a:r>
              <a:rPr lang="en-US" baseline="0" dirty="0" smtClean="0">
                <a:latin typeface="+mn-lt"/>
              </a:rPr>
              <a:t>. </a:t>
            </a:r>
          </a:p>
          <a:p>
            <a:pPr marL="228600" marR="0" lvl="1" indent="-228600" algn="l" defTabSz="914400" rtl="0" eaLnBrk="1" fontAlgn="auto" latinLnBrk="0" hangingPunct="1">
              <a:lnSpc>
                <a:spcPct val="100000"/>
              </a:lnSpc>
              <a:spcBef>
                <a:spcPts val="0"/>
              </a:spcBef>
              <a:spcAft>
                <a:spcPts val="0"/>
              </a:spcAft>
              <a:buClrTx/>
              <a:buSzTx/>
              <a:buFont typeface="+mj-lt"/>
              <a:buAutoNum type="arabicPeriod" startAt="6"/>
              <a:tabLst/>
              <a:defRPr/>
            </a:pPr>
            <a:r>
              <a:rPr lang="en-US" sz="1200" baseline="0" dirty="0" smtClean="0">
                <a:latin typeface="+mn-lt"/>
              </a:rPr>
              <a:t>Right-click the slide background area, and then click </a:t>
            </a:r>
            <a:r>
              <a:rPr lang="en-US" sz="1200" b="1" baseline="0" dirty="0" smtClean="0">
                <a:latin typeface="+mn-lt"/>
              </a:rPr>
              <a:t>Grid and Guides</a:t>
            </a:r>
            <a:r>
              <a:rPr lang="en-US" sz="1200" baseline="0" dirty="0" smtClean="0">
                <a:latin typeface="+mn-lt"/>
              </a:rPr>
              <a:t>. In the </a:t>
            </a:r>
            <a:r>
              <a:rPr lang="en-US" sz="1200" b="1" baseline="0" dirty="0" smtClean="0">
                <a:latin typeface="+mn-lt"/>
              </a:rPr>
              <a:t>Grid and Guides </a:t>
            </a:r>
            <a:r>
              <a:rPr lang="en-US" sz="1200" baseline="0" dirty="0" smtClean="0">
                <a:latin typeface="+mn-lt"/>
              </a:rPr>
              <a:t>dialog box, under </a:t>
            </a:r>
            <a:r>
              <a:rPr lang="en-US" sz="1200" b="1" baseline="0" dirty="0" smtClean="0">
                <a:latin typeface="+mn-lt"/>
              </a:rPr>
              <a:t>Guide settings</a:t>
            </a:r>
            <a:r>
              <a:rPr lang="en-US" sz="1200" baseline="0" dirty="0" smtClean="0">
                <a:latin typeface="+mn-lt"/>
              </a:rPr>
              <a:t>, clear </a:t>
            </a:r>
            <a:r>
              <a:rPr lang="en-US" sz="1200" b="1" baseline="0" dirty="0" smtClean="0">
                <a:latin typeface="+mn-lt"/>
              </a:rPr>
              <a:t>Display drawing guides on screen</a:t>
            </a:r>
            <a:r>
              <a:rPr lang="en-US" sz="1200" baseline="0" dirty="0" smtClean="0">
                <a:latin typeface="+mn-lt"/>
              </a:rPr>
              <a:t>, and then click </a:t>
            </a:r>
            <a:r>
              <a:rPr lang="en-US" sz="1200" b="1" baseline="0" dirty="0" smtClean="0">
                <a:latin typeface="+mn-lt"/>
              </a:rPr>
              <a:t>OK</a:t>
            </a:r>
            <a:r>
              <a:rPr lang="en-US" sz="1200" baseline="0" dirty="0" smtClean="0">
                <a:latin typeface="+mn-lt"/>
              </a:rPr>
              <a:t>. </a:t>
            </a:r>
            <a:endParaRPr lang="en-US" sz="1200" b="1" kern="1200" dirty="0" smtClean="0">
              <a:solidFill>
                <a:schemeClr val="tx1"/>
              </a:solidFill>
              <a:latin typeface="+mn-lt"/>
              <a:ea typeface="+mn-ea"/>
              <a:cs typeface="+mn-cs"/>
            </a:endParaRPr>
          </a:p>
          <a:p>
            <a:pPr marL="685800" lvl="1" indent="-228600">
              <a:buFont typeface="+mj-lt"/>
              <a:buAutoNum type="arabicPeriod" startAt="6"/>
            </a:pPr>
            <a:endParaRPr lang="en-US" baseline="0" dirty="0" smtClean="0">
              <a:latin typeface="+mn-lt"/>
            </a:endParaRPr>
          </a:p>
          <a:p>
            <a:pPr marL="228600" indent="-228600">
              <a:buFont typeface="+mj-lt"/>
              <a:buAutoNum type="arabicPeriod"/>
            </a:pPr>
            <a:endParaRPr lang="en-US" baseline="0" dirty="0" smtClean="0">
              <a:latin typeface="+mn-lt"/>
            </a:endParaRPr>
          </a:p>
          <a:p>
            <a:pPr marL="228600" indent="-228600">
              <a:buFont typeface="+mj-lt"/>
              <a:buNone/>
            </a:pPr>
            <a:r>
              <a:rPr lang="en-US" baseline="0" dirty="0" smtClean="0">
                <a:latin typeface="+mn-lt"/>
              </a:rPr>
              <a:t>To reproduce the animation effects for the quotation text box, do the following:</a:t>
            </a:r>
          </a:p>
          <a:p>
            <a:pPr marL="228600" indent="-228600">
              <a:buFont typeface="+mj-lt"/>
              <a:buAutoNum type="arabicPeriod"/>
            </a:pPr>
            <a:r>
              <a:rPr lang="en-US" baseline="0" dirty="0" smtClean="0">
                <a:latin typeface="+mn-lt"/>
              </a:rPr>
              <a:t>On the slide, select the quotation text box. In the </a:t>
            </a:r>
            <a:r>
              <a:rPr lang="en-US" b="1" baseline="0" dirty="0" smtClean="0">
                <a:latin typeface="+mn-lt"/>
              </a:rPr>
              <a:t>Custom</a:t>
            </a:r>
            <a:r>
              <a:rPr lang="en-US" baseline="0" dirty="0" smtClean="0">
                <a:latin typeface="+mn-lt"/>
              </a:rPr>
              <a:t> </a:t>
            </a:r>
            <a:r>
              <a:rPr lang="en-US" b="1" baseline="0" dirty="0" smtClean="0">
                <a:latin typeface="+mn-lt"/>
              </a:rPr>
              <a:t>Animation</a:t>
            </a:r>
            <a:r>
              <a:rPr lang="en-US" baseline="0" dirty="0" smtClean="0">
                <a:latin typeface="+mn-lt"/>
              </a:rPr>
              <a:t> task pane, click </a:t>
            </a:r>
            <a:r>
              <a:rPr lang="en-US" b="1" baseline="0" dirty="0" smtClean="0">
                <a:latin typeface="+mn-lt"/>
              </a:rPr>
              <a:t>Add</a:t>
            </a:r>
            <a:r>
              <a:rPr lang="en-US" baseline="0" dirty="0" smtClean="0">
                <a:latin typeface="+mn-lt"/>
              </a:rPr>
              <a:t> </a:t>
            </a:r>
            <a:r>
              <a:rPr lang="en-US" b="1" baseline="0" dirty="0" smtClean="0">
                <a:latin typeface="+mn-lt"/>
              </a:rPr>
              <a:t>Effect</a:t>
            </a:r>
            <a:r>
              <a:rPr lang="en-US" baseline="0" dirty="0" smtClean="0">
                <a:latin typeface="+mn-lt"/>
              </a:rPr>
              <a:t>, point to </a:t>
            </a:r>
            <a:r>
              <a:rPr lang="en-US" b="1" baseline="0" dirty="0" smtClean="0">
                <a:latin typeface="+mn-lt"/>
              </a:rPr>
              <a:t>Entrance</a:t>
            </a:r>
            <a:r>
              <a:rPr lang="en-US" b="0" baseline="0" dirty="0" smtClean="0">
                <a:latin typeface="+mn-lt"/>
              </a:rPr>
              <a:t>,</a:t>
            </a:r>
            <a:r>
              <a:rPr lang="en-US" baseline="0" dirty="0" smtClean="0">
                <a:latin typeface="+mn-lt"/>
              </a:rPr>
              <a:t> and then click </a:t>
            </a:r>
            <a:r>
              <a:rPr lang="en-US" b="1" baseline="0" dirty="0" smtClean="0">
                <a:latin typeface="+mn-lt"/>
              </a:rPr>
              <a:t>More</a:t>
            </a:r>
            <a:r>
              <a:rPr lang="en-US" baseline="0" dirty="0" smtClean="0">
                <a:latin typeface="+mn-lt"/>
              </a:rPr>
              <a:t> </a:t>
            </a:r>
            <a:r>
              <a:rPr lang="en-US" b="1" baseline="0" dirty="0" smtClean="0">
                <a:latin typeface="+mn-lt"/>
              </a:rPr>
              <a:t>Effects</a:t>
            </a:r>
            <a:r>
              <a:rPr lang="en-US" baseline="0" dirty="0" smtClean="0">
                <a:latin typeface="+mn-lt"/>
              </a:rPr>
              <a:t>. In the </a:t>
            </a:r>
            <a:r>
              <a:rPr lang="en-US" b="1" baseline="0" dirty="0" smtClean="0">
                <a:latin typeface="+mn-lt"/>
              </a:rPr>
              <a:t>Add</a:t>
            </a:r>
            <a:r>
              <a:rPr lang="en-US" baseline="0" dirty="0" smtClean="0">
                <a:latin typeface="+mn-lt"/>
              </a:rPr>
              <a:t> </a:t>
            </a:r>
            <a:r>
              <a:rPr lang="en-US" b="1" baseline="0" dirty="0" smtClean="0">
                <a:latin typeface="+mn-lt"/>
              </a:rPr>
              <a:t>Entrance</a:t>
            </a:r>
            <a:r>
              <a:rPr lang="en-US" baseline="0" dirty="0" smtClean="0">
                <a:latin typeface="+mn-lt"/>
              </a:rPr>
              <a:t> </a:t>
            </a:r>
            <a:r>
              <a:rPr lang="en-US" b="1" baseline="0" dirty="0" smtClean="0">
                <a:latin typeface="+mn-lt"/>
              </a:rPr>
              <a:t>Effect</a:t>
            </a:r>
            <a:r>
              <a:rPr lang="en-US" baseline="0" dirty="0" smtClean="0">
                <a:latin typeface="+mn-lt"/>
              </a:rPr>
              <a:t> dialog box, under </a:t>
            </a:r>
            <a:r>
              <a:rPr lang="en-US" b="1" baseline="0" dirty="0" smtClean="0">
                <a:latin typeface="+mn-lt"/>
              </a:rPr>
              <a:t>Subtle</a:t>
            </a:r>
            <a:r>
              <a:rPr lang="en-US" b="0" baseline="0" dirty="0" smtClean="0">
                <a:latin typeface="+mn-lt"/>
              </a:rPr>
              <a:t>,</a:t>
            </a:r>
            <a:r>
              <a:rPr lang="en-US" baseline="0" dirty="0" smtClean="0">
                <a:latin typeface="+mn-lt"/>
              </a:rPr>
              <a:t> click </a:t>
            </a:r>
            <a:r>
              <a:rPr lang="en-US" b="1" baseline="0" dirty="0" smtClean="0">
                <a:latin typeface="+mn-lt"/>
              </a:rPr>
              <a:t>Fade</a:t>
            </a:r>
            <a:r>
              <a:rPr lang="en-US" baseline="0" dirty="0" smtClean="0">
                <a:latin typeface="+mn-lt"/>
              </a:rPr>
              <a:t>.</a:t>
            </a:r>
          </a:p>
          <a:p>
            <a:pPr marL="228600" indent="-228600">
              <a:buFont typeface="+mj-lt"/>
              <a:buAutoNum type="arabicPeriod"/>
            </a:pPr>
            <a:r>
              <a:rPr lang="en-US" baseline="0" dirty="0" smtClean="0">
                <a:latin typeface="+mn-lt"/>
              </a:rPr>
              <a:t>In the </a:t>
            </a:r>
            <a:r>
              <a:rPr lang="en-US" b="1" baseline="0" dirty="0" smtClean="0">
                <a:latin typeface="+mn-lt"/>
              </a:rPr>
              <a:t>Custom</a:t>
            </a:r>
            <a:r>
              <a:rPr lang="en-US" baseline="0" dirty="0" smtClean="0">
                <a:latin typeface="+mn-lt"/>
              </a:rPr>
              <a:t> </a:t>
            </a:r>
            <a:r>
              <a:rPr lang="en-US" b="1" baseline="0" dirty="0" smtClean="0">
                <a:latin typeface="+mn-lt"/>
              </a:rPr>
              <a:t>Animation</a:t>
            </a:r>
            <a:r>
              <a:rPr lang="en-US" baseline="0" dirty="0" smtClean="0">
                <a:latin typeface="+mn-lt"/>
              </a:rPr>
              <a:t> task pane, click the arrow to the right of the tenth animation effect (fade effect for the text box), and then click </a:t>
            </a:r>
            <a:r>
              <a:rPr lang="en-US" b="1" baseline="0" dirty="0" smtClean="0">
                <a:latin typeface="+mn-lt"/>
              </a:rPr>
              <a:t>Effect</a:t>
            </a:r>
            <a:r>
              <a:rPr lang="en-US" baseline="0" dirty="0" smtClean="0">
                <a:latin typeface="+mn-lt"/>
              </a:rPr>
              <a:t> </a:t>
            </a:r>
            <a:r>
              <a:rPr lang="en-US" b="1" baseline="0" dirty="0" smtClean="0">
                <a:latin typeface="+mn-lt"/>
              </a:rPr>
              <a:t>Options</a:t>
            </a:r>
            <a:r>
              <a:rPr lang="en-US" baseline="0" dirty="0" smtClean="0">
                <a:latin typeface="+mn-lt"/>
              </a:rPr>
              <a:t>. In the </a:t>
            </a:r>
            <a:r>
              <a:rPr lang="en-US" b="1" baseline="0" dirty="0" smtClean="0">
                <a:latin typeface="+mn-lt"/>
              </a:rPr>
              <a:t>Fade</a:t>
            </a:r>
            <a:r>
              <a:rPr lang="en-US" baseline="0" dirty="0" smtClean="0">
                <a:latin typeface="+mn-lt"/>
              </a:rPr>
              <a:t> dialog box, do the following:</a:t>
            </a:r>
          </a:p>
          <a:p>
            <a:pPr marL="685800" lvl="1" indent="-228600">
              <a:buFont typeface="Arial" pitchFamily="34" charset="0"/>
              <a:buChar char="•"/>
            </a:pPr>
            <a:r>
              <a:rPr lang="en-US" baseline="0" dirty="0" smtClean="0">
                <a:latin typeface="+mn-lt"/>
              </a:rPr>
              <a:t>On the </a:t>
            </a:r>
            <a:r>
              <a:rPr lang="en-US" b="1" baseline="0" dirty="0" smtClean="0">
                <a:latin typeface="+mn-lt"/>
              </a:rPr>
              <a:t>Effect</a:t>
            </a:r>
            <a:r>
              <a:rPr lang="en-US" baseline="0" dirty="0" smtClean="0">
                <a:latin typeface="+mn-lt"/>
              </a:rPr>
              <a:t> tab, in the </a:t>
            </a:r>
            <a:r>
              <a:rPr lang="en-US" b="1" baseline="0" dirty="0" smtClean="0">
                <a:latin typeface="+mn-lt"/>
              </a:rPr>
              <a:t>Animate</a:t>
            </a:r>
            <a:r>
              <a:rPr lang="en-US" baseline="0" dirty="0" smtClean="0">
                <a:latin typeface="+mn-lt"/>
              </a:rPr>
              <a:t> </a:t>
            </a:r>
            <a:r>
              <a:rPr lang="en-US" b="1" baseline="0" dirty="0" smtClean="0">
                <a:latin typeface="+mn-lt"/>
              </a:rPr>
              <a:t>text</a:t>
            </a:r>
            <a:r>
              <a:rPr lang="en-US" baseline="0" dirty="0" smtClean="0">
                <a:latin typeface="+mn-lt"/>
              </a:rPr>
              <a:t> list, select </a:t>
            </a:r>
            <a:r>
              <a:rPr lang="en-US" b="1" baseline="0" dirty="0" smtClean="0">
                <a:latin typeface="+mn-lt"/>
              </a:rPr>
              <a:t>By</a:t>
            </a:r>
            <a:r>
              <a:rPr lang="en-US" baseline="0" dirty="0" smtClean="0">
                <a:latin typeface="+mn-lt"/>
              </a:rPr>
              <a:t> </a:t>
            </a:r>
            <a:r>
              <a:rPr lang="en-US" b="1" baseline="0" dirty="0" smtClean="0">
                <a:latin typeface="+mn-lt"/>
              </a:rPr>
              <a:t>letter</a:t>
            </a:r>
            <a:r>
              <a:rPr lang="en-US" baseline="0" dirty="0" smtClean="0">
                <a:latin typeface="+mn-lt"/>
              </a:rPr>
              <a:t>.</a:t>
            </a:r>
          </a:p>
          <a:p>
            <a:pPr marL="685800" lvl="1" indent="-228600">
              <a:buFont typeface="Arial" pitchFamily="34" charset="0"/>
              <a:buChar char="•"/>
            </a:pPr>
            <a:r>
              <a:rPr lang="en-US" baseline="0" dirty="0" smtClean="0">
                <a:latin typeface="+mn-lt"/>
              </a:rPr>
              <a:t>On the </a:t>
            </a:r>
            <a:r>
              <a:rPr lang="en-US" b="1" baseline="0" dirty="0" smtClean="0">
                <a:latin typeface="+mn-lt"/>
              </a:rPr>
              <a:t>Effect</a:t>
            </a:r>
            <a:r>
              <a:rPr lang="en-US" baseline="0" dirty="0" smtClean="0">
                <a:latin typeface="+mn-lt"/>
              </a:rPr>
              <a:t> tab, in the </a:t>
            </a:r>
            <a:r>
              <a:rPr lang="en-US" b="1" baseline="0" dirty="0" smtClean="0">
                <a:latin typeface="+mn-lt"/>
              </a:rPr>
              <a:t>% delay between letters </a:t>
            </a:r>
            <a:r>
              <a:rPr lang="en-US" baseline="0" dirty="0" smtClean="0">
                <a:latin typeface="+mn-lt"/>
              </a:rPr>
              <a:t>box, enter </a:t>
            </a:r>
            <a:r>
              <a:rPr lang="en-US" b="1" baseline="0" dirty="0" smtClean="0">
                <a:latin typeface="+mn-lt"/>
              </a:rPr>
              <a:t>4</a:t>
            </a:r>
            <a:r>
              <a:rPr lang="en-US" baseline="0" dirty="0" smtClean="0">
                <a:latin typeface="+mn-lt"/>
              </a:rPr>
              <a:t>.</a:t>
            </a:r>
          </a:p>
          <a:p>
            <a:pPr marL="685800" lvl="1" indent="-228600">
              <a:buFont typeface="Arial" pitchFamily="34" charset="0"/>
              <a:buChar char="•"/>
            </a:pPr>
            <a:r>
              <a:rPr lang="en-US" baseline="0" dirty="0" smtClean="0">
                <a:latin typeface="+mn-lt"/>
              </a:rPr>
              <a:t>On the </a:t>
            </a:r>
            <a:r>
              <a:rPr lang="en-US" b="1" baseline="0" dirty="0" smtClean="0">
                <a:latin typeface="+mn-lt"/>
              </a:rPr>
              <a:t>Timing</a:t>
            </a:r>
            <a:r>
              <a:rPr lang="en-US" baseline="0" dirty="0" smtClean="0">
                <a:latin typeface="+mn-lt"/>
              </a:rPr>
              <a:t> tab, in the </a:t>
            </a:r>
            <a:r>
              <a:rPr lang="en-US" b="1" baseline="0" dirty="0" smtClean="0">
                <a:latin typeface="+mn-lt"/>
              </a:rPr>
              <a:t>Start</a:t>
            </a:r>
            <a:r>
              <a:rPr lang="en-US" baseline="0" dirty="0" smtClean="0">
                <a:latin typeface="+mn-lt"/>
              </a:rPr>
              <a:t> list, select </a:t>
            </a:r>
            <a:r>
              <a:rPr lang="en-US" b="1" baseline="0" dirty="0" smtClean="0">
                <a:latin typeface="+mn-lt"/>
              </a:rPr>
              <a:t>With</a:t>
            </a:r>
            <a:r>
              <a:rPr lang="en-US" baseline="0" dirty="0" smtClean="0">
                <a:latin typeface="+mn-lt"/>
              </a:rPr>
              <a:t> </a:t>
            </a:r>
            <a:r>
              <a:rPr lang="en-US" b="1" baseline="0" dirty="0" smtClean="0">
                <a:latin typeface="+mn-lt"/>
              </a:rPr>
              <a:t>Previous</a:t>
            </a:r>
            <a:r>
              <a:rPr lang="en-US" baseline="0" dirty="0" smtClean="0">
                <a:latin typeface="+mn-lt"/>
              </a:rPr>
              <a:t>.</a:t>
            </a:r>
          </a:p>
          <a:p>
            <a:pPr marL="685800" lvl="1" indent="-228600">
              <a:buFont typeface="Arial" pitchFamily="34" charset="0"/>
              <a:buChar char="•"/>
            </a:pPr>
            <a:r>
              <a:rPr lang="en-US" baseline="0" dirty="0" smtClean="0">
                <a:latin typeface="+mn-lt"/>
              </a:rPr>
              <a:t>On the </a:t>
            </a:r>
            <a:r>
              <a:rPr lang="en-US" b="1" baseline="0" dirty="0" smtClean="0">
                <a:latin typeface="+mn-lt"/>
              </a:rPr>
              <a:t>Timing</a:t>
            </a:r>
            <a:r>
              <a:rPr lang="en-US" baseline="0" dirty="0" smtClean="0">
                <a:latin typeface="+mn-lt"/>
              </a:rPr>
              <a:t> tab, in the </a:t>
            </a:r>
            <a:r>
              <a:rPr lang="en-US" b="1" baseline="0" dirty="0" smtClean="0">
                <a:latin typeface="+mn-lt"/>
              </a:rPr>
              <a:t>Delay</a:t>
            </a:r>
            <a:r>
              <a:rPr lang="en-US" baseline="0" dirty="0" smtClean="0">
                <a:latin typeface="+mn-lt"/>
              </a:rPr>
              <a:t> box, enter </a:t>
            </a:r>
            <a:r>
              <a:rPr lang="en-US" b="1" baseline="0" dirty="0" smtClean="0">
                <a:latin typeface="+mn-lt"/>
              </a:rPr>
              <a:t>21</a:t>
            </a:r>
            <a:r>
              <a:rPr lang="en-US" baseline="0" dirty="0" smtClean="0">
                <a:latin typeface="+mn-lt"/>
              </a:rPr>
              <a:t>.</a:t>
            </a:r>
          </a:p>
          <a:p>
            <a:pPr marL="685800" lvl="1" indent="-228600">
              <a:buFont typeface="Arial" pitchFamily="34" charset="0"/>
              <a:buChar char="•"/>
            </a:pPr>
            <a:r>
              <a:rPr lang="en-US" baseline="0" dirty="0" smtClean="0">
                <a:latin typeface="+mn-lt"/>
              </a:rPr>
              <a:t>On the </a:t>
            </a:r>
            <a:r>
              <a:rPr lang="en-US" b="1" baseline="0" dirty="0" smtClean="0">
                <a:latin typeface="+mn-lt"/>
              </a:rPr>
              <a:t>Timing</a:t>
            </a:r>
            <a:r>
              <a:rPr lang="en-US" baseline="0" dirty="0" smtClean="0">
                <a:latin typeface="+mn-lt"/>
              </a:rPr>
              <a:t> tab, in the </a:t>
            </a:r>
            <a:r>
              <a:rPr lang="en-US" b="1" baseline="0" dirty="0" smtClean="0">
                <a:latin typeface="+mn-lt"/>
              </a:rPr>
              <a:t>Speed</a:t>
            </a:r>
            <a:r>
              <a:rPr lang="en-US" baseline="0" dirty="0" smtClean="0">
                <a:latin typeface="+mn-lt"/>
              </a:rPr>
              <a:t> box, enter </a:t>
            </a:r>
            <a:r>
              <a:rPr lang="en-US" b="1" baseline="0" dirty="0" smtClean="0">
                <a:latin typeface="+mn-lt"/>
              </a:rPr>
              <a:t>0.5 seconds</a:t>
            </a:r>
            <a:r>
              <a:rPr lang="en-US" baseline="0" dirty="0" smtClean="0">
                <a:latin typeface="+mn-lt"/>
              </a:rPr>
              <a:t>.</a:t>
            </a:r>
          </a:p>
          <a:p>
            <a:pPr marL="228600" indent="-228600">
              <a:buFont typeface="+mj-lt"/>
              <a:buAutoNum type="arabicPeriod"/>
            </a:pPr>
            <a:endParaRPr lang="en-US" b="1" baseline="0" dirty="0" smtClean="0">
              <a:latin typeface="+mn-lt"/>
            </a:endParaRPr>
          </a:p>
          <a:p>
            <a:pPr marL="228600" indent="-228600">
              <a:buFont typeface="+mj-lt"/>
              <a:buAutoNum type="arabicPeriod"/>
            </a:pPr>
            <a:endParaRPr lang="en-US" b="1"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baseline="0" dirty="0" smtClean="0">
                <a:latin typeface="+mn-lt"/>
              </a:rPr>
              <a:t>To reproduce the animation effects for the quotation attribution text box, do the following:</a:t>
            </a:r>
            <a:endParaRPr lang="en-US" b="1" baseline="0" dirty="0" smtClean="0">
              <a:latin typeface="+mn-lt"/>
            </a:endParaRPr>
          </a:p>
          <a:p>
            <a:pPr marL="228600" indent="-228600">
              <a:buFont typeface="+mj-lt"/>
              <a:buAutoNum type="arabicPeriod"/>
            </a:pPr>
            <a:r>
              <a:rPr lang="en-US" baseline="0" dirty="0" smtClean="0">
                <a:latin typeface="+mn-lt"/>
              </a:rPr>
              <a:t>Select the quotation attribution text box. In the </a:t>
            </a:r>
            <a:r>
              <a:rPr lang="en-US" b="1" baseline="0" dirty="0" smtClean="0">
                <a:latin typeface="+mn-lt"/>
              </a:rPr>
              <a:t>Custom</a:t>
            </a:r>
            <a:r>
              <a:rPr lang="en-US" baseline="0" dirty="0" smtClean="0">
                <a:latin typeface="+mn-lt"/>
              </a:rPr>
              <a:t> </a:t>
            </a:r>
            <a:r>
              <a:rPr lang="en-US" b="1" baseline="0" dirty="0" smtClean="0">
                <a:latin typeface="+mn-lt"/>
              </a:rPr>
              <a:t>Animation</a:t>
            </a:r>
            <a:r>
              <a:rPr lang="en-US" baseline="0" dirty="0" smtClean="0">
                <a:latin typeface="+mn-lt"/>
              </a:rPr>
              <a:t> task pane, click the arrow to the right of </a:t>
            </a:r>
            <a:r>
              <a:rPr lang="en-US" b="1" baseline="0" dirty="0" smtClean="0">
                <a:latin typeface="+mn-lt"/>
              </a:rPr>
              <a:t>Add</a:t>
            </a:r>
            <a:r>
              <a:rPr lang="en-US" baseline="0" dirty="0" smtClean="0">
                <a:latin typeface="+mn-lt"/>
              </a:rPr>
              <a:t> </a:t>
            </a:r>
            <a:r>
              <a:rPr lang="en-US" b="1" baseline="0" dirty="0" smtClean="0">
                <a:latin typeface="+mn-lt"/>
              </a:rPr>
              <a:t>Effect</a:t>
            </a:r>
            <a:r>
              <a:rPr lang="en-US" baseline="0" dirty="0" smtClean="0">
                <a:latin typeface="+mn-lt"/>
              </a:rPr>
              <a:t>, point to </a:t>
            </a:r>
            <a:r>
              <a:rPr lang="en-US" b="1" baseline="0" dirty="0" smtClean="0">
                <a:latin typeface="+mn-lt"/>
              </a:rPr>
              <a:t>Entrance</a:t>
            </a:r>
            <a:r>
              <a:rPr lang="en-US" b="0" baseline="0" dirty="0" smtClean="0">
                <a:latin typeface="+mn-lt"/>
              </a:rPr>
              <a:t>,</a:t>
            </a:r>
            <a:r>
              <a:rPr lang="en-US" baseline="0" dirty="0" smtClean="0">
                <a:latin typeface="+mn-lt"/>
              </a:rPr>
              <a:t> and then click </a:t>
            </a:r>
            <a:r>
              <a:rPr lang="en-US" b="1" baseline="0" dirty="0" smtClean="0">
                <a:latin typeface="+mn-lt"/>
              </a:rPr>
              <a:t>More</a:t>
            </a:r>
            <a:r>
              <a:rPr lang="en-US" baseline="0" dirty="0" smtClean="0">
                <a:latin typeface="+mn-lt"/>
              </a:rPr>
              <a:t> </a:t>
            </a:r>
            <a:r>
              <a:rPr lang="en-US" b="1" baseline="0" dirty="0" smtClean="0">
                <a:latin typeface="+mn-lt"/>
              </a:rPr>
              <a:t>Effects</a:t>
            </a:r>
            <a:r>
              <a:rPr lang="en-US" baseline="0" dirty="0" smtClean="0">
                <a:latin typeface="+mn-lt"/>
              </a:rPr>
              <a:t>. In the </a:t>
            </a:r>
            <a:r>
              <a:rPr lang="en-US" b="1" baseline="0" dirty="0" smtClean="0">
                <a:latin typeface="+mn-lt"/>
              </a:rPr>
              <a:t>Add</a:t>
            </a:r>
            <a:r>
              <a:rPr lang="en-US" baseline="0" dirty="0" smtClean="0">
                <a:latin typeface="+mn-lt"/>
              </a:rPr>
              <a:t> </a:t>
            </a:r>
            <a:r>
              <a:rPr lang="en-US" b="1" baseline="0" dirty="0" smtClean="0">
                <a:latin typeface="+mn-lt"/>
              </a:rPr>
              <a:t>Entrance</a:t>
            </a:r>
            <a:r>
              <a:rPr lang="en-US" baseline="0" dirty="0" smtClean="0">
                <a:latin typeface="+mn-lt"/>
              </a:rPr>
              <a:t> </a:t>
            </a:r>
            <a:r>
              <a:rPr lang="en-US" b="1" baseline="0" dirty="0" smtClean="0">
                <a:latin typeface="+mn-lt"/>
              </a:rPr>
              <a:t>Effect</a:t>
            </a:r>
            <a:r>
              <a:rPr lang="en-US" baseline="0" dirty="0" smtClean="0">
                <a:latin typeface="+mn-lt"/>
              </a:rPr>
              <a:t> dialog box, under </a:t>
            </a:r>
            <a:r>
              <a:rPr lang="en-US" b="1" baseline="0" dirty="0" smtClean="0">
                <a:latin typeface="+mn-lt"/>
              </a:rPr>
              <a:t>Subtle</a:t>
            </a:r>
            <a:r>
              <a:rPr lang="en-US" b="0" baseline="0" dirty="0" smtClean="0">
                <a:latin typeface="+mn-lt"/>
              </a:rPr>
              <a:t>,</a:t>
            </a:r>
            <a:r>
              <a:rPr lang="en-US" baseline="0" dirty="0" smtClean="0">
                <a:latin typeface="+mn-lt"/>
              </a:rPr>
              <a:t> click </a:t>
            </a:r>
            <a:r>
              <a:rPr lang="en-US" b="1" baseline="0" dirty="0" smtClean="0">
                <a:latin typeface="+mn-lt"/>
              </a:rPr>
              <a:t>Fade</a:t>
            </a:r>
            <a:r>
              <a:rPr lang="en-US" baseline="0" dirty="0" smtClean="0">
                <a:latin typeface="+mn-lt"/>
              </a:rPr>
              <a:t>.</a:t>
            </a:r>
          </a:p>
          <a:p>
            <a:pPr marL="228600" indent="-228600">
              <a:buFont typeface="+mj-lt"/>
              <a:buAutoNum type="arabicPeriod"/>
            </a:pPr>
            <a:r>
              <a:rPr lang="en-US" baseline="0" dirty="0" smtClean="0">
                <a:latin typeface="+mn-lt"/>
              </a:rPr>
              <a:t>In the </a:t>
            </a:r>
            <a:r>
              <a:rPr lang="en-US" b="1" baseline="0" dirty="0" smtClean="0">
                <a:latin typeface="+mn-lt"/>
              </a:rPr>
              <a:t>Custom</a:t>
            </a:r>
            <a:r>
              <a:rPr lang="en-US" baseline="0" dirty="0" smtClean="0">
                <a:latin typeface="+mn-lt"/>
              </a:rPr>
              <a:t> </a:t>
            </a:r>
            <a:r>
              <a:rPr lang="en-US" b="1" baseline="0" dirty="0" smtClean="0">
                <a:latin typeface="+mn-lt"/>
              </a:rPr>
              <a:t>Animation</a:t>
            </a:r>
            <a:r>
              <a:rPr lang="en-US" baseline="0" dirty="0" smtClean="0">
                <a:latin typeface="+mn-lt"/>
              </a:rPr>
              <a:t> task pane, click the arrow to the right of the 11</a:t>
            </a:r>
            <a:r>
              <a:rPr lang="en-US" baseline="30000" dirty="0" smtClean="0">
                <a:latin typeface="+mn-lt"/>
              </a:rPr>
              <a:t>th</a:t>
            </a:r>
            <a:r>
              <a:rPr lang="en-US" baseline="0" dirty="0" smtClean="0">
                <a:latin typeface="+mn-lt"/>
              </a:rPr>
              <a:t> animation effect (fade effect for the quotation attribution text box), and then click </a:t>
            </a:r>
            <a:r>
              <a:rPr lang="en-US" b="1" baseline="0" dirty="0" smtClean="0">
                <a:latin typeface="+mn-lt"/>
              </a:rPr>
              <a:t>Effect</a:t>
            </a:r>
            <a:r>
              <a:rPr lang="en-US" baseline="0" dirty="0" smtClean="0">
                <a:latin typeface="+mn-lt"/>
              </a:rPr>
              <a:t> </a:t>
            </a:r>
            <a:r>
              <a:rPr lang="en-US" b="1" baseline="0" dirty="0" smtClean="0">
                <a:latin typeface="+mn-lt"/>
              </a:rPr>
              <a:t>Options</a:t>
            </a:r>
            <a:r>
              <a:rPr lang="en-US" baseline="0" dirty="0" smtClean="0">
                <a:latin typeface="+mn-lt"/>
              </a:rPr>
              <a:t>. In the </a:t>
            </a:r>
            <a:r>
              <a:rPr lang="en-US" b="1" baseline="0" dirty="0" smtClean="0">
                <a:latin typeface="+mn-lt"/>
              </a:rPr>
              <a:t>Fade</a:t>
            </a:r>
            <a:r>
              <a:rPr lang="en-US" baseline="0" dirty="0" smtClean="0">
                <a:latin typeface="+mn-lt"/>
              </a:rPr>
              <a:t> dialog box, on the </a:t>
            </a:r>
            <a:r>
              <a:rPr lang="en-US" b="1" baseline="0" dirty="0" smtClean="0">
                <a:latin typeface="+mn-lt"/>
              </a:rPr>
              <a:t>Timing</a:t>
            </a:r>
            <a:r>
              <a:rPr lang="en-US" baseline="0" dirty="0" smtClean="0">
                <a:latin typeface="+mn-lt"/>
              </a:rPr>
              <a:t> tab, do the following:</a:t>
            </a:r>
          </a:p>
          <a:p>
            <a:pPr marL="685800" lvl="1" indent="-228600">
              <a:buFont typeface="Arial" pitchFamily="34" charset="0"/>
              <a:buChar char="•"/>
            </a:pPr>
            <a:r>
              <a:rPr lang="en-US" baseline="0" dirty="0" smtClean="0">
                <a:latin typeface="+mn-lt"/>
              </a:rPr>
              <a:t>In the </a:t>
            </a:r>
            <a:r>
              <a:rPr lang="en-US" b="1" baseline="0" dirty="0" smtClean="0">
                <a:latin typeface="+mn-lt"/>
              </a:rPr>
              <a:t>Start</a:t>
            </a:r>
            <a:r>
              <a:rPr lang="en-US" baseline="0" dirty="0" smtClean="0">
                <a:latin typeface="+mn-lt"/>
              </a:rPr>
              <a:t> list, select </a:t>
            </a:r>
            <a:r>
              <a:rPr lang="en-US" b="1" baseline="0" dirty="0" smtClean="0">
                <a:latin typeface="+mn-lt"/>
              </a:rPr>
              <a:t>With</a:t>
            </a:r>
            <a:r>
              <a:rPr lang="en-US" baseline="0" dirty="0" smtClean="0">
                <a:latin typeface="+mn-lt"/>
              </a:rPr>
              <a:t> </a:t>
            </a:r>
            <a:r>
              <a:rPr lang="en-US" b="1" baseline="0" dirty="0" smtClean="0">
                <a:latin typeface="+mn-lt"/>
              </a:rPr>
              <a:t>Previous</a:t>
            </a:r>
            <a:r>
              <a:rPr lang="en-US" baseline="0" dirty="0" smtClean="0">
                <a:latin typeface="+mn-lt"/>
              </a:rPr>
              <a:t>.</a:t>
            </a:r>
          </a:p>
          <a:p>
            <a:pPr marL="685800" lvl="1" indent="-228600">
              <a:buFont typeface="Arial" pitchFamily="34" charset="0"/>
              <a:buChar char="•"/>
            </a:pPr>
            <a:r>
              <a:rPr lang="en-US" baseline="0" dirty="0" smtClean="0">
                <a:latin typeface="+mn-lt"/>
              </a:rPr>
              <a:t>In the </a:t>
            </a:r>
            <a:r>
              <a:rPr lang="en-US" b="1" baseline="0" dirty="0" smtClean="0">
                <a:latin typeface="+mn-lt"/>
              </a:rPr>
              <a:t>Delay</a:t>
            </a:r>
            <a:r>
              <a:rPr lang="en-US" baseline="0" dirty="0" smtClean="0">
                <a:latin typeface="+mn-lt"/>
              </a:rPr>
              <a:t> box, enter </a:t>
            </a:r>
            <a:r>
              <a:rPr lang="en-US" b="1" baseline="0" dirty="0" smtClean="0">
                <a:latin typeface="+mn-lt"/>
              </a:rPr>
              <a:t>22.5</a:t>
            </a:r>
            <a:r>
              <a:rPr lang="en-US" baseline="0" dirty="0" smtClean="0">
                <a:latin typeface="+mn-lt"/>
              </a:rPr>
              <a:t>.</a:t>
            </a:r>
          </a:p>
          <a:p>
            <a:pPr marL="685800" lvl="1" indent="-228600">
              <a:buFont typeface="Arial" pitchFamily="34" charset="0"/>
              <a:buChar char="•"/>
            </a:pPr>
            <a:r>
              <a:rPr lang="en-US" baseline="0" dirty="0" smtClean="0">
                <a:latin typeface="+mn-lt"/>
              </a:rPr>
              <a:t>In the </a:t>
            </a:r>
            <a:r>
              <a:rPr lang="en-US" b="1" baseline="0" dirty="0" smtClean="0">
                <a:latin typeface="+mn-lt"/>
              </a:rPr>
              <a:t>Speed</a:t>
            </a:r>
            <a:r>
              <a:rPr lang="en-US" baseline="0" dirty="0" smtClean="0">
                <a:latin typeface="+mn-lt"/>
              </a:rPr>
              <a:t> list, select </a:t>
            </a:r>
            <a:r>
              <a:rPr lang="en-US" b="1" baseline="0" dirty="0" smtClean="0">
                <a:latin typeface="+mn-lt"/>
              </a:rPr>
              <a:t>0.5 seconds</a:t>
            </a:r>
            <a:r>
              <a:rPr lang="en-US" baseline="0" dirty="0" smtClean="0">
                <a:latin typeface="+mn-lt"/>
              </a:rPr>
              <a:t>.</a:t>
            </a:r>
          </a:p>
          <a:p>
            <a:pPr marL="228600" indent="-228600">
              <a:buFont typeface="+mj-lt"/>
              <a:buAutoNum type="arabicPeriod"/>
            </a:pPr>
            <a:endParaRPr lang="en-US" baseline="0" dirty="0" smtClean="0">
              <a:latin typeface="+mn-lt"/>
            </a:endParaRPr>
          </a:p>
        </p:txBody>
      </p:sp>
      <p:sp>
        <p:nvSpPr>
          <p:cNvPr id="4" name="Slide Number Placeholder 3"/>
          <p:cNvSpPr>
            <a:spLocks noGrp="1"/>
          </p:cNvSpPr>
          <p:nvPr>
            <p:ph type="sldNum" sz="quarter" idx="10"/>
          </p:nvPr>
        </p:nvSpPr>
        <p:spPr/>
        <p:txBody>
          <a:bodyPr/>
          <a:lstStyle/>
          <a:p>
            <a:fld id="{41AB9C18-8CAA-4223-81FA-B24ABEAFDA68}" type="slidenum">
              <a:rPr lang="en-US" smtClean="0"/>
              <a:pPr/>
              <a:t>29</a:t>
            </a:fld>
            <a:endParaRPr lang="en-US"/>
          </a:p>
        </p:txBody>
      </p:sp>
      <p:sp>
        <p:nvSpPr>
          <p:cNvPr id="5" name="Footer Placeholder 4"/>
          <p:cNvSpPr>
            <a:spLocks noGrp="1"/>
          </p:cNvSpPr>
          <p:nvPr>
            <p:ph type="ftr" sz="quarter" idx="11"/>
          </p:nvPr>
        </p:nvSpPr>
        <p:spPr/>
        <p:txBody>
          <a:bodyPr/>
          <a:lstStyle/>
          <a:p>
            <a:endParaRPr lang="fa-IR"/>
          </a:p>
        </p:txBody>
      </p:sp>
      <p:sp>
        <p:nvSpPr>
          <p:cNvPr id="6" name="Header Placeholder 5"/>
          <p:cNvSpPr>
            <a:spLocks noGrp="1"/>
          </p:cNvSpPr>
          <p:nvPr>
            <p:ph type="hdr" sz="quarter" idx="12"/>
          </p:nvPr>
        </p:nvSpPr>
        <p:spPr/>
        <p:txBody>
          <a:bodyPr/>
          <a:lstStyle/>
          <a:p>
            <a:endParaRPr lang="fa-IR"/>
          </a:p>
        </p:txBody>
      </p:sp>
    </p:spTree>
    <p:extLst>
      <p:ext uri="{BB962C8B-B14F-4D97-AF65-F5344CB8AC3E}">
        <p14:creationId xmlns:p14="http://schemas.microsoft.com/office/powerpoint/2010/main" val="21078844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p:spTree>
      <p:nvGrpSpPr>
        <p:cNvPr id="1" name=""/>
        <p:cNvGrpSpPr/>
        <p:nvPr/>
      </p:nvGrpSpPr>
      <p:grpSpPr>
        <a:xfrm>
          <a:off x="0" y="0"/>
          <a:ext cx="0" cy="0"/>
          <a:chOff x="0" y="0"/>
          <a:chExt cx="0" cy="0"/>
        </a:xfrm>
      </p:grpSpPr>
      <p:pic>
        <p:nvPicPr>
          <p:cNvPr id="5" name="Grafik 4" descr="lights_ppt_start.png"/>
          <p:cNvPicPr>
            <a:picLocks noChangeAspect="1"/>
          </p:cNvPicPr>
          <p:nvPr userDrawn="1"/>
        </p:nvPicPr>
        <p:blipFill>
          <a:blip r:embed="rId3" cstate="print"/>
          <a:stretch>
            <a:fillRect/>
          </a:stretch>
        </p:blipFill>
        <p:spPr>
          <a:xfrm>
            <a:off x="0" y="0"/>
            <a:ext cx="9144000" cy="6858000"/>
          </a:xfrm>
          <a:prstGeom prst="rect">
            <a:avLst/>
          </a:prstGeom>
        </p:spPr>
      </p:pic>
      <p:sp>
        <p:nvSpPr>
          <p:cNvPr id="7" name="Titel 1"/>
          <p:cNvSpPr>
            <a:spLocks noGrp="1"/>
          </p:cNvSpPr>
          <p:nvPr>
            <p:ph type="ctrTitle" hasCustomPrompt="1"/>
          </p:nvPr>
        </p:nvSpPr>
        <p:spPr>
          <a:xfrm>
            <a:off x="0" y="4437112"/>
            <a:ext cx="9144000" cy="821953"/>
          </a:xfrm>
        </p:spPr>
        <p:txBody>
          <a:bodyPr lIns="0" tIns="0" rIns="0" bIns="0" anchor="t" anchorCtr="0">
            <a:noAutofit/>
          </a:bodyPr>
          <a:lstStyle>
            <a:lvl1pPr>
              <a:defRPr sz="5400" b="0" spc="-150">
                <a:solidFill>
                  <a:schemeClr val="tx2"/>
                </a:solidFill>
                <a:effectLst>
                  <a:outerShdw dist="12700" dir="16200000" algn="t" rotWithShape="0">
                    <a:prstClr val="black">
                      <a:alpha val="40000"/>
                    </a:prstClr>
                  </a:outerShdw>
                </a:effectLst>
              </a:defRPr>
            </a:lvl1pPr>
          </a:lstStyle>
          <a:p>
            <a:r>
              <a:rPr lang="de-DE" dirty="0" smtClean="0"/>
              <a:t>The </a:t>
            </a:r>
            <a:r>
              <a:rPr lang="de-DE" dirty="0" err="1" smtClean="0"/>
              <a:t>Presentation</a:t>
            </a:r>
            <a:r>
              <a:rPr lang="de-DE" dirty="0" smtClean="0"/>
              <a:t> Title</a:t>
            </a:r>
            <a:endParaRPr lang="de-DE" dirty="0"/>
          </a:p>
        </p:txBody>
      </p:sp>
      <p:sp>
        <p:nvSpPr>
          <p:cNvPr id="9" name="Untertitel 2"/>
          <p:cNvSpPr>
            <a:spLocks noGrp="1"/>
          </p:cNvSpPr>
          <p:nvPr>
            <p:ph type="subTitle" idx="1" hasCustomPrompt="1"/>
          </p:nvPr>
        </p:nvSpPr>
        <p:spPr>
          <a:xfrm>
            <a:off x="0" y="5187057"/>
            <a:ext cx="9144000" cy="576064"/>
          </a:xfrm>
        </p:spPr>
        <p:txBody>
          <a:bodyPr>
            <a:normAutofit/>
          </a:bodyPr>
          <a:lstStyle>
            <a:lvl1pPr marL="0" indent="0" algn="ctr">
              <a:buNone/>
              <a:defRPr sz="1800" i="1">
                <a:solidFill>
                  <a:schemeClr val="accent2"/>
                </a:solidFill>
                <a:effectLst>
                  <a:outerShdw blurRad="50800" dist="38100" dir="5400000" algn="t"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 Date</a:t>
            </a:r>
            <a:endParaRPr lang="de-DE" dirty="0"/>
          </a:p>
        </p:txBody>
      </p:sp>
      <p:sp>
        <p:nvSpPr>
          <p:cNvPr id="13" name="Inhaltsplatzhalter 2"/>
          <p:cNvSpPr>
            <a:spLocks noGrp="1"/>
          </p:cNvSpPr>
          <p:nvPr>
            <p:ph idx="10" hasCustomPrompt="1"/>
          </p:nvPr>
        </p:nvSpPr>
        <p:spPr>
          <a:xfrm>
            <a:off x="539552" y="620688"/>
            <a:ext cx="8064896" cy="2304256"/>
          </a:xfrm>
        </p:spPr>
        <p:txBody>
          <a:bodyPr wrap="square" lIns="0" tIns="0" rIns="0" bIns="0" numCol="1" anchor="ctr" anchorCtr="0">
            <a:noAutofit/>
          </a:bodyPr>
          <a:lstStyle>
            <a:lvl1pPr marL="0" indent="-180000" algn="ctr">
              <a:lnSpc>
                <a:spcPct val="100000"/>
              </a:lnSpc>
              <a:spcBef>
                <a:spcPts val="100"/>
              </a:spcBef>
              <a:buFont typeface="Arial" pitchFamily="34" charset="0"/>
              <a:buNone/>
              <a:defRPr lang="de-DE" sz="4000" b="1" dirty="0">
                <a:solidFill>
                  <a:schemeClr val="accent1"/>
                </a:solidFill>
              </a:defRPr>
            </a:lvl1pPr>
          </a:lstStyle>
          <a:p>
            <a:pPr lvl="0"/>
            <a:r>
              <a:rPr lang="de-DE" dirty="0" err="1" smtClean="0"/>
              <a:t>Your</a:t>
            </a:r>
            <a:r>
              <a:rPr lang="de-DE" dirty="0" smtClean="0"/>
              <a:t> Logo </a:t>
            </a:r>
            <a:r>
              <a:rPr lang="de-DE" dirty="0" err="1" smtClean="0"/>
              <a:t>or</a:t>
            </a:r>
            <a:r>
              <a:rPr lang="de-DE" dirty="0" smtClean="0"/>
              <a:t> Company Name</a:t>
            </a:r>
          </a:p>
        </p:txBody>
      </p:sp>
    </p:spTree>
    <p:extLst>
      <p:ext uri="{BB962C8B-B14F-4D97-AF65-F5344CB8AC3E}">
        <p14:creationId xmlns:p14="http://schemas.microsoft.com/office/powerpoint/2010/main" val="418486126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_1">
    <p:spTree>
      <p:nvGrpSpPr>
        <p:cNvPr id="1" name=""/>
        <p:cNvGrpSpPr/>
        <p:nvPr/>
      </p:nvGrpSpPr>
      <p:grpSpPr>
        <a:xfrm>
          <a:off x="0" y="0"/>
          <a:ext cx="0" cy="0"/>
          <a:chOff x="0" y="0"/>
          <a:chExt cx="0" cy="0"/>
        </a:xfrm>
      </p:grpSpPr>
      <p:pic>
        <p:nvPicPr>
          <p:cNvPr id="6" name="Grafik 5" descr="lights_ppt_footer.png"/>
          <p:cNvPicPr>
            <a:picLocks noChangeAspect="1"/>
          </p:cNvPicPr>
          <p:nvPr userDrawn="1"/>
        </p:nvPicPr>
        <p:blipFill>
          <a:blip r:embed="rId2" cstate="print"/>
          <a:stretch>
            <a:fillRect/>
          </a:stretch>
        </p:blipFill>
        <p:spPr>
          <a:xfrm>
            <a:off x="0" y="0"/>
            <a:ext cx="9144000" cy="6858000"/>
          </a:xfrm>
          <a:prstGeom prst="rect">
            <a:avLst/>
          </a:prstGeom>
        </p:spPr>
      </p:pic>
      <p:pic>
        <p:nvPicPr>
          <p:cNvPr id="15" name="Grafik 14" descr="trenner.png"/>
          <p:cNvPicPr>
            <a:picLocks noChangeAspect="1"/>
          </p:cNvPicPr>
          <p:nvPr userDrawn="1"/>
        </p:nvPicPr>
        <p:blipFill>
          <a:blip r:embed="rId3" cstate="print"/>
          <a:stretch>
            <a:fillRect/>
          </a:stretch>
        </p:blipFill>
        <p:spPr>
          <a:xfrm>
            <a:off x="0" y="1196752"/>
            <a:ext cx="9144000" cy="178594"/>
          </a:xfrm>
          <a:prstGeom prst="rect">
            <a:avLst/>
          </a:prstGeom>
        </p:spPr>
      </p:pic>
      <p:sp>
        <p:nvSpPr>
          <p:cNvPr id="16" name="Titel 1"/>
          <p:cNvSpPr>
            <a:spLocks noGrp="1"/>
          </p:cNvSpPr>
          <p:nvPr>
            <p:ph type="ctrTitle" hasCustomPrompt="1"/>
          </p:nvPr>
        </p:nvSpPr>
        <p:spPr>
          <a:xfrm>
            <a:off x="611560" y="317788"/>
            <a:ext cx="7920880" cy="864096"/>
          </a:xfrm>
          <a:noFill/>
        </p:spPr>
        <p:txBody>
          <a:bodyPr wrap="square" lIns="0" tIns="0" rIns="0" bIns="0" anchor="t" anchorCtr="0">
            <a:noAutofit/>
          </a:bodyPr>
          <a:lstStyle>
            <a:lvl1pPr algn="l">
              <a:defRPr sz="4400" b="1">
                <a:solidFill>
                  <a:schemeClr val="accent1"/>
                </a:solidFill>
                <a:effectLst/>
                <a:latin typeface="+mj-lt"/>
              </a:defRPr>
            </a:lvl1pPr>
          </a:lstStyle>
          <a:p>
            <a:r>
              <a:rPr lang="de-DE" dirty="0" err="1" smtClean="0"/>
              <a:t>Your</a:t>
            </a:r>
            <a:r>
              <a:rPr lang="de-DE" dirty="0" smtClean="0"/>
              <a:t> Headline</a:t>
            </a:r>
            <a:endParaRPr lang="de-DE" dirty="0"/>
          </a:p>
        </p:txBody>
      </p:sp>
      <p:sp>
        <p:nvSpPr>
          <p:cNvPr id="17" name="Inhaltsplatzhalter 2"/>
          <p:cNvSpPr>
            <a:spLocks noGrp="1"/>
          </p:cNvSpPr>
          <p:nvPr>
            <p:ph idx="1" hasCustomPrompt="1"/>
          </p:nvPr>
        </p:nvSpPr>
        <p:spPr>
          <a:xfrm>
            <a:off x="611560" y="1556792"/>
            <a:ext cx="3528392" cy="3960440"/>
          </a:xfrm>
        </p:spPr>
        <p:txBody>
          <a:bodyPr wrap="square" lIns="0" tIns="0" rIns="0" bIns="0" numCol="1" anchor="t" anchorCtr="0">
            <a:noAutofit/>
          </a:bodyPr>
          <a:lstStyle>
            <a:lvl1pPr marL="0" indent="-180000" algn="just">
              <a:lnSpc>
                <a:spcPct val="100000"/>
              </a:lnSpc>
              <a:spcBef>
                <a:spcPts val="100"/>
              </a:spcBef>
              <a:buFont typeface="Arial" pitchFamily="34" charset="0"/>
              <a:buNone/>
              <a:defRPr lang="de-DE" sz="1600" dirty="0">
                <a:solidFill>
                  <a:schemeClr val="bg1"/>
                </a:solidFill>
              </a:defRPr>
            </a:lvl1pPr>
          </a:lstStyle>
          <a:p>
            <a:pPr lvl="0"/>
            <a:r>
              <a:rPr lang="de-DE" dirty="0" smtClean="0"/>
              <a:t>Your Text </a:t>
            </a:r>
            <a:r>
              <a:rPr lang="de-DE" dirty="0" err="1" smtClean="0"/>
              <a:t>or</a:t>
            </a:r>
            <a:r>
              <a:rPr lang="de-DE" dirty="0" smtClean="0"/>
              <a:t> </a:t>
            </a:r>
            <a:r>
              <a:rPr lang="de-DE" dirty="0" err="1" smtClean="0"/>
              <a:t>Bullets</a:t>
            </a:r>
            <a:r>
              <a:rPr lang="de-DE" dirty="0" smtClean="0"/>
              <a:t> </a:t>
            </a:r>
            <a:r>
              <a:rPr lang="de-DE" dirty="0" err="1" smtClean="0"/>
              <a:t>goes</a:t>
            </a:r>
            <a:r>
              <a:rPr lang="de-DE" dirty="0" smtClean="0"/>
              <a:t> </a:t>
            </a:r>
            <a:r>
              <a:rPr lang="de-DE" dirty="0" err="1" smtClean="0"/>
              <a:t>here</a:t>
            </a:r>
            <a:r>
              <a:rPr lang="de-DE" dirty="0" smtClean="0"/>
              <a:t>!</a:t>
            </a:r>
            <a:endParaRPr lang="de-DE" dirty="0"/>
          </a:p>
        </p:txBody>
      </p:sp>
      <p:sp>
        <p:nvSpPr>
          <p:cNvPr id="18" name="Inhaltsplatzhalter 2"/>
          <p:cNvSpPr>
            <a:spLocks noGrp="1"/>
          </p:cNvSpPr>
          <p:nvPr>
            <p:ph idx="13" hasCustomPrompt="1"/>
          </p:nvPr>
        </p:nvSpPr>
        <p:spPr>
          <a:xfrm>
            <a:off x="5004048" y="1556792"/>
            <a:ext cx="3528392" cy="3960440"/>
          </a:xfrm>
        </p:spPr>
        <p:txBody>
          <a:bodyPr wrap="square" lIns="0" tIns="0" rIns="0" bIns="0" numCol="1" anchor="t" anchorCtr="0">
            <a:noAutofit/>
          </a:bodyPr>
          <a:lstStyle>
            <a:lvl1pPr marL="0" indent="-180000" algn="just">
              <a:lnSpc>
                <a:spcPct val="100000"/>
              </a:lnSpc>
              <a:spcBef>
                <a:spcPts val="100"/>
              </a:spcBef>
              <a:buFont typeface="Arial" pitchFamily="34" charset="0"/>
              <a:buNone/>
              <a:defRPr lang="de-DE" sz="1600" dirty="0">
                <a:solidFill>
                  <a:schemeClr val="bg1"/>
                </a:solidFill>
              </a:defRPr>
            </a:lvl1pPr>
          </a:lstStyle>
          <a:p>
            <a:pPr lvl="0"/>
            <a:r>
              <a:rPr lang="de-DE" dirty="0" smtClean="0"/>
              <a:t>Your Text </a:t>
            </a:r>
            <a:r>
              <a:rPr lang="de-DE" dirty="0" err="1" smtClean="0"/>
              <a:t>or</a:t>
            </a:r>
            <a:r>
              <a:rPr lang="de-DE" dirty="0" smtClean="0"/>
              <a:t> </a:t>
            </a:r>
            <a:r>
              <a:rPr lang="de-DE" dirty="0" err="1" smtClean="0"/>
              <a:t>Bullets</a:t>
            </a:r>
            <a:r>
              <a:rPr lang="de-DE" dirty="0" smtClean="0"/>
              <a:t> </a:t>
            </a:r>
            <a:r>
              <a:rPr lang="de-DE" dirty="0" err="1" smtClean="0"/>
              <a:t>goes</a:t>
            </a:r>
            <a:r>
              <a:rPr lang="de-DE" dirty="0" smtClean="0"/>
              <a:t> </a:t>
            </a:r>
            <a:r>
              <a:rPr lang="de-DE" dirty="0" err="1" smtClean="0"/>
              <a:t>here</a:t>
            </a:r>
            <a:r>
              <a:rPr lang="de-DE" dirty="0" smtClean="0"/>
              <a:t>!</a:t>
            </a:r>
            <a:endParaRPr lang="de-DE" dirty="0"/>
          </a:p>
        </p:txBody>
      </p:sp>
    </p:spTree>
    <p:extLst>
      <p:ext uri="{BB962C8B-B14F-4D97-AF65-F5344CB8AC3E}">
        <p14:creationId xmlns:p14="http://schemas.microsoft.com/office/powerpoint/2010/main" val="420919960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_2">
    <p:spTree>
      <p:nvGrpSpPr>
        <p:cNvPr id="1" name=""/>
        <p:cNvGrpSpPr/>
        <p:nvPr/>
      </p:nvGrpSpPr>
      <p:grpSpPr>
        <a:xfrm>
          <a:off x="0" y="0"/>
          <a:ext cx="0" cy="0"/>
          <a:chOff x="0" y="0"/>
          <a:chExt cx="0" cy="0"/>
        </a:xfrm>
      </p:grpSpPr>
      <p:pic>
        <p:nvPicPr>
          <p:cNvPr id="6" name="Grafik 5" descr="lights_ppt_footer.png"/>
          <p:cNvPicPr>
            <a:picLocks noChangeAspect="1"/>
          </p:cNvPicPr>
          <p:nvPr userDrawn="1"/>
        </p:nvPicPr>
        <p:blipFill>
          <a:blip r:embed="rId2" cstate="print"/>
          <a:stretch>
            <a:fillRect/>
          </a:stretch>
        </p:blipFill>
        <p:spPr>
          <a:xfrm>
            <a:off x="0" y="0"/>
            <a:ext cx="9144000" cy="6858000"/>
          </a:xfrm>
          <a:prstGeom prst="rect">
            <a:avLst/>
          </a:prstGeom>
        </p:spPr>
      </p:pic>
      <p:pic>
        <p:nvPicPr>
          <p:cNvPr id="15" name="Grafik 14" descr="trenner.png"/>
          <p:cNvPicPr>
            <a:picLocks noChangeAspect="1"/>
          </p:cNvPicPr>
          <p:nvPr userDrawn="1"/>
        </p:nvPicPr>
        <p:blipFill>
          <a:blip r:embed="rId3" cstate="print"/>
          <a:stretch>
            <a:fillRect/>
          </a:stretch>
        </p:blipFill>
        <p:spPr>
          <a:xfrm>
            <a:off x="0" y="1196752"/>
            <a:ext cx="9144000" cy="178594"/>
          </a:xfrm>
          <a:prstGeom prst="rect">
            <a:avLst/>
          </a:prstGeom>
        </p:spPr>
      </p:pic>
      <p:sp>
        <p:nvSpPr>
          <p:cNvPr id="16" name="Titel 1"/>
          <p:cNvSpPr>
            <a:spLocks noGrp="1"/>
          </p:cNvSpPr>
          <p:nvPr>
            <p:ph type="ctrTitle" hasCustomPrompt="1"/>
          </p:nvPr>
        </p:nvSpPr>
        <p:spPr>
          <a:xfrm>
            <a:off x="611560" y="317788"/>
            <a:ext cx="7920880" cy="864096"/>
          </a:xfrm>
          <a:noFill/>
        </p:spPr>
        <p:txBody>
          <a:bodyPr wrap="square" lIns="0" tIns="0" rIns="0" bIns="0" anchor="t" anchorCtr="0">
            <a:noAutofit/>
          </a:bodyPr>
          <a:lstStyle>
            <a:lvl1pPr algn="l">
              <a:defRPr sz="4400" b="1">
                <a:solidFill>
                  <a:schemeClr val="accent1"/>
                </a:solidFill>
                <a:effectLst/>
                <a:latin typeface="+mj-lt"/>
              </a:defRPr>
            </a:lvl1pPr>
          </a:lstStyle>
          <a:p>
            <a:r>
              <a:rPr lang="de-DE" dirty="0" err="1" smtClean="0"/>
              <a:t>Your</a:t>
            </a:r>
            <a:r>
              <a:rPr lang="de-DE" dirty="0" smtClean="0"/>
              <a:t> Headline</a:t>
            </a:r>
            <a:endParaRPr lang="de-DE" dirty="0"/>
          </a:p>
        </p:txBody>
      </p:sp>
      <p:sp>
        <p:nvSpPr>
          <p:cNvPr id="17" name="Inhaltsplatzhalter 2"/>
          <p:cNvSpPr>
            <a:spLocks noGrp="1"/>
          </p:cNvSpPr>
          <p:nvPr>
            <p:ph idx="1" hasCustomPrompt="1"/>
          </p:nvPr>
        </p:nvSpPr>
        <p:spPr>
          <a:xfrm>
            <a:off x="611560" y="1556792"/>
            <a:ext cx="7920880" cy="1872208"/>
          </a:xfrm>
        </p:spPr>
        <p:txBody>
          <a:bodyPr wrap="square" lIns="0" tIns="0" rIns="0" bIns="0" numCol="1" anchor="t" anchorCtr="0">
            <a:noAutofit/>
          </a:bodyPr>
          <a:lstStyle>
            <a:lvl1pPr marL="0" indent="-180000" algn="just">
              <a:lnSpc>
                <a:spcPct val="100000"/>
              </a:lnSpc>
              <a:spcBef>
                <a:spcPts val="100"/>
              </a:spcBef>
              <a:buFont typeface="Arial" pitchFamily="34" charset="0"/>
              <a:buNone/>
              <a:defRPr lang="de-DE" sz="1600" dirty="0">
                <a:solidFill>
                  <a:schemeClr val="bg1"/>
                </a:solidFill>
              </a:defRPr>
            </a:lvl1pPr>
          </a:lstStyle>
          <a:p>
            <a:pPr lvl="0"/>
            <a:r>
              <a:rPr lang="de-DE" dirty="0" smtClean="0"/>
              <a:t>Your Text </a:t>
            </a:r>
            <a:r>
              <a:rPr lang="de-DE" dirty="0" err="1" smtClean="0"/>
              <a:t>or</a:t>
            </a:r>
            <a:r>
              <a:rPr lang="de-DE" dirty="0" smtClean="0"/>
              <a:t> </a:t>
            </a:r>
            <a:r>
              <a:rPr lang="de-DE" dirty="0" err="1" smtClean="0"/>
              <a:t>Bullets</a:t>
            </a:r>
            <a:r>
              <a:rPr lang="de-DE" dirty="0" smtClean="0"/>
              <a:t> </a:t>
            </a:r>
            <a:r>
              <a:rPr lang="de-DE" dirty="0" err="1" smtClean="0"/>
              <a:t>goes</a:t>
            </a:r>
            <a:r>
              <a:rPr lang="de-DE" dirty="0" smtClean="0"/>
              <a:t> </a:t>
            </a:r>
            <a:r>
              <a:rPr lang="de-DE" dirty="0" err="1" smtClean="0"/>
              <a:t>here</a:t>
            </a:r>
            <a:r>
              <a:rPr lang="de-DE" dirty="0" smtClean="0"/>
              <a:t>!</a:t>
            </a:r>
            <a:endParaRPr lang="de-DE" dirty="0"/>
          </a:p>
        </p:txBody>
      </p:sp>
      <p:sp>
        <p:nvSpPr>
          <p:cNvPr id="18" name="Inhaltsplatzhalter 2"/>
          <p:cNvSpPr>
            <a:spLocks noGrp="1"/>
          </p:cNvSpPr>
          <p:nvPr>
            <p:ph idx="13" hasCustomPrompt="1"/>
          </p:nvPr>
        </p:nvSpPr>
        <p:spPr>
          <a:xfrm>
            <a:off x="611560" y="3717032"/>
            <a:ext cx="7920880" cy="1800200"/>
          </a:xfrm>
        </p:spPr>
        <p:txBody>
          <a:bodyPr wrap="square" lIns="0" tIns="0" rIns="0" bIns="0" numCol="1" anchor="t" anchorCtr="0">
            <a:noAutofit/>
          </a:bodyPr>
          <a:lstStyle>
            <a:lvl1pPr marL="0" indent="-180000" algn="just">
              <a:lnSpc>
                <a:spcPct val="100000"/>
              </a:lnSpc>
              <a:spcBef>
                <a:spcPts val="100"/>
              </a:spcBef>
              <a:buFont typeface="Arial" pitchFamily="34" charset="0"/>
              <a:buNone/>
              <a:defRPr lang="de-DE" sz="1600" dirty="0">
                <a:solidFill>
                  <a:schemeClr val="bg1"/>
                </a:solidFill>
              </a:defRPr>
            </a:lvl1pPr>
          </a:lstStyle>
          <a:p>
            <a:pPr lvl="0"/>
            <a:r>
              <a:rPr lang="de-DE" dirty="0" smtClean="0"/>
              <a:t>Your Text </a:t>
            </a:r>
            <a:r>
              <a:rPr lang="de-DE" dirty="0" err="1" smtClean="0"/>
              <a:t>or</a:t>
            </a:r>
            <a:r>
              <a:rPr lang="de-DE" dirty="0" smtClean="0"/>
              <a:t> </a:t>
            </a:r>
            <a:r>
              <a:rPr lang="de-DE" dirty="0" err="1" smtClean="0"/>
              <a:t>Bullets</a:t>
            </a:r>
            <a:r>
              <a:rPr lang="de-DE" dirty="0" smtClean="0"/>
              <a:t> </a:t>
            </a:r>
            <a:r>
              <a:rPr lang="de-DE" dirty="0" err="1" smtClean="0"/>
              <a:t>goes</a:t>
            </a:r>
            <a:r>
              <a:rPr lang="de-DE" dirty="0" smtClean="0"/>
              <a:t> </a:t>
            </a:r>
            <a:r>
              <a:rPr lang="de-DE" dirty="0" err="1" smtClean="0"/>
              <a:t>here</a:t>
            </a:r>
            <a:r>
              <a:rPr lang="de-DE" dirty="0" smtClean="0"/>
              <a:t>!</a:t>
            </a:r>
            <a:endParaRPr lang="de-DE" dirty="0"/>
          </a:p>
        </p:txBody>
      </p:sp>
    </p:spTree>
    <p:extLst>
      <p:ext uri="{BB962C8B-B14F-4D97-AF65-F5344CB8AC3E}">
        <p14:creationId xmlns:p14="http://schemas.microsoft.com/office/powerpoint/2010/main" val="424411285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_3">
    <p:spTree>
      <p:nvGrpSpPr>
        <p:cNvPr id="1" name=""/>
        <p:cNvGrpSpPr/>
        <p:nvPr/>
      </p:nvGrpSpPr>
      <p:grpSpPr>
        <a:xfrm>
          <a:off x="0" y="0"/>
          <a:ext cx="0" cy="0"/>
          <a:chOff x="0" y="0"/>
          <a:chExt cx="0" cy="0"/>
        </a:xfrm>
      </p:grpSpPr>
      <p:pic>
        <p:nvPicPr>
          <p:cNvPr id="6" name="Grafik 5" descr="lights_ppt_footer.png"/>
          <p:cNvPicPr>
            <a:picLocks noChangeAspect="1"/>
          </p:cNvPicPr>
          <p:nvPr userDrawn="1"/>
        </p:nvPicPr>
        <p:blipFill>
          <a:blip r:embed="rId2" cstate="print"/>
          <a:stretch>
            <a:fillRect/>
          </a:stretch>
        </p:blipFill>
        <p:spPr>
          <a:xfrm>
            <a:off x="0" y="0"/>
            <a:ext cx="9144000" cy="6858000"/>
          </a:xfrm>
          <a:prstGeom prst="rect">
            <a:avLst/>
          </a:prstGeom>
        </p:spPr>
      </p:pic>
      <p:pic>
        <p:nvPicPr>
          <p:cNvPr id="15" name="Grafik 14" descr="trenner.png"/>
          <p:cNvPicPr>
            <a:picLocks noChangeAspect="1"/>
          </p:cNvPicPr>
          <p:nvPr userDrawn="1"/>
        </p:nvPicPr>
        <p:blipFill>
          <a:blip r:embed="rId3" cstate="print"/>
          <a:stretch>
            <a:fillRect/>
          </a:stretch>
        </p:blipFill>
        <p:spPr>
          <a:xfrm>
            <a:off x="0" y="1196752"/>
            <a:ext cx="9144000" cy="178594"/>
          </a:xfrm>
          <a:prstGeom prst="rect">
            <a:avLst/>
          </a:prstGeom>
        </p:spPr>
      </p:pic>
      <p:sp>
        <p:nvSpPr>
          <p:cNvPr id="16" name="Titel 1"/>
          <p:cNvSpPr>
            <a:spLocks noGrp="1"/>
          </p:cNvSpPr>
          <p:nvPr>
            <p:ph type="ctrTitle" hasCustomPrompt="1"/>
          </p:nvPr>
        </p:nvSpPr>
        <p:spPr>
          <a:xfrm>
            <a:off x="611560" y="317788"/>
            <a:ext cx="7920880" cy="864096"/>
          </a:xfrm>
          <a:noFill/>
        </p:spPr>
        <p:txBody>
          <a:bodyPr wrap="square" lIns="0" tIns="0" rIns="0" bIns="0" anchor="t" anchorCtr="0">
            <a:noAutofit/>
          </a:bodyPr>
          <a:lstStyle>
            <a:lvl1pPr algn="l">
              <a:defRPr sz="4400" b="1">
                <a:solidFill>
                  <a:schemeClr val="accent1"/>
                </a:solidFill>
                <a:effectLst/>
                <a:latin typeface="+mj-lt"/>
              </a:defRPr>
            </a:lvl1pPr>
          </a:lstStyle>
          <a:p>
            <a:r>
              <a:rPr lang="de-DE" dirty="0" err="1" smtClean="0"/>
              <a:t>Your</a:t>
            </a:r>
            <a:r>
              <a:rPr lang="de-DE" dirty="0" smtClean="0"/>
              <a:t> Headline</a:t>
            </a:r>
            <a:endParaRPr lang="de-DE" dirty="0"/>
          </a:p>
        </p:txBody>
      </p:sp>
      <p:sp>
        <p:nvSpPr>
          <p:cNvPr id="17" name="Inhaltsplatzhalter 2"/>
          <p:cNvSpPr>
            <a:spLocks noGrp="1"/>
          </p:cNvSpPr>
          <p:nvPr>
            <p:ph idx="1" hasCustomPrompt="1"/>
          </p:nvPr>
        </p:nvSpPr>
        <p:spPr>
          <a:xfrm>
            <a:off x="611560" y="3068960"/>
            <a:ext cx="2376264" cy="2448272"/>
          </a:xfrm>
        </p:spPr>
        <p:txBody>
          <a:bodyPr wrap="square" lIns="0" tIns="0" rIns="0" bIns="0" numCol="1" anchor="t" anchorCtr="0">
            <a:noAutofit/>
          </a:bodyPr>
          <a:lstStyle>
            <a:lvl1pPr marL="0" indent="-180000" algn="just">
              <a:lnSpc>
                <a:spcPct val="100000"/>
              </a:lnSpc>
              <a:spcBef>
                <a:spcPts val="100"/>
              </a:spcBef>
              <a:buFont typeface="Arial" pitchFamily="34" charset="0"/>
              <a:buNone/>
              <a:defRPr lang="de-DE" sz="1600" dirty="0">
                <a:solidFill>
                  <a:schemeClr val="bg1"/>
                </a:solidFill>
              </a:defRPr>
            </a:lvl1pPr>
          </a:lstStyle>
          <a:p>
            <a:pPr lvl="0"/>
            <a:r>
              <a:rPr lang="de-DE" dirty="0" smtClean="0"/>
              <a:t>Your Text </a:t>
            </a:r>
            <a:r>
              <a:rPr lang="de-DE" dirty="0" err="1" smtClean="0"/>
              <a:t>or</a:t>
            </a:r>
            <a:r>
              <a:rPr lang="de-DE" dirty="0" smtClean="0"/>
              <a:t> </a:t>
            </a:r>
            <a:r>
              <a:rPr lang="de-DE" dirty="0" err="1" smtClean="0"/>
              <a:t>Bullets</a:t>
            </a:r>
            <a:r>
              <a:rPr lang="de-DE" dirty="0" smtClean="0"/>
              <a:t> </a:t>
            </a:r>
            <a:r>
              <a:rPr lang="de-DE" dirty="0" err="1" smtClean="0"/>
              <a:t>goes</a:t>
            </a:r>
            <a:r>
              <a:rPr lang="de-DE" dirty="0" smtClean="0"/>
              <a:t> </a:t>
            </a:r>
            <a:r>
              <a:rPr lang="de-DE" dirty="0" err="1" smtClean="0"/>
              <a:t>here</a:t>
            </a:r>
            <a:r>
              <a:rPr lang="de-DE" dirty="0" smtClean="0"/>
              <a:t>!</a:t>
            </a:r>
            <a:endParaRPr lang="de-DE" dirty="0"/>
          </a:p>
        </p:txBody>
      </p:sp>
      <p:sp>
        <p:nvSpPr>
          <p:cNvPr id="19" name="Bildplatzhalter 2" descr="Click For Your Pic"/>
          <p:cNvSpPr>
            <a:spLocks noGrp="1"/>
          </p:cNvSpPr>
          <p:nvPr>
            <p:ph type="pic" idx="13" hasCustomPrompt="1"/>
          </p:nvPr>
        </p:nvSpPr>
        <p:spPr>
          <a:xfrm>
            <a:off x="611560" y="1628800"/>
            <a:ext cx="2376264" cy="1152128"/>
          </a:xfrm>
          <a:gradFill flip="none" rotWithShape="1">
            <a:gsLst>
              <a:gs pos="0">
                <a:schemeClr val="tx2"/>
              </a:gs>
              <a:gs pos="50000">
                <a:schemeClr val="bg2"/>
              </a:gs>
            </a:gsLst>
            <a:path path="circle">
              <a:fillToRect l="50000" t="50000" r="50000" b="50000"/>
            </a:path>
            <a:tileRect/>
          </a:gradFill>
          <a:ln>
            <a:noFill/>
          </a:ln>
        </p:spPr>
        <p:txBody>
          <a:bodyPr>
            <a:normAutofit/>
          </a:bodyPr>
          <a:lstStyle>
            <a:lvl1pPr marL="0" indent="0" algn="ctr">
              <a:buNone/>
              <a:defRPr sz="14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smtClean="0"/>
              <a:t>Place </a:t>
            </a:r>
            <a:r>
              <a:rPr lang="de-DE" dirty="0" err="1" smtClean="0"/>
              <a:t>Your</a:t>
            </a:r>
            <a:r>
              <a:rPr lang="de-DE" dirty="0" smtClean="0"/>
              <a:t> Picture </a:t>
            </a:r>
            <a:r>
              <a:rPr lang="de-DE" dirty="0" err="1" smtClean="0"/>
              <a:t>Here</a:t>
            </a:r>
            <a:endParaRPr lang="de-DE" dirty="0"/>
          </a:p>
        </p:txBody>
      </p:sp>
      <p:sp>
        <p:nvSpPr>
          <p:cNvPr id="21" name="Bildplatzhalter 2" descr="Click For Your Pic"/>
          <p:cNvSpPr>
            <a:spLocks noGrp="1"/>
          </p:cNvSpPr>
          <p:nvPr>
            <p:ph type="pic" idx="14" hasCustomPrompt="1"/>
          </p:nvPr>
        </p:nvSpPr>
        <p:spPr>
          <a:xfrm>
            <a:off x="3383868" y="1628800"/>
            <a:ext cx="2376264" cy="1152128"/>
          </a:xfrm>
          <a:gradFill flip="none" rotWithShape="1">
            <a:gsLst>
              <a:gs pos="0">
                <a:schemeClr val="tx2"/>
              </a:gs>
              <a:gs pos="50000">
                <a:schemeClr val="bg2"/>
              </a:gs>
            </a:gsLst>
            <a:path path="circle">
              <a:fillToRect l="50000" t="50000" r="50000" b="50000"/>
            </a:path>
            <a:tileRect/>
          </a:gradFill>
          <a:ln>
            <a:noFill/>
          </a:ln>
        </p:spPr>
        <p:txBody>
          <a:bodyPr>
            <a:normAutofit/>
          </a:bodyPr>
          <a:lstStyle>
            <a:lvl1pPr marL="0" indent="0" algn="ctr">
              <a:buNone/>
              <a:defRPr sz="14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smtClean="0"/>
              <a:t>Place </a:t>
            </a:r>
            <a:r>
              <a:rPr lang="de-DE" dirty="0" err="1" smtClean="0"/>
              <a:t>Your</a:t>
            </a:r>
            <a:r>
              <a:rPr lang="de-DE" dirty="0" smtClean="0"/>
              <a:t> Picture </a:t>
            </a:r>
            <a:r>
              <a:rPr lang="de-DE" dirty="0" err="1" smtClean="0"/>
              <a:t>Here</a:t>
            </a:r>
            <a:endParaRPr lang="de-DE" dirty="0"/>
          </a:p>
        </p:txBody>
      </p:sp>
      <p:sp>
        <p:nvSpPr>
          <p:cNvPr id="22" name="Bildplatzhalter 2" descr="Click For Your Pic"/>
          <p:cNvSpPr>
            <a:spLocks noGrp="1"/>
          </p:cNvSpPr>
          <p:nvPr>
            <p:ph type="pic" idx="15" hasCustomPrompt="1"/>
          </p:nvPr>
        </p:nvSpPr>
        <p:spPr>
          <a:xfrm>
            <a:off x="6156176" y="1628800"/>
            <a:ext cx="2376264" cy="1152128"/>
          </a:xfrm>
          <a:gradFill flip="none" rotWithShape="1">
            <a:gsLst>
              <a:gs pos="0">
                <a:schemeClr val="tx2"/>
              </a:gs>
              <a:gs pos="50000">
                <a:schemeClr val="bg2"/>
              </a:gs>
            </a:gsLst>
            <a:path path="circle">
              <a:fillToRect l="50000" t="50000" r="50000" b="50000"/>
            </a:path>
            <a:tileRect/>
          </a:gradFill>
          <a:ln>
            <a:noFill/>
          </a:ln>
        </p:spPr>
        <p:txBody>
          <a:bodyPr>
            <a:normAutofit/>
          </a:bodyPr>
          <a:lstStyle>
            <a:lvl1pPr marL="0" indent="0" algn="ctr">
              <a:buNone/>
              <a:defRPr sz="14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smtClean="0"/>
              <a:t>Place </a:t>
            </a:r>
            <a:r>
              <a:rPr lang="de-DE" dirty="0" err="1" smtClean="0"/>
              <a:t>Your</a:t>
            </a:r>
            <a:r>
              <a:rPr lang="de-DE" dirty="0" smtClean="0"/>
              <a:t> Picture </a:t>
            </a:r>
            <a:r>
              <a:rPr lang="de-DE" dirty="0" err="1" smtClean="0"/>
              <a:t>Here</a:t>
            </a:r>
            <a:endParaRPr lang="de-DE" dirty="0"/>
          </a:p>
        </p:txBody>
      </p:sp>
      <p:sp>
        <p:nvSpPr>
          <p:cNvPr id="23" name="Inhaltsplatzhalter 2"/>
          <p:cNvSpPr>
            <a:spLocks noGrp="1"/>
          </p:cNvSpPr>
          <p:nvPr>
            <p:ph idx="16" hasCustomPrompt="1"/>
          </p:nvPr>
        </p:nvSpPr>
        <p:spPr>
          <a:xfrm>
            <a:off x="3383868" y="3068960"/>
            <a:ext cx="2376264" cy="2448272"/>
          </a:xfrm>
        </p:spPr>
        <p:txBody>
          <a:bodyPr wrap="square" lIns="0" tIns="0" rIns="0" bIns="0" numCol="1" anchor="t" anchorCtr="0">
            <a:noAutofit/>
          </a:bodyPr>
          <a:lstStyle>
            <a:lvl1pPr marL="0" indent="-180000" algn="just">
              <a:lnSpc>
                <a:spcPct val="100000"/>
              </a:lnSpc>
              <a:spcBef>
                <a:spcPts val="100"/>
              </a:spcBef>
              <a:buFont typeface="Arial" pitchFamily="34" charset="0"/>
              <a:buNone/>
              <a:defRPr lang="de-DE" sz="1600" dirty="0">
                <a:solidFill>
                  <a:schemeClr val="bg1"/>
                </a:solidFill>
              </a:defRPr>
            </a:lvl1pPr>
          </a:lstStyle>
          <a:p>
            <a:pPr lvl="0"/>
            <a:r>
              <a:rPr lang="de-DE" dirty="0" smtClean="0"/>
              <a:t>Your Text </a:t>
            </a:r>
            <a:r>
              <a:rPr lang="de-DE" dirty="0" err="1" smtClean="0"/>
              <a:t>or</a:t>
            </a:r>
            <a:r>
              <a:rPr lang="de-DE" dirty="0" smtClean="0"/>
              <a:t> </a:t>
            </a:r>
            <a:r>
              <a:rPr lang="de-DE" dirty="0" err="1" smtClean="0"/>
              <a:t>Bullets</a:t>
            </a:r>
            <a:r>
              <a:rPr lang="de-DE" dirty="0" smtClean="0"/>
              <a:t> </a:t>
            </a:r>
            <a:r>
              <a:rPr lang="de-DE" dirty="0" err="1" smtClean="0"/>
              <a:t>goes</a:t>
            </a:r>
            <a:r>
              <a:rPr lang="de-DE" dirty="0" smtClean="0"/>
              <a:t> </a:t>
            </a:r>
            <a:r>
              <a:rPr lang="de-DE" dirty="0" err="1" smtClean="0"/>
              <a:t>here</a:t>
            </a:r>
            <a:r>
              <a:rPr lang="de-DE" dirty="0" smtClean="0"/>
              <a:t>!</a:t>
            </a:r>
            <a:endParaRPr lang="de-DE" dirty="0"/>
          </a:p>
        </p:txBody>
      </p:sp>
      <p:sp>
        <p:nvSpPr>
          <p:cNvPr id="24" name="Inhaltsplatzhalter 2"/>
          <p:cNvSpPr>
            <a:spLocks noGrp="1"/>
          </p:cNvSpPr>
          <p:nvPr>
            <p:ph idx="17" hasCustomPrompt="1"/>
          </p:nvPr>
        </p:nvSpPr>
        <p:spPr>
          <a:xfrm>
            <a:off x="6156176" y="3068960"/>
            <a:ext cx="2376264" cy="2448272"/>
          </a:xfrm>
        </p:spPr>
        <p:txBody>
          <a:bodyPr wrap="square" lIns="0" tIns="0" rIns="0" bIns="0" numCol="1" anchor="t" anchorCtr="0">
            <a:noAutofit/>
          </a:bodyPr>
          <a:lstStyle>
            <a:lvl1pPr marL="0" indent="-180000" algn="just">
              <a:lnSpc>
                <a:spcPct val="100000"/>
              </a:lnSpc>
              <a:spcBef>
                <a:spcPts val="100"/>
              </a:spcBef>
              <a:buFont typeface="Arial" pitchFamily="34" charset="0"/>
              <a:buNone/>
              <a:defRPr lang="de-DE" sz="1600" dirty="0">
                <a:solidFill>
                  <a:schemeClr val="bg1"/>
                </a:solidFill>
              </a:defRPr>
            </a:lvl1pPr>
          </a:lstStyle>
          <a:p>
            <a:pPr lvl="0"/>
            <a:r>
              <a:rPr lang="de-DE" dirty="0" smtClean="0"/>
              <a:t>Your Text </a:t>
            </a:r>
            <a:r>
              <a:rPr lang="de-DE" dirty="0" err="1" smtClean="0"/>
              <a:t>or</a:t>
            </a:r>
            <a:r>
              <a:rPr lang="de-DE" dirty="0" smtClean="0"/>
              <a:t> </a:t>
            </a:r>
            <a:r>
              <a:rPr lang="de-DE" dirty="0" err="1" smtClean="0"/>
              <a:t>Bullets</a:t>
            </a:r>
            <a:r>
              <a:rPr lang="de-DE" dirty="0" smtClean="0"/>
              <a:t> </a:t>
            </a:r>
            <a:r>
              <a:rPr lang="de-DE" dirty="0" err="1" smtClean="0"/>
              <a:t>goes</a:t>
            </a:r>
            <a:r>
              <a:rPr lang="de-DE" dirty="0" smtClean="0"/>
              <a:t> </a:t>
            </a:r>
            <a:r>
              <a:rPr lang="de-DE" dirty="0" err="1" smtClean="0"/>
              <a:t>here</a:t>
            </a:r>
            <a:r>
              <a:rPr lang="de-DE" dirty="0" smtClean="0"/>
              <a:t>!</a:t>
            </a:r>
            <a:endParaRPr lang="de-DE" dirty="0"/>
          </a:p>
        </p:txBody>
      </p:sp>
    </p:spTree>
    <p:extLst>
      <p:ext uri="{BB962C8B-B14F-4D97-AF65-F5344CB8AC3E}">
        <p14:creationId xmlns:p14="http://schemas.microsoft.com/office/powerpoint/2010/main" val="3041365206"/>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_4">
    <p:spTree>
      <p:nvGrpSpPr>
        <p:cNvPr id="1" name=""/>
        <p:cNvGrpSpPr/>
        <p:nvPr/>
      </p:nvGrpSpPr>
      <p:grpSpPr>
        <a:xfrm>
          <a:off x="0" y="0"/>
          <a:ext cx="0" cy="0"/>
          <a:chOff x="0" y="0"/>
          <a:chExt cx="0" cy="0"/>
        </a:xfrm>
      </p:grpSpPr>
      <p:pic>
        <p:nvPicPr>
          <p:cNvPr id="6" name="Grafik 5" descr="lights_ppt_footer.png"/>
          <p:cNvPicPr>
            <a:picLocks noChangeAspect="1"/>
          </p:cNvPicPr>
          <p:nvPr userDrawn="1"/>
        </p:nvPicPr>
        <p:blipFill>
          <a:blip r:embed="rId2" cstate="print"/>
          <a:stretch>
            <a:fillRect/>
          </a:stretch>
        </p:blipFill>
        <p:spPr>
          <a:xfrm>
            <a:off x="0" y="0"/>
            <a:ext cx="9144000" cy="6858000"/>
          </a:xfrm>
          <a:prstGeom prst="rect">
            <a:avLst/>
          </a:prstGeom>
        </p:spPr>
      </p:pic>
      <p:pic>
        <p:nvPicPr>
          <p:cNvPr id="15" name="Grafik 14" descr="trenner.png"/>
          <p:cNvPicPr>
            <a:picLocks noChangeAspect="1"/>
          </p:cNvPicPr>
          <p:nvPr userDrawn="1"/>
        </p:nvPicPr>
        <p:blipFill>
          <a:blip r:embed="rId3" cstate="print"/>
          <a:stretch>
            <a:fillRect/>
          </a:stretch>
        </p:blipFill>
        <p:spPr>
          <a:xfrm>
            <a:off x="0" y="1196752"/>
            <a:ext cx="9144000" cy="178594"/>
          </a:xfrm>
          <a:prstGeom prst="rect">
            <a:avLst/>
          </a:prstGeom>
        </p:spPr>
      </p:pic>
      <p:sp>
        <p:nvSpPr>
          <p:cNvPr id="16" name="Titel 1"/>
          <p:cNvSpPr>
            <a:spLocks noGrp="1"/>
          </p:cNvSpPr>
          <p:nvPr>
            <p:ph type="ctrTitle" hasCustomPrompt="1"/>
          </p:nvPr>
        </p:nvSpPr>
        <p:spPr>
          <a:xfrm>
            <a:off x="611560" y="317788"/>
            <a:ext cx="7920880" cy="864096"/>
          </a:xfrm>
          <a:noFill/>
        </p:spPr>
        <p:txBody>
          <a:bodyPr wrap="square" lIns="0" tIns="0" rIns="0" bIns="0" anchor="t" anchorCtr="0">
            <a:noAutofit/>
          </a:bodyPr>
          <a:lstStyle>
            <a:lvl1pPr algn="l">
              <a:defRPr sz="4400" b="1">
                <a:solidFill>
                  <a:schemeClr val="accent1"/>
                </a:solidFill>
                <a:effectLst/>
                <a:latin typeface="+mj-lt"/>
              </a:defRPr>
            </a:lvl1pPr>
          </a:lstStyle>
          <a:p>
            <a:r>
              <a:rPr lang="de-DE" dirty="0" err="1" smtClean="0"/>
              <a:t>Your</a:t>
            </a:r>
            <a:r>
              <a:rPr lang="de-DE" dirty="0" smtClean="0"/>
              <a:t> Headline</a:t>
            </a:r>
            <a:endParaRPr lang="de-DE" dirty="0"/>
          </a:p>
        </p:txBody>
      </p:sp>
      <p:sp>
        <p:nvSpPr>
          <p:cNvPr id="25" name="Inhaltsplatzhalter 2"/>
          <p:cNvSpPr>
            <a:spLocks noGrp="1"/>
          </p:cNvSpPr>
          <p:nvPr>
            <p:ph idx="20" hasCustomPrompt="1"/>
          </p:nvPr>
        </p:nvSpPr>
        <p:spPr>
          <a:xfrm>
            <a:off x="3419872" y="1700808"/>
            <a:ext cx="5148572" cy="1008112"/>
          </a:xfrm>
        </p:spPr>
        <p:txBody>
          <a:bodyPr wrap="square" lIns="0" tIns="0" rIns="0" bIns="0" numCol="1" anchor="t" anchorCtr="0">
            <a:noAutofit/>
          </a:bodyPr>
          <a:lstStyle>
            <a:lvl1pPr marL="0" indent="-180000" algn="just">
              <a:lnSpc>
                <a:spcPct val="100000"/>
              </a:lnSpc>
              <a:spcBef>
                <a:spcPts val="100"/>
              </a:spcBef>
              <a:buFont typeface="Arial" pitchFamily="34" charset="0"/>
              <a:buNone/>
              <a:defRPr lang="de-DE" sz="1600" dirty="0">
                <a:solidFill>
                  <a:schemeClr val="bg1"/>
                </a:solidFill>
              </a:defRPr>
            </a:lvl1pPr>
          </a:lstStyle>
          <a:p>
            <a:pPr lvl="0"/>
            <a:r>
              <a:rPr lang="de-DE" dirty="0" smtClean="0"/>
              <a:t>Your Text </a:t>
            </a:r>
            <a:r>
              <a:rPr lang="de-DE" dirty="0" err="1" smtClean="0"/>
              <a:t>or</a:t>
            </a:r>
            <a:r>
              <a:rPr lang="de-DE" dirty="0" smtClean="0"/>
              <a:t> </a:t>
            </a:r>
            <a:r>
              <a:rPr lang="de-DE" dirty="0" err="1" smtClean="0"/>
              <a:t>Bullets</a:t>
            </a:r>
            <a:r>
              <a:rPr lang="de-DE" dirty="0" smtClean="0"/>
              <a:t> </a:t>
            </a:r>
            <a:r>
              <a:rPr lang="de-DE" dirty="0" err="1" smtClean="0"/>
              <a:t>goes</a:t>
            </a:r>
            <a:r>
              <a:rPr lang="de-DE" dirty="0" smtClean="0"/>
              <a:t> </a:t>
            </a:r>
            <a:r>
              <a:rPr lang="de-DE" dirty="0" err="1" smtClean="0"/>
              <a:t>here</a:t>
            </a:r>
            <a:r>
              <a:rPr lang="de-DE" dirty="0" smtClean="0"/>
              <a:t>!</a:t>
            </a:r>
            <a:endParaRPr lang="de-DE" dirty="0"/>
          </a:p>
        </p:txBody>
      </p:sp>
      <p:sp>
        <p:nvSpPr>
          <p:cNvPr id="27" name="Bildplatzhalter 2" descr="Click For Your Pic"/>
          <p:cNvSpPr>
            <a:spLocks noGrp="1"/>
          </p:cNvSpPr>
          <p:nvPr>
            <p:ph type="pic" idx="13" hasCustomPrompt="1"/>
          </p:nvPr>
        </p:nvSpPr>
        <p:spPr>
          <a:xfrm>
            <a:off x="611560" y="1628800"/>
            <a:ext cx="2376264" cy="1152128"/>
          </a:xfrm>
          <a:gradFill flip="none" rotWithShape="1">
            <a:gsLst>
              <a:gs pos="0">
                <a:schemeClr val="tx2"/>
              </a:gs>
              <a:gs pos="50000">
                <a:schemeClr val="bg2"/>
              </a:gs>
            </a:gsLst>
            <a:path path="circle">
              <a:fillToRect l="50000" t="50000" r="50000" b="50000"/>
            </a:path>
            <a:tileRect/>
          </a:gradFill>
          <a:ln>
            <a:noFill/>
          </a:ln>
        </p:spPr>
        <p:txBody>
          <a:bodyPr>
            <a:normAutofit/>
          </a:bodyPr>
          <a:lstStyle>
            <a:lvl1pPr marL="0" indent="0" algn="ctr">
              <a:buNone/>
              <a:defRPr sz="14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smtClean="0"/>
              <a:t>Place </a:t>
            </a:r>
            <a:r>
              <a:rPr lang="de-DE" dirty="0" err="1" smtClean="0"/>
              <a:t>Your</a:t>
            </a:r>
            <a:r>
              <a:rPr lang="de-DE" dirty="0" smtClean="0"/>
              <a:t> Picture </a:t>
            </a:r>
            <a:r>
              <a:rPr lang="de-DE" dirty="0" err="1" smtClean="0"/>
              <a:t>Here</a:t>
            </a:r>
            <a:endParaRPr lang="de-DE" dirty="0"/>
          </a:p>
        </p:txBody>
      </p:sp>
      <p:sp>
        <p:nvSpPr>
          <p:cNvPr id="28" name="Bildplatzhalter 2" descr="Click For Your Pic"/>
          <p:cNvSpPr>
            <a:spLocks noGrp="1"/>
          </p:cNvSpPr>
          <p:nvPr>
            <p:ph type="pic" idx="22" hasCustomPrompt="1"/>
          </p:nvPr>
        </p:nvSpPr>
        <p:spPr>
          <a:xfrm>
            <a:off x="611560" y="2924944"/>
            <a:ext cx="2376264" cy="1152128"/>
          </a:xfrm>
          <a:gradFill flip="none" rotWithShape="1">
            <a:gsLst>
              <a:gs pos="0">
                <a:schemeClr val="tx2"/>
              </a:gs>
              <a:gs pos="50000">
                <a:schemeClr val="bg2"/>
              </a:gs>
            </a:gsLst>
            <a:path path="circle">
              <a:fillToRect l="50000" t="50000" r="50000" b="50000"/>
            </a:path>
            <a:tileRect/>
          </a:gradFill>
          <a:ln>
            <a:noFill/>
          </a:ln>
        </p:spPr>
        <p:txBody>
          <a:bodyPr>
            <a:normAutofit/>
          </a:bodyPr>
          <a:lstStyle>
            <a:lvl1pPr marL="0" indent="0" algn="ctr">
              <a:buNone/>
              <a:defRPr sz="14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smtClean="0"/>
              <a:t>Place </a:t>
            </a:r>
            <a:r>
              <a:rPr lang="de-DE" dirty="0" err="1" smtClean="0"/>
              <a:t>Your</a:t>
            </a:r>
            <a:r>
              <a:rPr lang="de-DE" dirty="0" smtClean="0"/>
              <a:t> Picture </a:t>
            </a:r>
            <a:r>
              <a:rPr lang="de-DE" dirty="0" err="1" smtClean="0"/>
              <a:t>Here</a:t>
            </a:r>
            <a:endParaRPr lang="de-DE" dirty="0"/>
          </a:p>
        </p:txBody>
      </p:sp>
      <p:sp>
        <p:nvSpPr>
          <p:cNvPr id="29" name="Bildplatzhalter 2" descr="Click For Your Pic"/>
          <p:cNvSpPr>
            <a:spLocks noGrp="1"/>
          </p:cNvSpPr>
          <p:nvPr>
            <p:ph type="pic" idx="23" hasCustomPrompt="1"/>
          </p:nvPr>
        </p:nvSpPr>
        <p:spPr>
          <a:xfrm>
            <a:off x="611560" y="4221088"/>
            <a:ext cx="2376264" cy="1152128"/>
          </a:xfrm>
          <a:gradFill flip="none" rotWithShape="1">
            <a:gsLst>
              <a:gs pos="0">
                <a:schemeClr val="tx2"/>
              </a:gs>
              <a:gs pos="50000">
                <a:schemeClr val="bg2"/>
              </a:gs>
            </a:gsLst>
            <a:path path="circle">
              <a:fillToRect l="50000" t="50000" r="50000" b="50000"/>
            </a:path>
            <a:tileRect/>
          </a:gradFill>
          <a:ln>
            <a:noFill/>
          </a:ln>
        </p:spPr>
        <p:txBody>
          <a:bodyPr>
            <a:normAutofit/>
          </a:bodyPr>
          <a:lstStyle>
            <a:lvl1pPr marL="0" indent="0" algn="ctr">
              <a:buNone/>
              <a:defRPr sz="14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smtClean="0"/>
              <a:t>Place </a:t>
            </a:r>
            <a:r>
              <a:rPr lang="de-DE" dirty="0" err="1" smtClean="0"/>
              <a:t>Your</a:t>
            </a:r>
            <a:r>
              <a:rPr lang="de-DE" dirty="0" smtClean="0"/>
              <a:t> Picture </a:t>
            </a:r>
            <a:r>
              <a:rPr lang="de-DE" dirty="0" err="1" smtClean="0"/>
              <a:t>Here</a:t>
            </a:r>
            <a:endParaRPr lang="de-DE" dirty="0"/>
          </a:p>
        </p:txBody>
      </p:sp>
      <p:sp>
        <p:nvSpPr>
          <p:cNvPr id="30" name="Inhaltsplatzhalter 2"/>
          <p:cNvSpPr>
            <a:spLocks noGrp="1"/>
          </p:cNvSpPr>
          <p:nvPr>
            <p:ph idx="24" hasCustomPrompt="1"/>
          </p:nvPr>
        </p:nvSpPr>
        <p:spPr>
          <a:xfrm>
            <a:off x="3419872" y="2996952"/>
            <a:ext cx="5148572" cy="1008112"/>
          </a:xfrm>
        </p:spPr>
        <p:txBody>
          <a:bodyPr wrap="square" lIns="0" tIns="0" rIns="0" bIns="0" numCol="1" anchor="t" anchorCtr="0">
            <a:noAutofit/>
          </a:bodyPr>
          <a:lstStyle>
            <a:lvl1pPr marL="0" indent="-180000" algn="just">
              <a:lnSpc>
                <a:spcPct val="100000"/>
              </a:lnSpc>
              <a:spcBef>
                <a:spcPts val="100"/>
              </a:spcBef>
              <a:buFont typeface="Arial" pitchFamily="34" charset="0"/>
              <a:buNone/>
              <a:defRPr lang="de-DE" sz="1600" dirty="0">
                <a:solidFill>
                  <a:schemeClr val="bg1"/>
                </a:solidFill>
              </a:defRPr>
            </a:lvl1pPr>
          </a:lstStyle>
          <a:p>
            <a:pPr lvl="0"/>
            <a:r>
              <a:rPr lang="de-DE" dirty="0" smtClean="0"/>
              <a:t>Your Text </a:t>
            </a:r>
            <a:r>
              <a:rPr lang="de-DE" dirty="0" err="1" smtClean="0"/>
              <a:t>or</a:t>
            </a:r>
            <a:r>
              <a:rPr lang="de-DE" dirty="0" smtClean="0"/>
              <a:t> </a:t>
            </a:r>
            <a:r>
              <a:rPr lang="de-DE" dirty="0" err="1" smtClean="0"/>
              <a:t>Bullets</a:t>
            </a:r>
            <a:r>
              <a:rPr lang="de-DE" dirty="0" smtClean="0"/>
              <a:t> </a:t>
            </a:r>
            <a:r>
              <a:rPr lang="de-DE" dirty="0" err="1" smtClean="0"/>
              <a:t>goes</a:t>
            </a:r>
            <a:r>
              <a:rPr lang="de-DE" dirty="0" smtClean="0"/>
              <a:t> </a:t>
            </a:r>
            <a:r>
              <a:rPr lang="de-DE" dirty="0" err="1" smtClean="0"/>
              <a:t>here</a:t>
            </a:r>
            <a:r>
              <a:rPr lang="de-DE" dirty="0" smtClean="0"/>
              <a:t>!</a:t>
            </a:r>
            <a:endParaRPr lang="de-DE" dirty="0"/>
          </a:p>
        </p:txBody>
      </p:sp>
      <p:sp>
        <p:nvSpPr>
          <p:cNvPr id="31" name="Inhaltsplatzhalter 2"/>
          <p:cNvSpPr>
            <a:spLocks noGrp="1"/>
          </p:cNvSpPr>
          <p:nvPr>
            <p:ph idx="25" hasCustomPrompt="1"/>
          </p:nvPr>
        </p:nvSpPr>
        <p:spPr>
          <a:xfrm>
            <a:off x="3419872" y="4293096"/>
            <a:ext cx="5148572" cy="1008112"/>
          </a:xfrm>
        </p:spPr>
        <p:txBody>
          <a:bodyPr wrap="square" lIns="0" tIns="0" rIns="0" bIns="0" numCol="1" anchor="t" anchorCtr="0">
            <a:noAutofit/>
          </a:bodyPr>
          <a:lstStyle>
            <a:lvl1pPr marL="0" indent="-180000" algn="just">
              <a:lnSpc>
                <a:spcPct val="100000"/>
              </a:lnSpc>
              <a:spcBef>
                <a:spcPts val="100"/>
              </a:spcBef>
              <a:buFont typeface="Arial" pitchFamily="34" charset="0"/>
              <a:buNone/>
              <a:defRPr lang="de-DE" sz="1600" dirty="0">
                <a:solidFill>
                  <a:schemeClr val="bg1"/>
                </a:solidFill>
              </a:defRPr>
            </a:lvl1pPr>
          </a:lstStyle>
          <a:p>
            <a:pPr lvl="0"/>
            <a:r>
              <a:rPr lang="de-DE" dirty="0" smtClean="0"/>
              <a:t>Your Text </a:t>
            </a:r>
            <a:r>
              <a:rPr lang="de-DE" dirty="0" err="1" smtClean="0"/>
              <a:t>or</a:t>
            </a:r>
            <a:r>
              <a:rPr lang="de-DE" dirty="0" smtClean="0"/>
              <a:t> </a:t>
            </a:r>
            <a:r>
              <a:rPr lang="de-DE" dirty="0" err="1" smtClean="0"/>
              <a:t>Bullets</a:t>
            </a:r>
            <a:r>
              <a:rPr lang="de-DE" dirty="0" smtClean="0"/>
              <a:t> </a:t>
            </a:r>
            <a:r>
              <a:rPr lang="de-DE" dirty="0" err="1" smtClean="0"/>
              <a:t>goes</a:t>
            </a:r>
            <a:r>
              <a:rPr lang="de-DE" dirty="0" smtClean="0"/>
              <a:t> </a:t>
            </a:r>
            <a:r>
              <a:rPr lang="de-DE" dirty="0" err="1" smtClean="0"/>
              <a:t>here</a:t>
            </a:r>
            <a:r>
              <a:rPr lang="de-DE" dirty="0" smtClean="0"/>
              <a:t>!</a:t>
            </a:r>
            <a:endParaRPr lang="de-DE" dirty="0"/>
          </a:p>
        </p:txBody>
      </p:sp>
    </p:spTree>
    <p:extLst>
      <p:ext uri="{BB962C8B-B14F-4D97-AF65-F5344CB8AC3E}">
        <p14:creationId xmlns:p14="http://schemas.microsoft.com/office/powerpoint/2010/main" val="3414043439"/>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_5">
    <p:spTree>
      <p:nvGrpSpPr>
        <p:cNvPr id="1" name=""/>
        <p:cNvGrpSpPr/>
        <p:nvPr/>
      </p:nvGrpSpPr>
      <p:grpSpPr>
        <a:xfrm>
          <a:off x="0" y="0"/>
          <a:ext cx="0" cy="0"/>
          <a:chOff x="0" y="0"/>
          <a:chExt cx="0" cy="0"/>
        </a:xfrm>
      </p:grpSpPr>
      <p:pic>
        <p:nvPicPr>
          <p:cNvPr id="6" name="Grafik 5" descr="lights_ppt_footer.png"/>
          <p:cNvPicPr>
            <a:picLocks noChangeAspect="1"/>
          </p:cNvPicPr>
          <p:nvPr userDrawn="1"/>
        </p:nvPicPr>
        <p:blipFill>
          <a:blip r:embed="rId2" cstate="print"/>
          <a:stretch>
            <a:fillRect/>
          </a:stretch>
        </p:blipFill>
        <p:spPr>
          <a:xfrm>
            <a:off x="0" y="0"/>
            <a:ext cx="9144000" cy="6858000"/>
          </a:xfrm>
          <a:prstGeom prst="rect">
            <a:avLst/>
          </a:prstGeom>
        </p:spPr>
      </p:pic>
      <p:pic>
        <p:nvPicPr>
          <p:cNvPr id="15" name="Grafik 14" descr="trenner.png"/>
          <p:cNvPicPr>
            <a:picLocks noChangeAspect="1"/>
          </p:cNvPicPr>
          <p:nvPr userDrawn="1"/>
        </p:nvPicPr>
        <p:blipFill>
          <a:blip r:embed="rId3" cstate="print"/>
          <a:stretch>
            <a:fillRect/>
          </a:stretch>
        </p:blipFill>
        <p:spPr>
          <a:xfrm>
            <a:off x="0" y="1196752"/>
            <a:ext cx="9144000" cy="178594"/>
          </a:xfrm>
          <a:prstGeom prst="rect">
            <a:avLst/>
          </a:prstGeom>
        </p:spPr>
      </p:pic>
      <p:sp>
        <p:nvSpPr>
          <p:cNvPr id="16" name="Titel 1"/>
          <p:cNvSpPr>
            <a:spLocks noGrp="1"/>
          </p:cNvSpPr>
          <p:nvPr>
            <p:ph type="ctrTitle" hasCustomPrompt="1"/>
          </p:nvPr>
        </p:nvSpPr>
        <p:spPr>
          <a:xfrm>
            <a:off x="611560" y="317788"/>
            <a:ext cx="7920880" cy="864096"/>
          </a:xfrm>
          <a:noFill/>
        </p:spPr>
        <p:txBody>
          <a:bodyPr wrap="square" lIns="0" tIns="0" rIns="0" bIns="0" anchor="t" anchorCtr="0">
            <a:noAutofit/>
          </a:bodyPr>
          <a:lstStyle>
            <a:lvl1pPr algn="l">
              <a:defRPr sz="4400" b="1">
                <a:solidFill>
                  <a:schemeClr val="accent1"/>
                </a:solidFill>
                <a:effectLst/>
                <a:latin typeface="+mj-lt"/>
              </a:defRPr>
            </a:lvl1pPr>
          </a:lstStyle>
          <a:p>
            <a:r>
              <a:rPr lang="de-DE" dirty="0" err="1" smtClean="0"/>
              <a:t>Your</a:t>
            </a:r>
            <a:r>
              <a:rPr lang="de-DE" dirty="0" smtClean="0"/>
              <a:t> Headline</a:t>
            </a:r>
            <a:endParaRPr lang="de-DE" dirty="0"/>
          </a:p>
        </p:txBody>
      </p:sp>
      <p:sp>
        <p:nvSpPr>
          <p:cNvPr id="17" name="Inhaltsplatzhalter 2"/>
          <p:cNvSpPr>
            <a:spLocks noGrp="1"/>
          </p:cNvSpPr>
          <p:nvPr>
            <p:ph idx="1" hasCustomPrompt="1"/>
          </p:nvPr>
        </p:nvSpPr>
        <p:spPr>
          <a:xfrm>
            <a:off x="611560" y="1556792"/>
            <a:ext cx="3528392" cy="3960440"/>
          </a:xfrm>
        </p:spPr>
        <p:txBody>
          <a:bodyPr wrap="square" lIns="0" tIns="0" rIns="0" bIns="0" numCol="1" anchor="t" anchorCtr="0">
            <a:noAutofit/>
          </a:bodyPr>
          <a:lstStyle>
            <a:lvl1pPr marL="0" indent="-180000" algn="just">
              <a:lnSpc>
                <a:spcPct val="100000"/>
              </a:lnSpc>
              <a:spcBef>
                <a:spcPts val="100"/>
              </a:spcBef>
              <a:buFont typeface="Arial" pitchFamily="34" charset="0"/>
              <a:buNone/>
              <a:defRPr lang="de-DE" sz="1600" dirty="0">
                <a:solidFill>
                  <a:schemeClr val="bg1"/>
                </a:solidFill>
              </a:defRPr>
            </a:lvl1pPr>
          </a:lstStyle>
          <a:p>
            <a:pPr lvl="0"/>
            <a:r>
              <a:rPr lang="de-DE" dirty="0" smtClean="0"/>
              <a:t>Your Text </a:t>
            </a:r>
            <a:r>
              <a:rPr lang="de-DE" dirty="0" err="1" smtClean="0"/>
              <a:t>or</a:t>
            </a:r>
            <a:r>
              <a:rPr lang="de-DE" dirty="0" smtClean="0"/>
              <a:t> </a:t>
            </a:r>
            <a:r>
              <a:rPr lang="de-DE" dirty="0" err="1" smtClean="0"/>
              <a:t>Bullets</a:t>
            </a:r>
            <a:r>
              <a:rPr lang="de-DE" dirty="0" smtClean="0"/>
              <a:t> </a:t>
            </a:r>
            <a:r>
              <a:rPr lang="de-DE" dirty="0" err="1" smtClean="0"/>
              <a:t>goes</a:t>
            </a:r>
            <a:r>
              <a:rPr lang="de-DE" dirty="0" smtClean="0"/>
              <a:t> </a:t>
            </a:r>
            <a:r>
              <a:rPr lang="de-DE" dirty="0" err="1" smtClean="0"/>
              <a:t>here</a:t>
            </a:r>
            <a:r>
              <a:rPr lang="de-DE" dirty="0" smtClean="0"/>
              <a:t>!</a:t>
            </a:r>
            <a:endParaRPr lang="de-DE" dirty="0"/>
          </a:p>
        </p:txBody>
      </p:sp>
      <p:sp>
        <p:nvSpPr>
          <p:cNvPr id="18" name="Bildplatzhalter 2" descr="Click For Your Pic"/>
          <p:cNvSpPr>
            <a:spLocks noGrp="1"/>
          </p:cNvSpPr>
          <p:nvPr>
            <p:ph type="pic" idx="13" hasCustomPrompt="1"/>
          </p:nvPr>
        </p:nvSpPr>
        <p:spPr>
          <a:xfrm>
            <a:off x="5004048" y="1628800"/>
            <a:ext cx="3528392" cy="3384376"/>
          </a:xfrm>
          <a:gradFill flip="none" rotWithShape="1">
            <a:gsLst>
              <a:gs pos="0">
                <a:schemeClr val="tx2"/>
              </a:gs>
              <a:gs pos="50000">
                <a:schemeClr val="bg2"/>
              </a:gs>
            </a:gsLst>
            <a:path path="circle">
              <a:fillToRect l="50000" t="50000" r="50000" b="50000"/>
            </a:path>
            <a:tileRect/>
          </a:gradFill>
          <a:ln>
            <a:noFill/>
          </a:ln>
        </p:spPr>
        <p:txBody>
          <a:bodyPr>
            <a:normAutofit/>
          </a:bodyPr>
          <a:lstStyle>
            <a:lvl1pPr marL="0" indent="0" algn="ctr">
              <a:buNone/>
              <a:defRPr sz="20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smtClean="0"/>
              <a:t>Place </a:t>
            </a:r>
            <a:r>
              <a:rPr lang="de-DE" dirty="0" err="1" smtClean="0"/>
              <a:t>Your</a:t>
            </a:r>
            <a:r>
              <a:rPr lang="de-DE" dirty="0" smtClean="0"/>
              <a:t> Picture </a:t>
            </a:r>
            <a:r>
              <a:rPr lang="de-DE" dirty="0" err="1" smtClean="0"/>
              <a:t>Here</a:t>
            </a:r>
            <a:endParaRPr lang="de-DE" dirty="0"/>
          </a:p>
        </p:txBody>
      </p:sp>
    </p:spTree>
    <p:extLst>
      <p:ext uri="{BB962C8B-B14F-4D97-AF65-F5344CB8AC3E}">
        <p14:creationId xmlns:p14="http://schemas.microsoft.com/office/powerpoint/2010/main" val="2425013654"/>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6" name="Grafik 5" descr="lights_ppt_footer.png"/>
          <p:cNvPicPr>
            <a:picLocks noChangeAspect="1"/>
          </p:cNvPicPr>
          <p:nvPr userDrawn="1"/>
        </p:nvPicPr>
        <p:blipFill>
          <a:blip r:embed="rId2" cstate="print"/>
          <a:stretch>
            <a:fillRect/>
          </a:stretch>
        </p:blipFill>
        <p:spPr>
          <a:xfrm>
            <a:off x="0" y="0"/>
            <a:ext cx="9144000" cy="6858000"/>
          </a:xfrm>
          <a:prstGeom prst="rect">
            <a:avLst/>
          </a:prstGeom>
        </p:spPr>
      </p:pic>
      <p:pic>
        <p:nvPicPr>
          <p:cNvPr id="15" name="Grafik 14" descr="trenner.png"/>
          <p:cNvPicPr>
            <a:picLocks noChangeAspect="1"/>
          </p:cNvPicPr>
          <p:nvPr userDrawn="1"/>
        </p:nvPicPr>
        <p:blipFill>
          <a:blip r:embed="rId3" cstate="print"/>
          <a:stretch>
            <a:fillRect/>
          </a:stretch>
        </p:blipFill>
        <p:spPr>
          <a:xfrm>
            <a:off x="0" y="1196752"/>
            <a:ext cx="9144000" cy="178594"/>
          </a:xfrm>
          <a:prstGeom prst="rect">
            <a:avLst/>
          </a:prstGeom>
        </p:spPr>
      </p:pic>
      <p:sp>
        <p:nvSpPr>
          <p:cNvPr id="16" name="Titel 1"/>
          <p:cNvSpPr>
            <a:spLocks noGrp="1"/>
          </p:cNvSpPr>
          <p:nvPr>
            <p:ph type="ctrTitle" hasCustomPrompt="1"/>
          </p:nvPr>
        </p:nvSpPr>
        <p:spPr>
          <a:xfrm>
            <a:off x="611560" y="317788"/>
            <a:ext cx="7920880" cy="864096"/>
          </a:xfrm>
          <a:noFill/>
        </p:spPr>
        <p:txBody>
          <a:bodyPr wrap="square" lIns="0" tIns="0" rIns="0" bIns="0" anchor="t" anchorCtr="0">
            <a:noAutofit/>
          </a:bodyPr>
          <a:lstStyle>
            <a:lvl1pPr algn="l">
              <a:defRPr sz="4400" b="1">
                <a:solidFill>
                  <a:schemeClr val="accent1"/>
                </a:solidFill>
                <a:effectLst/>
                <a:latin typeface="+mj-lt"/>
              </a:defRPr>
            </a:lvl1pPr>
          </a:lstStyle>
          <a:p>
            <a:r>
              <a:rPr lang="de-DE" dirty="0" err="1" smtClean="0"/>
              <a:t>Your</a:t>
            </a:r>
            <a:r>
              <a:rPr lang="de-DE" dirty="0" smtClean="0"/>
              <a:t> Headline</a:t>
            </a:r>
            <a:endParaRPr lang="de-DE" dirty="0"/>
          </a:p>
        </p:txBody>
      </p:sp>
      <p:sp>
        <p:nvSpPr>
          <p:cNvPr id="18" name="Inhaltsplatzhalter 2"/>
          <p:cNvSpPr>
            <a:spLocks noGrp="1"/>
          </p:cNvSpPr>
          <p:nvPr>
            <p:ph idx="13" hasCustomPrompt="1"/>
          </p:nvPr>
        </p:nvSpPr>
        <p:spPr>
          <a:xfrm>
            <a:off x="5004048" y="1556792"/>
            <a:ext cx="3528392" cy="3960440"/>
          </a:xfrm>
        </p:spPr>
        <p:txBody>
          <a:bodyPr wrap="square" lIns="0" tIns="0" rIns="0" bIns="0" numCol="1" anchor="t" anchorCtr="0">
            <a:noAutofit/>
          </a:bodyPr>
          <a:lstStyle>
            <a:lvl1pPr marL="0" indent="-180000" algn="just">
              <a:lnSpc>
                <a:spcPct val="100000"/>
              </a:lnSpc>
              <a:spcBef>
                <a:spcPts val="100"/>
              </a:spcBef>
              <a:buFont typeface="Arial" pitchFamily="34" charset="0"/>
              <a:buNone/>
              <a:defRPr lang="de-DE" sz="1600" dirty="0">
                <a:solidFill>
                  <a:schemeClr val="bg1"/>
                </a:solidFill>
              </a:defRPr>
            </a:lvl1pPr>
          </a:lstStyle>
          <a:p>
            <a:pPr lvl="0"/>
            <a:r>
              <a:rPr lang="de-DE" dirty="0" smtClean="0"/>
              <a:t>Your Text </a:t>
            </a:r>
            <a:r>
              <a:rPr lang="de-DE" dirty="0" err="1" smtClean="0"/>
              <a:t>or</a:t>
            </a:r>
            <a:r>
              <a:rPr lang="de-DE" dirty="0" smtClean="0"/>
              <a:t> </a:t>
            </a:r>
            <a:r>
              <a:rPr lang="de-DE" dirty="0" err="1" smtClean="0"/>
              <a:t>Bullets</a:t>
            </a:r>
            <a:r>
              <a:rPr lang="de-DE" dirty="0" smtClean="0"/>
              <a:t> </a:t>
            </a:r>
            <a:r>
              <a:rPr lang="de-DE" dirty="0" err="1" smtClean="0"/>
              <a:t>goes</a:t>
            </a:r>
            <a:r>
              <a:rPr lang="de-DE" dirty="0" smtClean="0"/>
              <a:t> </a:t>
            </a:r>
            <a:r>
              <a:rPr lang="de-DE" dirty="0" err="1" smtClean="0"/>
              <a:t>here</a:t>
            </a:r>
            <a:r>
              <a:rPr lang="de-DE" dirty="0" smtClean="0"/>
              <a:t>!</a:t>
            </a:r>
            <a:endParaRPr lang="de-DE" dirty="0"/>
          </a:p>
        </p:txBody>
      </p:sp>
      <p:sp>
        <p:nvSpPr>
          <p:cNvPr id="11" name="Bildplatzhalter 2" descr="Click For Your Pic"/>
          <p:cNvSpPr>
            <a:spLocks noGrp="1"/>
          </p:cNvSpPr>
          <p:nvPr>
            <p:ph type="pic" idx="14" hasCustomPrompt="1"/>
          </p:nvPr>
        </p:nvSpPr>
        <p:spPr>
          <a:xfrm>
            <a:off x="611560" y="1628800"/>
            <a:ext cx="3528392" cy="1800200"/>
          </a:xfrm>
          <a:gradFill flip="none" rotWithShape="1">
            <a:gsLst>
              <a:gs pos="0">
                <a:schemeClr val="tx2"/>
              </a:gs>
              <a:gs pos="50000">
                <a:schemeClr val="bg2"/>
              </a:gs>
            </a:gsLst>
            <a:path path="circle">
              <a:fillToRect l="50000" t="50000" r="50000" b="50000"/>
            </a:path>
            <a:tileRect/>
          </a:gradFill>
          <a:ln>
            <a:noFill/>
          </a:ln>
        </p:spPr>
        <p:txBody>
          <a:bodyPr>
            <a:normAutofit/>
          </a:bodyPr>
          <a:lstStyle>
            <a:lvl1pPr marL="0" indent="0" algn="ctr">
              <a:buNone/>
              <a:defRPr sz="20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smtClean="0"/>
              <a:t>Place </a:t>
            </a:r>
            <a:r>
              <a:rPr lang="de-DE" dirty="0" err="1" smtClean="0"/>
              <a:t>Your</a:t>
            </a:r>
            <a:r>
              <a:rPr lang="de-DE" dirty="0" smtClean="0"/>
              <a:t> Picture </a:t>
            </a:r>
            <a:r>
              <a:rPr lang="de-DE" dirty="0" err="1" smtClean="0"/>
              <a:t>Here</a:t>
            </a:r>
            <a:endParaRPr lang="de-DE" dirty="0"/>
          </a:p>
        </p:txBody>
      </p:sp>
      <p:sp>
        <p:nvSpPr>
          <p:cNvPr id="12" name="Inhaltsplatzhalter 2"/>
          <p:cNvSpPr>
            <a:spLocks noGrp="1"/>
          </p:cNvSpPr>
          <p:nvPr>
            <p:ph idx="1" hasCustomPrompt="1"/>
          </p:nvPr>
        </p:nvSpPr>
        <p:spPr>
          <a:xfrm>
            <a:off x="611560" y="3717032"/>
            <a:ext cx="3528392" cy="1800200"/>
          </a:xfrm>
        </p:spPr>
        <p:txBody>
          <a:bodyPr wrap="square" lIns="0" tIns="0" rIns="0" bIns="0" numCol="1" anchor="t" anchorCtr="0">
            <a:noAutofit/>
          </a:bodyPr>
          <a:lstStyle>
            <a:lvl1pPr marL="0" indent="-180000" algn="just">
              <a:lnSpc>
                <a:spcPct val="100000"/>
              </a:lnSpc>
              <a:spcBef>
                <a:spcPts val="100"/>
              </a:spcBef>
              <a:buFont typeface="Arial" pitchFamily="34" charset="0"/>
              <a:buNone/>
              <a:defRPr lang="de-DE" sz="1600" dirty="0">
                <a:solidFill>
                  <a:schemeClr val="bg1"/>
                </a:solidFill>
              </a:defRPr>
            </a:lvl1pPr>
          </a:lstStyle>
          <a:p>
            <a:pPr lvl="0"/>
            <a:r>
              <a:rPr lang="de-DE" dirty="0" smtClean="0"/>
              <a:t>Your Text </a:t>
            </a:r>
            <a:r>
              <a:rPr lang="de-DE" dirty="0" err="1" smtClean="0"/>
              <a:t>or</a:t>
            </a:r>
            <a:r>
              <a:rPr lang="de-DE" dirty="0" smtClean="0"/>
              <a:t> </a:t>
            </a:r>
            <a:r>
              <a:rPr lang="de-DE" dirty="0" err="1" smtClean="0"/>
              <a:t>Bullets</a:t>
            </a:r>
            <a:r>
              <a:rPr lang="de-DE" dirty="0" smtClean="0"/>
              <a:t> </a:t>
            </a:r>
            <a:r>
              <a:rPr lang="de-DE" dirty="0" err="1" smtClean="0"/>
              <a:t>goes</a:t>
            </a:r>
            <a:r>
              <a:rPr lang="de-DE" dirty="0" smtClean="0"/>
              <a:t> </a:t>
            </a:r>
            <a:r>
              <a:rPr lang="de-DE" dirty="0" err="1" smtClean="0"/>
              <a:t>here</a:t>
            </a:r>
            <a:r>
              <a:rPr lang="de-DE" dirty="0" smtClean="0"/>
              <a:t>!</a:t>
            </a:r>
            <a:endParaRPr lang="de-DE" dirty="0"/>
          </a:p>
        </p:txBody>
      </p:sp>
    </p:spTree>
    <p:extLst>
      <p:ext uri="{BB962C8B-B14F-4D97-AF65-F5344CB8AC3E}">
        <p14:creationId xmlns:p14="http://schemas.microsoft.com/office/powerpoint/2010/main" val="1556167667"/>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5" name="Grafik 4" descr="lights_ppt_start.png"/>
          <p:cNvPicPr>
            <a:picLocks noChangeAspect="1"/>
          </p:cNvPicPr>
          <p:nvPr userDrawn="1"/>
        </p:nvPicPr>
        <p:blipFill>
          <a:blip r:embed="rId2" cstate="print"/>
          <a:stretch>
            <a:fillRect/>
          </a:stretch>
        </p:blipFill>
        <p:spPr>
          <a:xfrm>
            <a:off x="0" y="0"/>
            <a:ext cx="9144000" cy="6858000"/>
          </a:xfrm>
          <a:prstGeom prst="rect">
            <a:avLst/>
          </a:prstGeom>
        </p:spPr>
      </p:pic>
      <p:sp>
        <p:nvSpPr>
          <p:cNvPr id="7" name="Titel 1"/>
          <p:cNvSpPr>
            <a:spLocks noGrp="1"/>
          </p:cNvSpPr>
          <p:nvPr>
            <p:ph type="ctrTitle" hasCustomPrompt="1"/>
          </p:nvPr>
        </p:nvSpPr>
        <p:spPr>
          <a:xfrm>
            <a:off x="0" y="4437112"/>
            <a:ext cx="9144000" cy="821953"/>
          </a:xfrm>
        </p:spPr>
        <p:txBody>
          <a:bodyPr lIns="0" tIns="0" rIns="0" bIns="0" anchor="t" anchorCtr="0">
            <a:noAutofit/>
          </a:bodyPr>
          <a:lstStyle>
            <a:lvl1pPr>
              <a:defRPr sz="5400" b="0" spc="-150" baseline="0">
                <a:solidFill>
                  <a:schemeClr val="tx2"/>
                </a:solidFill>
                <a:effectLst>
                  <a:outerShdw dist="12700" dir="16200000" algn="t" rotWithShape="0">
                    <a:prstClr val="black">
                      <a:alpha val="40000"/>
                    </a:prstClr>
                  </a:outerShdw>
                </a:effectLst>
              </a:defRPr>
            </a:lvl1pPr>
          </a:lstStyle>
          <a:p>
            <a:r>
              <a:rPr lang="de-DE" dirty="0" err="1" smtClean="0"/>
              <a:t>Good</a:t>
            </a:r>
            <a:r>
              <a:rPr lang="de-DE" dirty="0" smtClean="0"/>
              <a:t> Bye Text</a:t>
            </a:r>
            <a:endParaRPr lang="de-DE" dirty="0"/>
          </a:p>
        </p:txBody>
      </p:sp>
      <p:sp>
        <p:nvSpPr>
          <p:cNvPr id="9" name="Untertitel 2"/>
          <p:cNvSpPr>
            <a:spLocks noGrp="1"/>
          </p:cNvSpPr>
          <p:nvPr>
            <p:ph type="subTitle" idx="1" hasCustomPrompt="1"/>
          </p:nvPr>
        </p:nvSpPr>
        <p:spPr>
          <a:xfrm>
            <a:off x="0" y="5187057"/>
            <a:ext cx="9144000" cy="576064"/>
          </a:xfrm>
        </p:spPr>
        <p:txBody>
          <a:bodyPr>
            <a:normAutofit/>
          </a:bodyPr>
          <a:lstStyle>
            <a:lvl1pPr marL="0" indent="0" algn="ctr">
              <a:buNone/>
              <a:defRPr sz="1800" i="1">
                <a:solidFill>
                  <a:schemeClr val="accent2"/>
                </a:solidFill>
                <a:effectLst>
                  <a:outerShdw blurRad="50800" dist="38100" dir="5400000" algn="t"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 Date</a:t>
            </a:r>
            <a:endParaRPr lang="de-DE" dirty="0"/>
          </a:p>
        </p:txBody>
      </p:sp>
      <p:sp>
        <p:nvSpPr>
          <p:cNvPr id="10" name="Inhaltsplatzhalter 2"/>
          <p:cNvSpPr>
            <a:spLocks noGrp="1"/>
          </p:cNvSpPr>
          <p:nvPr>
            <p:ph idx="10" hasCustomPrompt="1"/>
          </p:nvPr>
        </p:nvSpPr>
        <p:spPr>
          <a:xfrm>
            <a:off x="539552" y="620688"/>
            <a:ext cx="8064896" cy="2304256"/>
          </a:xfrm>
        </p:spPr>
        <p:txBody>
          <a:bodyPr wrap="square" lIns="0" tIns="0" rIns="0" bIns="0" numCol="1" anchor="ctr" anchorCtr="0">
            <a:noAutofit/>
          </a:bodyPr>
          <a:lstStyle>
            <a:lvl1pPr marL="0" indent="-180000" algn="ctr">
              <a:lnSpc>
                <a:spcPct val="100000"/>
              </a:lnSpc>
              <a:spcBef>
                <a:spcPts val="100"/>
              </a:spcBef>
              <a:buFont typeface="Arial" pitchFamily="34" charset="0"/>
              <a:buNone/>
              <a:defRPr lang="de-DE" sz="4000" b="1" dirty="0">
                <a:solidFill>
                  <a:schemeClr val="accent1"/>
                </a:solidFill>
              </a:defRPr>
            </a:lvl1pPr>
          </a:lstStyle>
          <a:p>
            <a:pPr lvl="0"/>
            <a:r>
              <a:rPr lang="de-DE" dirty="0" err="1" smtClean="0"/>
              <a:t>Your</a:t>
            </a:r>
            <a:r>
              <a:rPr lang="de-DE" dirty="0" smtClean="0"/>
              <a:t> Logo </a:t>
            </a:r>
            <a:r>
              <a:rPr lang="de-DE" dirty="0" err="1" smtClean="0"/>
              <a:t>or</a:t>
            </a:r>
            <a:r>
              <a:rPr lang="de-DE" dirty="0" smtClean="0"/>
              <a:t> Company Name</a:t>
            </a:r>
          </a:p>
        </p:txBody>
      </p:sp>
    </p:spTree>
    <p:extLst>
      <p:ext uri="{BB962C8B-B14F-4D97-AF65-F5344CB8AC3E}">
        <p14:creationId xmlns:p14="http://schemas.microsoft.com/office/powerpoint/2010/main" val="178890366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gi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925A2E9-89E1-4605-85B7-FCAC8D801E55}" type="datetime1">
              <a:rPr lang="de-DE" smtClean="0">
                <a:solidFill>
                  <a:srgbClr val="3C3C3C">
                    <a:tint val="75000"/>
                  </a:srgbClr>
                </a:solidFill>
                <a:latin typeface="Calibri"/>
              </a:rPr>
              <a:pPr fontAlgn="auto">
                <a:spcBef>
                  <a:spcPts val="0"/>
                </a:spcBef>
                <a:spcAft>
                  <a:spcPts val="0"/>
                </a:spcAft>
              </a:pPr>
              <a:t>16.11.2016</a:t>
            </a:fld>
            <a:endParaRPr lang="de-DE">
              <a:solidFill>
                <a:srgbClr val="3C3C3C">
                  <a:tint val="75000"/>
                </a:srgbClr>
              </a:solidFill>
              <a:latin typeface="Calibri"/>
            </a:endParaRP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de-DE">
              <a:solidFill>
                <a:srgbClr val="3C3C3C">
                  <a:tint val="75000"/>
                </a:srgbClr>
              </a:solidFill>
              <a:latin typeface="Calibri"/>
            </a:endParaRP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02FE49DB-545E-46CA-A06F-217AEC04D591}" type="slidenum">
              <a:rPr lang="de-DE" smtClean="0">
                <a:solidFill>
                  <a:srgbClr val="3C3C3C">
                    <a:tint val="75000"/>
                  </a:srgbClr>
                </a:solidFill>
                <a:latin typeface="Calibri"/>
              </a:rPr>
              <a:pPr fontAlgn="auto">
                <a:spcBef>
                  <a:spcPts val="0"/>
                </a:spcBef>
                <a:spcAft>
                  <a:spcPts val="0"/>
                </a:spcAft>
              </a:pPr>
              <a:t>‹#›</a:t>
            </a:fld>
            <a:endParaRPr lang="de-DE">
              <a:solidFill>
                <a:srgbClr val="3C3C3C">
                  <a:tint val="75000"/>
                </a:srgbClr>
              </a:solidFill>
              <a:latin typeface="Calibri"/>
            </a:endParaRPr>
          </a:p>
        </p:txBody>
      </p:sp>
      <p:pic>
        <p:nvPicPr>
          <p:cNvPr id="7" name="Grafik 6" descr="light-001.gif"/>
          <p:cNvPicPr>
            <a:picLocks noChangeAspect="1"/>
          </p:cNvPicPr>
          <p:nvPr/>
        </p:nvPicPr>
        <p:blipFill>
          <a:blip r:embed="rId10" cstate="print"/>
          <a:stretch>
            <a:fillRect/>
          </a:stretch>
        </p:blipFill>
        <p:spPr>
          <a:xfrm>
            <a:off x="1" y="3107531"/>
            <a:ext cx="9143998" cy="3750467"/>
          </a:xfrm>
          <a:prstGeom prst="rect">
            <a:avLst/>
          </a:prstGeom>
        </p:spPr>
      </p:pic>
    </p:spTree>
    <p:extLst>
      <p:ext uri="{BB962C8B-B14F-4D97-AF65-F5344CB8AC3E}">
        <p14:creationId xmlns:p14="http://schemas.microsoft.com/office/powerpoint/2010/main" val="26893309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ransition>
    <p:fade/>
  </p:transition>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endParaRPr lang="fa-IR"/>
          </a:p>
        </p:txBody>
      </p:sp>
      <p:sp>
        <p:nvSpPr>
          <p:cNvPr id="8" name="Content Placeholder 7"/>
          <p:cNvSpPr>
            <a:spLocks noGrp="1"/>
          </p:cNvSpPr>
          <p:nvPr>
            <p:ph idx="1"/>
          </p:nvPr>
        </p:nvSpPr>
        <p:spPr/>
        <p:txBody>
          <a:bodyPr/>
          <a:lstStyle/>
          <a:p>
            <a:endParaRPr lang="fa-IR"/>
          </a:p>
        </p:txBody>
      </p:sp>
      <p:sp>
        <p:nvSpPr>
          <p:cNvPr id="9" name="Content Placeholder 8"/>
          <p:cNvSpPr>
            <a:spLocks noGrp="1"/>
          </p:cNvSpPr>
          <p:nvPr>
            <p:ph idx="13"/>
          </p:nvPr>
        </p:nvSpPr>
        <p:spPr/>
        <p:txBody>
          <a:bodyPr/>
          <a:lstStyle/>
          <a:p>
            <a:endParaRPr lang="fa-IR"/>
          </a:p>
        </p:txBody>
      </p:sp>
      <p:pic>
        <p:nvPicPr>
          <p:cNvPr id="4" name="Picture 2" descr="E:\MARYA M\in%20the%20name%20of%20god_(2)(800x600)_www_farapicture_blogfa.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ransition spd="slow">
    <p:checke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fa-IR" dirty="0"/>
              <a:t>ملاحظات رفتاری </a:t>
            </a:r>
          </a:p>
        </p:txBody>
      </p:sp>
      <p:sp>
        <p:nvSpPr>
          <p:cNvPr id="3" name="Content Placeholder 2"/>
          <p:cNvSpPr>
            <a:spLocks noGrp="1"/>
          </p:cNvSpPr>
          <p:nvPr>
            <p:ph idx="1"/>
          </p:nvPr>
        </p:nvSpPr>
        <p:spPr>
          <a:xfrm>
            <a:off x="152400" y="1219200"/>
            <a:ext cx="3833192" cy="4495800"/>
          </a:xfrm>
        </p:spPr>
        <p:txBody>
          <a:bodyPr/>
          <a:lstStyle/>
          <a:p>
            <a:r>
              <a:rPr lang="fa-IR" dirty="0" smtClean="0"/>
              <a:t> </a:t>
            </a:r>
            <a:endParaRPr lang="fa-IR" dirty="0"/>
          </a:p>
        </p:txBody>
      </p:sp>
      <p:sp>
        <p:nvSpPr>
          <p:cNvPr id="4" name="Content Placeholder 3"/>
          <p:cNvSpPr>
            <a:spLocks noGrp="1"/>
          </p:cNvSpPr>
          <p:nvPr>
            <p:ph idx="13"/>
          </p:nvPr>
        </p:nvSpPr>
        <p:spPr>
          <a:xfrm>
            <a:off x="3962400" y="1524000"/>
            <a:ext cx="4800600" cy="5791200"/>
          </a:xfrm>
        </p:spPr>
        <p:txBody>
          <a:bodyPr/>
          <a:lstStyle/>
          <a:p>
            <a:pPr algn="r"/>
            <a:r>
              <a:rPr lang="fa-IR" sz="3200" dirty="0" smtClean="0"/>
              <a:t>توسعه</a:t>
            </a:r>
            <a:r>
              <a:rPr lang="fa-IR" sz="3200" b="1" dirty="0" smtClean="0"/>
              <a:t> شغل:                           </a:t>
            </a:r>
          </a:p>
          <a:p>
            <a:pPr algn="r"/>
            <a:r>
              <a:rPr lang="fa-IR" sz="2400" dirty="0" smtClean="0"/>
              <a:t>فرایندی است برای ایجادانگیزه درکارکنان وایجاد تنوع درشغل ازطریق ادغام دویاچندکاردریکدیگر </a:t>
            </a:r>
          </a:p>
          <a:p>
            <a:pPr algn="r"/>
            <a:r>
              <a:rPr lang="fa-IR" sz="2400" dirty="0" smtClean="0"/>
              <a:t>وظیفه های تازه ای را به شغل میافزاید.                                     </a:t>
            </a:r>
          </a:p>
          <a:p>
            <a:pPr algn="r"/>
            <a:r>
              <a:rPr lang="fa-IR" sz="3200" b="1" dirty="0" smtClean="0"/>
              <a:t>چرخش شغل :  </a:t>
            </a:r>
            <a:r>
              <a:rPr lang="fa-IR" sz="2400" dirty="0" smtClean="0"/>
              <a:t>                      </a:t>
            </a:r>
            <a:endParaRPr lang="fa-IR" sz="2400" dirty="0"/>
          </a:p>
          <a:p>
            <a:pPr algn="r"/>
            <a:r>
              <a:rPr lang="fa-IR" sz="2400" dirty="0"/>
              <a:t>فرایندی جابه جایی افراد درمشاغل</a:t>
            </a:r>
          </a:p>
          <a:p>
            <a:pPr algn="r"/>
            <a:r>
              <a:rPr lang="fa-IR" sz="2400" dirty="0"/>
              <a:t>مختلف هم خانواده است که به منظور</a:t>
            </a:r>
          </a:p>
          <a:p>
            <a:pPr algn="r"/>
            <a:r>
              <a:rPr lang="fa-IR" sz="2400" dirty="0"/>
              <a:t>تنوع در کار وافزایش انعطاف صورت </a:t>
            </a:r>
          </a:p>
          <a:p>
            <a:pPr algn="r"/>
            <a:r>
              <a:rPr lang="fa-IR" sz="2400" dirty="0"/>
              <a:t>میگیرد</a:t>
            </a:r>
            <a:r>
              <a:rPr lang="fa-IR" sz="2400" dirty="0">
                <a:cs typeface="2  Nazanin" pitchFamily="2" charset="-78"/>
              </a:rPr>
              <a:t>. </a:t>
            </a:r>
            <a:endParaRPr lang="fa-IR" sz="2400" dirty="0" smtClean="0">
              <a:cs typeface="2  Nazanin" pitchFamily="2" charset="-78"/>
            </a:endParaRPr>
          </a:p>
        </p:txBody>
      </p:sp>
      <p:sp>
        <p:nvSpPr>
          <p:cNvPr id="5" name="Rectangle 4"/>
          <p:cNvSpPr/>
          <p:nvPr/>
        </p:nvSpPr>
        <p:spPr>
          <a:xfrm>
            <a:off x="0" y="1752600"/>
            <a:ext cx="3733800" cy="2800767"/>
          </a:xfrm>
          <a:prstGeom prst="rect">
            <a:avLst/>
          </a:prstGeom>
        </p:spPr>
        <p:txBody>
          <a:bodyPr wrap="square">
            <a:spAutoFit/>
          </a:bodyPr>
          <a:lstStyle/>
          <a:p>
            <a:pPr algn="r" rtl="1"/>
            <a:r>
              <a:rPr lang="fa-IR" sz="3200" b="1" dirty="0">
                <a:cs typeface="+mn-cs"/>
              </a:rPr>
              <a:t>غنی سازی شغل </a:t>
            </a:r>
            <a:r>
              <a:rPr lang="fa-IR" sz="3200" b="1" dirty="0" smtClean="0">
                <a:cs typeface="+mn-cs"/>
              </a:rPr>
              <a:t>:          </a:t>
            </a:r>
            <a:r>
              <a:rPr lang="fa-IR" sz="2400" dirty="0" smtClean="0">
                <a:cs typeface="+mn-cs"/>
              </a:rPr>
              <a:t>فرایندی </a:t>
            </a:r>
            <a:r>
              <a:rPr lang="fa-IR" sz="2400" dirty="0">
                <a:cs typeface="+mn-cs"/>
              </a:rPr>
              <a:t>است که به منظور معنا     </a:t>
            </a:r>
          </a:p>
          <a:p>
            <a:pPr algn="r" rtl="1"/>
            <a:r>
              <a:rPr lang="fa-IR" sz="2400" dirty="0">
                <a:cs typeface="+mn-cs"/>
              </a:rPr>
              <a:t>بخشیدن به کارافراد وایجاد رضایت شغلی حوزه اختیارات </a:t>
            </a:r>
            <a:r>
              <a:rPr lang="fa-IR" sz="2400" dirty="0" smtClean="0">
                <a:cs typeface="+mn-cs"/>
              </a:rPr>
              <a:t>ومسولیتهای</a:t>
            </a:r>
            <a:endParaRPr lang="fa-IR" sz="2400" dirty="0">
              <a:cs typeface="+mn-cs"/>
            </a:endParaRPr>
          </a:p>
          <a:p>
            <a:pPr algn="r" rtl="1"/>
            <a:r>
              <a:rPr lang="fa-IR" sz="2400" dirty="0">
                <a:cs typeface="+mn-cs"/>
              </a:rPr>
              <a:t>جدیدی رابرای شغل تعریف میکند وبراین اساس شغل راازلحاظ محتوا غنی تر وتلاش برانگیزتر میسازد</a:t>
            </a:r>
            <a:r>
              <a:rPr lang="fa-IR" dirty="0">
                <a:cs typeface="+mn-cs"/>
              </a:rPr>
              <a:t>.  </a:t>
            </a:r>
            <a:endParaRPr lang="en-US" dirty="0">
              <a:cs typeface="+mn-cs"/>
            </a:endParaRPr>
          </a:p>
        </p:txBody>
      </p:sp>
      <p:sp>
        <p:nvSpPr>
          <p:cNvPr id="6" name="Rectangle 5"/>
          <p:cNvSpPr/>
          <p:nvPr/>
        </p:nvSpPr>
        <p:spPr>
          <a:xfrm>
            <a:off x="228600" y="1524000"/>
            <a:ext cx="4343400" cy="3139321"/>
          </a:xfrm>
          <a:prstGeom prst="rect">
            <a:avLst/>
          </a:prstGeom>
        </p:spPr>
        <p:txBody>
          <a:bodyPr wrap="square">
            <a:spAutoFit/>
          </a:bodyPr>
          <a:lstStyle/>
          <a:p>
            <a:endParaRPr lang="fa-IR" dirty="0" smtClean="0"/>
          </a:p>
          <a:p>
            <a:endParaRPr lang="fa-IR" dirty="0"/>
          </a:p>
          <a:p>
            <a:endParaRPr lang="fa-IR" dirty="0" smtClean="0"/>
          </a:p>
          <a:p>
            <a:endParaRPr lang="fa-IR" dirty="0"/>
          </a:p>
          <a:p>
            <a:endParaRPr lang="fa-IR" dirty="0" smtClean="0"/>
          </a:p>
          <a:p>
            <a:endParaRPr lang="fa-IR" dirty="0"/>
          </a:p>
          <a:p>
            <a:endParaRPr lang="fa-IR" dirty="0" smtClean="0"/>
          </a:p>
          <a:p>
            <a:endParaRPr lang="fa-IR" dirty="0"/>
          </a:p>
          <a:p>
            <a:endParaRPr lang="fa-IR" dirty="0" smtClean="0"/>
          </a:p>
          <a:p>
            <a:endParaRPr lang="fa-IR" dirty="0"/>
          </a:p>
          <a:p>
            <a:r>
              <a:rPr lang="fa-IR" dirty="0" smtClean="0"/>
              <a:t>. </a:t>
            </a:r>
            <a:endParaRPr lang="en-US" dirty="0"/>
          </a:p>
        </p:txBody>
      </p:sp>
    </p:spTree>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smtClean="0"/>
              <a:t>ملاحظات تخصصی ومهندسی صنعتی   </a:t>
            </a:r>
            <a:endParaRPr lang="fa-IR" dirty="0"/>
          </a:p>
        </p:txBody>
      </p:sp>
      <p:sp>
        <p:nvSpPr>
          <p:cNvPr id="3" name="Content Placeholder 2"/>
          <p:cNvSpPr>
            <a:spLocks noGrp="1"/>
          </p:cNvSpPr>
          <p:nvPr>
            <p:ph idx="1"/>
          </p:nvPr>
        </p:nvSpPr>
        <p:spPr>
          <a:xfrm>
            <a:off x="457200" y="1524000"/>
            <a:ext cx="7772400" cy="2819400"/>
          </a:xfrm>
        </p:spPr>
        <p:txBody>
          <a:bodyPr/>
          <a:lstStyle/>
          <a:p>
            <a:pPr algn="r"/>
            <a:r>
              <a:rPr lang="fa-IR" sz="2400" b="1" dirty="0" smtClean="0"/>
              <a:t>1.ساده سازی شغل:                                                                             </a:t>
            </a:r>
          </a:p>
          <a:p>
            <a:pPr algn="r"/>
            <a:r>
              <a:rPr lang="fa-IR" sz="2400" b="1" dirty="0" smtClean="0"/>
              <a:t>استاندارد کردن روش های کار وگماردن افراد به کارهایی که به وضوح معلوم  </a:t>
            </a:r>
          </a:p>
          <a:p>
            <a:pPr algn="r"/>
            <a:r>
              <a:rPr lang="fa-IR" sz="2400" b="1" dirty="0" smtClean="0"/>
              <a:t>ومشخص شده اند.                                                                         </a:t>
            </a:r>
          </a:p>
          <a:p>
            <a:pPr algn="r"/>
            <a:endParaRPr lang="fa-IR" sz="2400" b="1" dirty="0" smtClean="0"/>
          </a:p>
          <a:p>
            <a:pPr algn="r"/>
            <a:r>
              <a:rPr lang="fa-IR" sz="2400" b="1" dirty="0" smtClean="0"/>
              <a:t>2.مهندسی صنعتی                                                                            </a:t>
            </a:r>
            <a:endParaRPr lang="fa-IR" sz="2400" b="1" dirty="0"/>
          </a:p>
        </p:txBody>
      </p:sp>
    </p:spTree>
  </p:cSld>
  <p:clrMapOvr>
    <a:masterClrMapping/>
  </p:clrMapOvr>
  <p:transition>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smtClean="0"/>
              <a:t>.</a:t>
            </a:r>
            <a:endParaRPr lang="fa-IR" dirty="0"/>
          </a:p>
        </p:txBody>
      </p:sp>
      <p:sp>
        <p:nvSpPr>
          <p:cNvPr id="3" name="Content Placeholder 2"/>
          <p:cNvSpPr>
            <a:spLocks noGrp="1"/>
          </p:cNvSpPr>
          <p:nvPr>
            <p:ph idx="1"/>
          </p:nvPr>
        </p:nvSpPr>
        <p:spPr>
          <a:xfrm>
            <a:off x="381000" y="1219200"/>
            <a:ext cx="7922840" cy="4038600"/>
          </a:xfrm>
        </p:spPr>
        <p:txBody>
          <a:bodyPr/>
          <a:lstStyle/>
          <a:p>
            <a:pPr algn="justLow" rtl="1"/>
            <a:r>
              <a:rPr lang="fa-IR" sz="2400" dirty="0" smtClean="0"/>
              <a:t>به طور کلی طراحی شغل شیوه ای است که نحوه انجام دادن کاررابهبود میبخشد.  زیرابهره وری، فشار روانی ناشی ازکارو کیفیت زندگی کاری ازجمله مواردی هستند که باطراحی شغلی پیوند ناگسستنی دارند .                                                         </a:t>
            </a:r>
          </a:p>
          <a:p>
            <a:pPr algn="justLow" rtl="1"/>
            <a:r>
              <a:rPr lang="fa-IR" sz="2400" dirty="0" smtClean="0"/>
              <a:t>                                                      </a:t>
            </a:r>
          </a:p>
          <a:p>
            <a:pPr algn="justLow" rtl="1"/>
            <a:r>
              <a:rPr lang="fa-IR" sz="2400" dirty="0" smtClean="0"/>
              <a:t>طراحی شغل به وسیله عوامل متعددی نظیرفلسفه مدیریت.فرهنگ سازمانی،قوانین،استلزامات،اتحادیه ها ،شرایط اقتصادی وتعداد کارکنان ونیز قابلیت دسترسی به انها تحت تاثیر قرارمیگیرد. </a:t>
            </a:r>
            <a:endParaRPr lang="en-US" sz="2400" dirty="0" smtClean="0"/>
          </a:p>
          <a:p>
            <a:pPr algn="justLow" rtl="1"/>
            <a:endParaRPr lang="en-US" sz="2400" dirty="0"/>
          </a:p>
          <a:p>
            <a:pPr algn="justLow" rtl="1"/>
            <a:r>
              <a:rPr lang="fa-IR" sz="2400" dirty="0" smtClean="0"/>
              <a:t>این بدین معنی است که برخی مشاغل نسبت به مشاغل دیگر می توانند کارآمدتر یا رضایت بخش تر باشند.                                                     </a:t>
            </a:r>
          </a:p>
        </p:txBody>
      </p:sp>
    </p:spTree>
  </p:cSld>
  <p:clrMapOvr>
    <a:masterClrMapping/>
  </p:clrMapOvr>
  <p:transition>
    <p:blinds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smtClean="0"/>
              <a:t>.</a:t>
            </a:r>
            <a:endParaRPr lang="fa-IR" dirty="0"/>
          </a:p>
        </p:txBody>
      </p:sp>
      <p:sp>
        <p:nvSpPr>
          <p:cNvPr id="3" name="Content Placeholder 2"/>
          <p:cNvSpPr>
            <a:spLocks noGrp="1"/>
          </p:cNvSpPr>
          <p:nvPr>
            <p:ph idx="1"/>
          </p:nvPr>
        </p:nvSpPr>
        <p:spPr>
          <a:xfrm>
            <a:off x="381000" y="1295400"/>
            <a:ext cx="7922840" cy="4038600"/>
          </a:xfrm>
        </p:spPr>
        <p:txBody>
          <a:bodyPr/>
          <a:lstStyle/>
          <a:p>
            <a:pPr algn="justLow" rtl="1"/>
            <a:r>
              <a:rPr lang="fa-IR" sz="2400" dirty="0" smtClean="0"/>
              <a:t>نتیجه گیری:</a:t>
            </a:r>
          </a:p>
          <a:p>
            <a:pPr algn="justLow" rtl="1"/>
            <a:r>
              <a:rPr lang="fa-IR" sz="2400" dirty="0" smtClean="0"/>
              <a:t>طراحی شغل با بسیاری از فعالیتهای مدیریت منابع انسانی نظیر انتخاب واستخدام </a:t>
            </a:r>
          </a:p>
          <a:p>
            <a:pPr algn="justLow" rtl="1"/>
            <a:r>
              <a:rPr lang="fa-IR" sz="2400" dirty="0" smtClean="0"/>
              <a:t>ارزیابی عملکرد،بهسازی و نگهداری نیروی انسانی مرتبط است و میتواند بر اینگونه فعالیتها اثر بگذارد.</a:t>
            </a:r>
          </a:p>
          <a:p>
            <a:pPr algn="justLow" rtl="1"/>
            <a:endParaRPr lang="fa-IR" sz="2400" dirty="0"/>
          </a:p>
          <a:p>
            <a:pPr algn="justLow" rtl="1"/>
            <a:r>
              <a:rPr lang="fa-IR" sz="2400" dirty="0" smtClean="0"/>
              <a:t>مدیران باید بدانند که حصول کیفیت زندگی کاری بالا،مستلزم این است که مشاغل</a:t>
            </a:r>
          </a:p>
          <a:p>
            <a:pPr algn="justLow" rtl="1"/>
            <a:r>
              <a:rPr lang="fa-IR" sz="2400" dirty="0" smtClean="0"/>
              <a:t>خوب،طراحی شده باشند.</a:t>
            </a:r>
          </a:p>
        </p:txBody>
      </p:sp>
    </p:spTree>
    <p:extLst>
      <p:ext uri="{BB962C8B-B14F-4D97-AF65-F5344CB8AC3E}">
        <p14:creationId xmlns:p14="http://schemas.microsoft.com/office/powerpoint/2010/main" val="3910229064"/>
      </p:ext>
    </p:extLst>
  </p:cSld>
  <p:clrMapOvr>
    <a:masterClrMapping/>
  </p:clrMapOvr>
  <p:transition>
    <p:blinds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fa-IR" dirty="0" smtClean="0"/>
              <a:t>روش های طراحی شغل                           </a:t>
            </a:r>
            <a:endParaRPr lang="fa-IR" dirty="0"/>
          </a:p>
        </p:txBody>
      </p:sp>
      <p:sp>
        <p:nvSpPr>
          <p:cNvPr id="3" name="Content Placeholder 2"/>
          <p:cNvSpPr>
            <a:spLocks noGrp="1"/>
          </p:cNvSpPr>
          <p:nvPr>
            <p:ph idx="1"/>
          </p:nvPr>
        </p:nvSpPr>
        <p:spPr>
          <a:xfrm>
            <a:off x="609600" y="1295400"/>
            <a:ext cx="7694240" cy="4648200"/>
          </a:xfrm>
        </p:spPr>
        <p:txBody>
          <a:bodyPr/>
          <a:lstStyle/>
          <a:p>
            <a:pPr algn="r"/>
            <a:r>
              <a:rPr lang="fa-IR" sz="3200" b="1" dirty="0" smtClean="0"/>
              <a:t>1.تخصصی کردن شغل</a:t>
            </a:r>
          </a:p>
          <a:p>
            <a:pPr algn="r"/>
            <a:endParaRPr lang="fa-IR" sz="3200" b="1" dirty="0" smtClean="0"/>
          </a:p>
          <a:p>
            <a:pPr algn="r"/>
            <a:r>
              <a:rPr lang="fa-IR" sz="3200" b="1" dirty="0" smtClean="0"/>
              <a:t>2.توسعه شغل</a:t>
            </a:r>
          </a:p>
          <a:p>
            <a:pPr algn="r"/>
            <a:endParaRPr lang="fa-IR" sz="3200" b="1" dirty="0"/>
          </a:p>
          <a:p>
            <a:pPr algn="r"/>
            <a:r>
              <a:rPr lang="fa-IR" sz="3200" b="1" dirty="0" smtClean="0"/>
              <a:t>3.غنی سازی شغل</a:t>
            </a:r>
          </a:p>
          <a:p>
            <a:pPr algn="r"/>
            <a:endParaRPr lang="fa-IR" sz="3200" b="1" dirty="0"/>
          </a:p>
          <a:p>
            <a:pPr algn="r"/>
            <a:r>
              <a:rPr lang="fa-IR" sz="3200" b="1" dirty="0" smtClean="0"/>
              <a:t>4.چرخش شغل</a:t>
            </a:r>
            <a:endParaRPr lang="fa-IR" sz="2400" dirty="0" smtClean="0"/>
          </a:p>
        </p:txBody>
      </p:sp>
    </p:spTree>
  </p:cSld>
  <p:clrMapOvr>
    <a:masterClrMapping/>
  </p:clrMapOvr>
  <p:transition>
    <p:wheel spokes="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55104"/>
            <a:ext cx="7920880" cy="864096"/>
          </a:xfrm>
        </p:spPr>
        <p:txBody>
          <a:bodyPr/>
          <a:lstStyle/>
          <a:p>
            <a:pPr algn="ctr"/>
            <a:r>
              <a:rPr lang="fa-IR" dirty="0" smtClean="0"/>
              <a:t>تخصصی </a:t>
            </a:r>
            <a:r>
              <a:rPr lang="fa-IR" dirty="0"/>
              <a:t>کردن </a:t>
            </a:r>
            <a:r>
              <a:rPr lang="fa-IR" dirty="0" smtClean="0"/>
              <a:t>شغل</a:t>
            </a:r>
            <a:endParaRPr lang="fa-IR" dirty="0"/>
          </a:p>
        </p:txBody>
      </p:sp>
      <p:sp>
        <p:nvSpPr>
          <p:cNvPr id="3" name="Content Placeholder 2"/>
          <p:cNvSpPr>
            <a:spLocks noGrp="1"/>
          </p:cNvSpPr>
          <p:nvPr>
            <p:ph idx="1"/>
          </p:nvPr>
        </p:nvSpPr>
        <p:spPr>
          <a:xfrm>
            <a:off x="609600" y="1295400"/>
            <a:ext cx="7694240" cy="4648200"/>
          </a:xfrm>
        </p:spPr>
        <p:txBody>
          <a:bodyPr/>
          <a:lstStyle/>
          <a:p>
            <a:pPr algn="r"/>
            <a:endParaRPr lang="fa-IR" sz="3200" b="1" dirty="0" smtClean="0">
              <a:cs typeface="2  Nazanin" pitchFamily="2" charset="-78"/>
            </a:endParaRPr>
          </a:p>
          <a:p>
            <a:pPr algn="r"/>
            <a:endParaRPr lang="fa-IR" sz="2400" dirty="0" smtClean="0">
              <a:cs typeface="2  Nazanin" pitchFamily="2" charset="-78"/>
            </a:endParaRPr>
          </a:p>
          <a:p>
            <a:pPr algn="r"/>
            <a:r>
              <a:rPr lang="fa-IR" sz="2400" dirty="0"/>
              <a:t>ت</a:t>
            </a:r>
            <a:r>
              <a:rPr lang="fa-IR" sz="2400" dirty="0" smtClean="0"/>
              <a:t>خصصی کردن شغل شامل به کارگیری شیوه های کار استاندارد شده وداشتن کارکنانی است که کارهای تکراری انجام می دهند ووظایف به دقت تعریف وساده شده است.این نوع روش طراحی شغل رامهندسان صنعتی وتحلیلگران زمان وحرکت به کاربرده اند که ان روش علمی نیز نامیده میشوند.                                         </a:t>
            </a:r>
          </a:p>
          <a:p>
            <a:pPr algn="r"/>
            <a:r>
              <a:rPr lang="fa-IR" sz="2400" dirty="0" smtClean="0"/>
              <a:t>تحلیلگران شغل دراین روش فرایند طراحی رابه گونه ای انجام دهند که ازمرزقابلیت کارکنان فراترنرود.فرض اساسی روش تحلیل شغل علمی این است که کارکنان اصولا نسبت به انجام دادن کاررغبت ندارند وتنهاانگیزه اصلی انها پاداش اقتصادی ومالی است.                                                                                                 </a:t>
            </a:r>
          </a:p>
        </p:txBody>
      </p:sp>
    </p:spTree>
    <p:extLst>
      <p:ext uri="{BB962C8B-B14F-4D97-AF65-F5344CB8AC3E}">
        <p14:creationId xmlns:p14="http://schemas.microsoft.com/office/powerpoint/2010/main" val="1400355776"/>
      </p:ext>
    </p:extLst>
  </p:cSld>
  <p:clrMapOvr>
    <a:masterClrMapping/>
  </p:clrMapOvr>
  <p:transition>
    <p:wheel spokes="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55104"/>
            <a:ext cx="7920880" cy="864096"/>
          </a:xfrm>
        </p:spPr>
        <p:txBody>
          <a:bodyPr/>
          <a:lstStyle/>
          <a:p>
            <a:pPr algn="ctr"/>
            <a:r>
              <a:rPr lang="fa-IR" dirty="0"/>
              <a:t>م</a:t>
            </a:r>
            <a:r>
              <a:rPr lang="fa-IR" dirty="0" smtClean="0"/>
              <a:t>زیتهای تخصصی </a:t>
            </a:r>
            <a:r>
              <a:rPr lang="fa-IR" dirty="0"/>
              <a:t>کردن </a:t>
            </a:r>
            <a:r>
              <a:rPr lang="fa-IR" dirty="0" smtClean="0"/>
              <a:t>شغل</a:t>
            </a:r>
            <a:endParaRPr lang="fa-IR" dirty="0"/>
          </a:p>
        </p:txBody>
      </p:sp>
      <p:sp>
        <p:nvSpPr>
          <p:cNvPr id="3" name="Content Placeholder 2"/>
          <p:cNvSpPr>
            <a:spLocks noGrp="1"/>
          </p:cNvSpPr>
          <p:nvPr>
            <p:ph idx="1"/>
          </p:nvPr>
        </p:nvSpPr>
        <p:spPr>
          <a:xfrm>
            <a:off x="595952" y="1676399"/>
            <a:ext cx="7694240" cy="4163705"/>
          </a:xfrm>
        </p:spPr>
        <p:txBody>
          <a:bodyPr/>
          <a:lstStyle/>
          <a:p>
            <a:pPr indent="0" algn="r"/>
            <a:r>
              <a:rPr lang="fa-IR" sz="2800" b="1" dirty="0" smtClean="0"/>
              <a:t>قابلیت پیش بینی</a:t>
            </a:r>
          </a:p>
          <a:p>
            <a:pPr indent="0" algn="r"/>
            <a:r>
              <a:rPr lang="fa-IR" sz="2800" b="1" dirty="0" smtClean="0"/>
              <a:t>روشن بودن هدف کار</a:t>
            </a:r>
          </a:p>
          <a:p>
            <a:pPr indent="0" algn="r"/>
            <a:r>
              <a:rPr lang="fa-IR" sz="2800" b="1" dirty="0" smtClean="0"/>
              <a:t>وجود سازگاری با تواناییهای فردی </a:t>
            </a:r>
          </a:p>
          <a:p>
            <a:pPr indent="0" algn="r"/>
            <a:r>
              <a:rPr lang="fa-IR" sz="2800" b="1" dirty="0" smtClean="0"/>
              <a:t>بهبود کارآمدی عملیات سازمان از طریق بهره گیری از مهارت سطح پایین و هزینه نیروی کار اندک</a:t>
            </a:r>
          </a:p>
          <a:p>
            <a:pPr indent="0" algn="r"/>
            <a:r>
              <a:rPr lang="fa-IR" sz="2800" b="1" dirty="0" smtClean="0"/>
              <a:t>نیاز برای کمترین آموزش ضمن خدمت</a:t>
            </a:r>
          </a:p>
          <a:p>
            <a:pPr indent="0" algn="r"/>
            <a:r>
              <a:rPr lang="fa-IR" sz="2800" b="1" dirty="0" smtClean="0"/>
              <a:t>کنترل آسان</a:t>
            </a:r>
          </a:p>
          <a:p>
            <a:pPr algn="r"/>
            <a:endParaRPr lang="fa-IR" sz="2400" dirty="0" smtClean="0">
              <a:cs typeface="2  Nazanin" pitchFamily="2" charset="-78"/>
            </a:endParaRPr>
          </a:p>
          <a:p>
            <a:pPr indent="0" algn="r"/>
            <a:r>
              <a:rPr lang="fa-IR" sz="2400" dirty="0" smtClean="0"/>
              <a:t>                                                   </a:t>
            </a:r>
          </a:p>
        </p:txBody>
      </p:sp>
    </p:spTree>
    <p:extLst>
      <p:ext uri="{BB962C8B-B14F-4D97-AF65-F5344CB8AC3E}">
        <p14:creationId xmlns:p14="http://schemas.microsoft.com/office/powerpoint/2010/main" val="1052121022"/>
      </p:ext>
    </p:extLst>
  </p:cSld>
  <p:clrMapOvr>
    <a:masterClrMapping/>
  </p:clrMapOvr>
  <p:transition>
    <p:wheel spokes="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55104"/>
            <a:ext cx="7920880" cy="864096"/>
          </a:xfrm>
        </p:spPr>
        <p:txBody>
          <a:bodyPr/>
          <a:lstStyle/>
          <a:p>
            <a:pPr algn="ctr"/>
            <a:r>
              <a:rPr lang="fa-IR" dirty="0" smtClean="0"/>
              <a:t>مشکلات تخصصی کردن </a:t>
            </a:r>
            <a:endParaRPr lang="fa-IR" dirty="0"/>
          </a:p>
        </p:txBody>
      </p:sp>
      <p:sp>
        <p:nvSpPr>
          <p:cNvPr id="3" name="Content Placeholder 2"/>
          <p:cNvSpPr>
            <a:spLocks noGrp="1"/>
          </p:cNvSpPr>
          <p:nvPr>
            <p:ph idx="1"/>
          </p:nvPr>
        </p:nvSpPr>
        <p:spPr>
          <a:xfrm>
            <a:off x="595952" y="1676399"/>
            <a:ext cx="7694240" cy="4163705"/>
          </a:xfrm>
        </p:spPr>
        <p:txBody>
          <a:bodyPr/>
          <a:lstStyle/>
          <a:p>
            <a:pPr indent="0" algn="r"/>
            <a:r>
              <a:rPr lang="fa-IR" sz="2800" b="1" dirty="0" smtClean="0"/>
              <a:t>تکراری بودن شغل</a:t>
            </a:r>
          </a:p>
          <a:p>
            <a:pPr indent="0" algn="r"/>
            <a:r>
              <a:rPr lang="fa-IR" sz="2800" b="1" dirty="0" smtClean="0"/>
              <a:t>همگامی ماشینی</a:t>
            </a:r>
          </a:p>
          <a:p>
            <a:pPr indent="0" algn="r"/>
            <a:r>
              <a:rPr lang="fa-IR" sz="2800" b="1" dirty="0" smtClean="0"/>
              <a:t>نداشتن محصول نهای</a:t>
            </a:r>
          </a:p>
          <a:p>
            <a:pPr indent="0" algn="r"/>
            <a:r>
              <a:rPr lang="fa-IR" sz="2800" b="1" dirty="0" smtClean="0"/>
              <a:t>یتعامل اجتماعی</a:t>
            </a:r>
          </a:p>
          <a:p>
            <a:pPr indent="0" algn="r"/>
            <a:r>
              <a:rPr lang="fa-IR" sz="2800" b="1" dirty="0" smtClean="0"/>
              <a:t>فقدان مشارکت</a:t>
            </a:r>
          </a:p>
          <a:p>
            <a:pPr indent="0" algn="r"/>
            <a:r>
              <a:rPr lang="fa-IR" sz="2800" b="1" dirty="0" smtClean="0"/>
              <a:t> مداخله کارکنان با یکدیگر</a:t>
            </a:r>
          </a:p>
          <a:p>
            <a:pPr indent="0" algn="r"/>
            <a:r>
              <a:rPr lang="fa-IR" sz="2800" b="1" dirty="0" smtClean="0"/>
              <a:t>هزینه های بالا </a:t>
            </a:r>
          </a:p>
          <a:p>
            <a:pPr indent="0" algn="r"/>
            <a:r>
              <a:rPr lang="fa-IR" sz="2800" b="1" dirty="0" smtClean="0"/>
              <a:t>فقدان انعطاف پذیری </a:t>
            </a:r>
          </a:p>
          <a:p>
            <a:pPr indent="0" algn="r"/>
            <a:endParaRPr lang="fa-IR" sz="2800" b="1" dirty="0" smtClean="0"/>
          </a:p>
          <a:p>
            <a:pPr algn="r"/>
            <a:endParaRPr lang="fa-IR" sz="2400" dirty="0" smtClean="0">
              <a:cs typeface="2  Nazanin" pitchFamily="2" charset="-78"/>
            </a:endParaRPr>
          </a:p>
          <a:p>
            <a:pPr indent="0" algn="r"/>
            <a:r>
              <a:rPr lang="fa-IR" sz="2400" dirty="0" smtClean="0"/>
              <a:t>                                                   </a:t>
            </a:r>
          </a:p>
        </p:txBody>
      </p:sp>
    </p:spTree>
    <p:extLst>
      <p:ext uri="{BB962C8B-B14F-4D97-AF65-F5344CB8AC3E}">
        <p14:creationId xmlns:p14="http://schemas.microsoft.com/office/powerpoint/2010/main" val="4123172074"/>
      </p:ext>
    </p:extLst>
  </p:cSld>
  <p:clrMapOvr>
    <a:masterClrMapping/>
  </p:clrMapOvr>
  <p:transition>
    <p:wheel spokes="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17787"/>
            <a:ext cx="7541840" cy="63213"/>
          </a:xfrm>
        </p:spPr>
        <p:txBody>
          <a:bodyPr/>
          <a:lstStyle/>
          <a:p>
            <a:r>
              <a:rPr lang="fa-IR" dirty="0" smtClean="0"/>
              <a:t>.</a:t>
            </a:r>
            <a:endParaRPr lang="fa-IR" dirty="0"/>
          </a:p>
        </p:txBody>
      </p:sp>
      <p:sp>
        <p:nvSpPr>
          <p:cNvPr id="3" name="Content Placeholder 2"/>
          <p:cNvSpPr>
            <a:spLocks noGrp="1"/>
          </p:cNvSpPr>
          <p:nvPr>
            <p:ph idx="1"/>
          </p:nvPr>
        </p:nvSpPr>
        <p:spPr>
          <a:xfrm>
            <a:off x="0" y="1447800"/>
            <a:ext cx="4290392" cy="3960440"/>
          </a:xfrm>
        </p:spPr>
        <p:txBody>
          <a:bodyPr/>
          <a:lstStyle/>
          <a:p>
            <a:pPr algn="r"/>
            <a:r>
              <a:rPr lang="fa-IR" sz="2800" dirty="0" smtClean="0"/>
              <a:t>1</a:t>
            </a:r>
            <a:r>
              <a:rPr lang="fa-IR" sz="2800" dirty="0" smtClean="0">
                <a:cs typeface="2  Nazanin" pitchFamily="2" charset="-78"/>
              </a:rPr>
              <a:t>مدیربهترین راه انجام کاررامشخص میکند.                                     </a:t>
            </a:r>
          </a:p>
          <a:p>
            <a:pPr algn="r"/>
            <a:r>
              <a:rPr lang="fa-IR" sz="2800" dirty="0" smtClean="0">
                <a:cs typeface="2  Nazanin" pitchFamily="2" charset="-78"/>
              </a:rPr>
              <a:t>2مدیرافرادرابراساس تواناییشان که هماهنگ باکارباشداستخدام میکند.</a:t>
            </a:r>
          </a:p>
          <a:p>
            <a:pPr algn="r"/>
            <a:r>
              <a:rPr lang="fa-IR" sz="2800" dirty="0" smtClean="0">
                <a:cs typeface="2  Nazanin" pitchFamily="2" charset="-78"/>
              </a:rPr>
              <a:t>   </a:t>
            </a:r>
          </a:p>
          <a:p>
            <a:pPr algn="r"/>
            <a:r>
              <a:rPr lang="fa-IR" sz="2800" dirty="0" smtClean="0">
                <a:cs typeface="2  Nazanin" pitchFamily="2" charset="-78"/>
              </a:rPr>
              <a:t>3مدیرفردرابراساس بهترین روش انجام کارتعلیم میدهد/.                         </a:t>
            </a:r>
            <a:r>
              <a:rPr lang="fa-IR" sz="3200" dirty="0" smtClean="0">
                <a:cs typeface="2  Nazanin" pitchFamily="2" charset="-78"/>
              </a:rPr>
              <a:t>.</a:t>
            </a:r>
            <a:endParaRPr lang="fa-IR" sz="3200" dirty="0"/>
          </a:p>
        </p:txBody>
      </p:sp>
      <p:sp>
        <p:nvSpPr>
          <p:cNvPr id="4" name="Content Placeholder 3"/>
          <p:cNvSpPr>
            <a:spLocks noGrp="1"/>
          </p:cNvSpPr>
          <p:nvPr>
            <p:ph idx="13"/>
          </p:nvPr>
        </p:nvSpPr>
        <p:spPr>
          <a:xfrm>
            <a:off x="4876800" y="1524000"/>
            <a:ext cx="3528392" cy="4953000"/>
          </a:xfrm>
        </p:spPr>
        <p:txBody>
          <a:bodyPr/>
          <a:lstStyle/>
          <a:p>
            <a:endParaRPr lang="fa-IR" sz="2400" dirty="0" smtClean="0"/>
          </a:p>
          <a:p>
            <a:r>
              <a:rPr lang="fa-IR" sz="2400" dirty="0" smtClean="0"/>
              <a:t>تخصصی کردن کار جز اولیه رویکرد مدیریت علمی بودکه توسط فردریک تیلور گسترش یافت.او نقش مدیریت را طراحی شغل به صورت3مرحله ای نشان میدهد.                         </a:t>
            </a:r>
            <a:r>
              <a:rPr lang="fa-IR" sz="2400" dirty="0" smtClean="0">
                <a:cs typeface="2  Nazanin" pitchFamily="2" charset="-78"/>
              </a:rPr>
              <a:t>      </a:t>
            </a:r>
            <a:endParaRPr lang="fa-IR" sz="2400" dirty="0">
              <a:cs typeface="2  Nazanin" pitchFamily="2" charset="-78"/>
            </a:endParaRPr>
          </a:p>
        </p:txBody>
      </p:sp>
    </p:spTree>
  </p:cSld>
  <p:clrMapOvr>
    <a:masterClrMapping/>
  </p:clrMapOvr>
  <p:transition>
    <p:cut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rtl="1"/>
            <a:r>
              <a:rPr lang="fa-IR" dirty="0" smtClean="0"/>
              <a:t>توسعه شغل                                       </a:t>
            </a:r>
            <a:endParaRPr lang="fa-IR" dirty="0"/>
          </a:p>
        </p:txBody>
      </p:sp>
      <p:sp>
        <p:nvSpPr>
          <p:cNvPr id="4" name="Content Placeholder 3"/>
          <p:cNvSpPr>
            <a:spLocks noGrp="1"/>
          </p:cNvSpPr>
          <p:nvPr>
            <p:ph idx="13"/>
          </p:nvPr>
        </p:nvSpPr>
        <p:spPr>
          <a:xfrm>
            <a:off x="838200" y="1600200"/>
            <a:ext cx="7719392" cy="3960440"/>
          </a:xfrm>
        </p:spPr>
        <p:txBody>
          <a:bodyPr/>
          <a:lstStyle/>
          <a:p>
            <a:pPr algn="r" rtl="1"/>
            <a:r>
              <a:rPr lang="fa-IR" sz="2000" dirty="0" smtClean="0">
                <a:latin typeface="2  Nazanin"/>
              </a:rPr>
              <a:t>درصدد گسترش شغل از طریق بارگیری افقی است یعنی افزودن بر تنوع وظایفی که انجام   می شود</a:t>
            </a:r>
            <a:r>
              <a:rPr lang="fa-IR" sz="1800" dirty="0" smtClean="0">
                <a:latin typeface="2  Nazanin"/>
              </a:rPr>
              <a:t>.</a:t>
            </a:r>
          </a:p>
          <a:p>
            <a:pPr algn="r" rtl="1"/>
            <a:r>
              <a:rPr lang="fa-IR" sz="2000" dirty="0" smtClean="0">
                <a:latin typeface="2  Nazanin"/>
              </a:rPr>
              <a:t>جابه جایی افقی شامل تغییر در شغل است اما نه لزوما در مسئولیت پذیری،، موقعیت شغلی یا حقوق و مزایا.</a:t>
            </a:r>
          </a:p>
          <a:p>
            <a:pPr algn="r" rtl="1"/>
            <a:r>
              <a:rPr lang="fa-IR" sz="2000" dirty="0">
                <a:latin typeface="2  Nazanin"/>
              </a:rPr>
              <a:t>جابه جایی افقی </a:t>
            </a:r>
            <a:r>
              <a:rPr lang="fa-IR" sz="2000" dirty="0" smtClean="0">
                <a:latin typeface="2  Nazanin"/>
              </a:rPr>
              <a:t>در سازمان موجب افزایش سبد مهارتی قابل عرضه گردیده و شبکه روابط شخصی تان را گسترش میدهد.</a:t>
            </a:r>
          </a:p>
          <a:p>
            <a:pPr algn="r" rtl="1"/>
            <a:r>
              <a:rPr lang="fa-IR" sz="2000" dirty="0" smtClean="0">
                <a:latin typeface="2  Nazanin"/>
              </a:rPr>
              <a:t>اگر خواهان یادگیری مهارتهای جدید هستید انگیزه برای یافتن دانشگاهی نو دارید و بدنبال موفقیتهای   متفاوتی هستید و یا در پی انتقال به   نقطه                                            پیشرفت دیگری از سازمان خود هستید برای  دستیابی                                               به منابع خود به جابه جایی افقی تمسک جوئید.</a:t>
            </a:r>
          </a:p>
          <a:p>
            <a:pPr algn="r" rtl="1"/>
            <a:endParaRPr lang="fa-I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9" y="3886201"/>
            <a:ext cx="3706504"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cover dir="l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rtl="1"/>
            <a:r>
              <a:rPr lang="fa-IR" dirty="0" smtClean="0"/>
              <a:t/>
            </a:r>
            <a:br>
              <a:rPr lang="fa-IR" dirty="0" smtClean="0"/>
            </a:br>
            <a:r>
              <a:rPr lang="fa-IR" dirty="0"/>
              <a:t/>
            </a:r>
            <a:br>
              <a:rPr lang="fa-IR" dirty="0"/>
            </a:br>
            <a:r>
              <a:rPr lang="fa-IR" dirty="0" smtClean="0"/>
              <a:t>فصل </a:t>
            </a:r>
            <a:r>
              <a:rPr lang="fa-IR" dirty="0"/>
              <a:t>یازدهم    </a:t>
            </a:r>
            <a:br>
              <a:rPr lang="fa-IR" dirty="0"/>
            </a:br>
            <a:r>
              <a:rPr lang="fa-IR" dirty="0"/>
              <a:t>نام </a:t>
            </a:r>
            <a:r>
              <a:rPr lang="fa-IR" dirty="0" smtClean="0"/>
              <a:t>دانشجو:</a:t>
            </a:r>
            <a:r>
              <a:rPr lang="fa-IR" dirty="0"/>
              <a:t/>
            </a:r>
            <a:br>
              <a:rPr lang="fa-IR" dirty="0"/>
            </a:br>
            <a:r>
              <a:rPr lang="fa-IR" dirty="0"/>
              <a:t>نام استاد:جناب </a:t>
            </a:r>
            <a:r>
              <a:rPr lang="fa-IR"/>
              <a:t>آقای </a:t>
            </a:r>
            <a:r>
              <a:rPr lang="fa-IR" smtClean="0"/>
              <a:t>دکتر </a:t>
            </a:r>
            <a:endParaRPr lang="fa-IR" dirty="0"/>
          </a:p>
        </p:txBody>
      </p:sp>
      <p:sp>
        <p:nvSpPr>
          <p:cNvPr id="4" name="Content Placeholder 3"/>
          <p:cNvSpPr>
            <a:spLocks noGrp="1"/>
          </p:cNvSpPr>
          <p:nvPr>
            <p:ph idx="13"/>
          </p:nvPr>
        </p:nvSpPr>
        <p:spPr>
          <a:xfrm>
            <a:off x="181970" y="685800"/>
            <a:ext cx="8227640" cy="4191000"/>
          </a:xfrm>
        </p:spPr>
        <p:txBody>
          <a:bodyPr/>
          <a:lstStyle/>
          <a:p>
            <a:pPr algn="ctr"/>
            <a:r>
              <a:rPr lang="fa-IR" sz="6000" dirty="0">
                <a:solidFill>
                  <a:srgbClr val="0E486C"/>
                </a:solidFill>
              </a:rPr>
              <a:t>مدیریت منابع انسانی </a:t>
            </a:r>
          </a:p>
          <a:p>
            <a:pPr algn="ctr"/>
            <a:r>
              <a:rPr lang="fa-IR" sz="6000" dirty="0" smtClean="0">
                <a:solidFill>
                  <a:srgbClr val="0E486C"/>
                </a:solidFill>
                <a:cs typeface="2  Nazanin" pitchFamily="2" charset="-78"/>
              </a:rPr>
              <a:t>  </a:t>
            </a:r>
            <a:endParaRPr lang="fa-IR" sz="6000" dirty="0">
              <a:solidFill>
                <a:srgbClr val="0E486C"/>
              </a:solidFill>
              <a:cs typeface="2  Nazanin" pitchFamily="2" charset="-78"/>
            </a:endParaRPr>
          </a:p>
        </p:txBody>
      </p:sp>
    </p:spTree>
  </p:cSld>
  <p:clrMapOvr>
    <a:masterClrMapping/>
  </p:clrMapOvr>
  <p:transition>
    <p:newsfla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28600"/>
            <a:ext cx="7770440" cy="1143000"/>
          </a:xfrm>
        </p:spPr>
        <p:txBody>
          <a:bodyPr/>
          <a:lstStyle/>
          <a:p>
            <a:pPr algn="ctr" rtl="1"/>
            <a:r>
              <a:rPr lang="fa-IR" dirty="0" smtClean="0"/>
              <a:t>توسعه شغل                                       </a:t>
            </a:r>
            <a:endParaRPr lang="fa-IR" dirty="0"/>
          </a:p>
        </p:txBody>
      </p:sp>
      <p:sp>
        <p:nvSpPr>
          <p:cNvPr id="4" name="Content Placeholder 3"/>
          <p:cNvSpPr>
            <a:spLocks noGrp="1"/>
          </p:cNvSpPr>
          <p:nvPr>
            <p:ph idx="13"/>
          </p:nvPr>
        </p:nvSpPr>
        <p:spPr>
          <a:xfrm>
            <a:off x="762000" y="1600200"/>
            <a:ext cx="7719392" cy="3960440"/>
          </a:xfrm>
        </p:spPr>
        <p:txBody>
          <a:bodyPr/>
          <a:lstStyle/>
          <a:p>
            <a:pPr algn="r" rtl="1"/>
            <a:r>
              <a:rPr lang="fa-IR" sz="2000" dirty="0" smtClean="0"/>
              <a:t>با آنکه سازمانها به کوچک سازی سازمان میپردازند وکاهش تعداد کارکنان که در نتیجه ساختار آن تخت میشود،چند مهارتی و افزایش علایق کاری نیز به گونه فزاینده ای اهمیت </a:t>
            </a:r>
          </a:p>
          <a:p>
            <a:pPr algn="r" rtl="1"/>
            <a:r>
              <a:rPr lang="fa-IR" sz="2000" dirty="0" smtClean="0"/>
              <a:t>میابد.</a:t>
            </a:r>
          </a:p>
          <a:p>
            <a:pPr algn="r" rtl="1"/>
            <a:endParaRPr lang="fa-IR" sz="2000" dirty="0"/>
          </a:p>
          <a:p>
            <a:pPr algn="r" rtl="1"/>
            <a:endParaRPr lang="fa-IR" sz="2000" dirty="0" smtClean="0"/>
          </a:p>
          <a:p>
            <a:pPr algn="r" rtl="1"/>
            <a:r>
              <a:rPr lang="fa-IR" sz="2000" dirty="0" smtClean="0"/>
              <a:t>توسعه شغل وظیفه فرض میکند که برخی از معایب تخصصی شدن شغل را جبران نماید با اینکه در این فرآیند به مسائلی مثل آموزش و آموختن تخصصهای گوناگون توجه میشود ولی این روش برای آن دسته از کارکنان که خود رای هستند و دوست دارند که کار به نام  آنان</a:t>
            </a:r>
          </a:p>
          <a:p>
            <a:pPr algn="r" rtl="1"/>
            <a:r>
              <a:rPr lang="fa-IR" sz="2000" dirty="0" smtClean="0"/>
              <a:t>تمام شود سودمند نیست. </a:t>
            </a:r>
            <a:endParaRPr lang="fa-IR" sz="20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91084"/>
            <a:ext cx="6096000"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8702006"/>
      </p:ext>
    </p:extLst>
  </p:cSld>
  <p:clrMapOvr>
    <a:masterClrMapping/>
  </p:clrMapOvr>
  <p:transition>
    <p:cover dir="l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3"/>
          </p:nvPr>
        </p:nvSpPr>
        <p:spPr>
          <a:xfrm>
            <a:off x="864704" y="1447800"/>
            <a:ext cx="7719392" cy="3960440"/>
          </a:xfrm>
        </p:spPr>
        <p:txBody>
          <a:bodyPr/>
          <a:lstStyle/>
          <a:p>
            <a:pPr algn="r" rtl="1"/>
            <a:r>
              <a:rPr lang="fa-IR" sz="2000" dirty="0" smtClean="0">
                <a:latin typeface="2  Nazanin"/>
              </a:rPr>
              <a:t>غنی سازی شغل شامل ایجاد تغییرات اساسی در محتوا و سطح مسئولیت شغل است.</a:t>
            </a:r>
          </a:p>
          <a:p>
            <a:pPr algn="r" rtl="1"/>
            <a:r>
              <a:rPr lang="fa-IR" sz="2000" dirty="0" smtClean="0">
                <a:latin typeface="2  Nazanin"/>
              </a:rPr>
              <a:t>بارگیری عمودی </a:t>
            </a:r>
          </a:p>
          <a:p>
            <a:pPr algn="r" rtl="1"/>
            <a:r>
              <a:rPr lang="fa-IR" sz="2000" dirty="0" smtClean="0">
                <a:latin typeface="2  Nazanin"/>
              </a:rPr>
              <a:t>به کارکنان فرصتی را برای تجربه کردن موفقیتهای عمده،قدردانی،مسئولیت و رشد شخصی میدهد.</a:t>
            </a:r>
          </a:p>
          <a:p>
            <a:pPr algn="r" rtl="1"/>
            <a:r>
              <a:rPr lang="fa-IR" sz="2000" dirty="0">
                <a:latin typeface="2  Nazanin"/>
              </a:rPr>
              <a:t>بارگیری </a:t>
            </a:r>
            <a:r>
              <a:rPr lang="fa-IR" sz="2000" dirty="0" smtClean="0">
                <a:latin typeface="2  Nazanin"/>
              </a:rPr>
              <a:t>افقی</a:t>
            </a:r>
          </a:p>
          <a:p>
            <a:pPr algn="r" rtl="1"/>
            <a:r>
              <a:rPr lang="fa-IR" sz="2000" dirty="0" smtClean="0">
                <a:latin typeface="2  Nazanin"/>
              </a:rPr>
              <a:t>پیچیدگی کار را برای ارتقا بخشیدن به رغبتها افزایش میدهد.</a:t>
            </a:r>
            <a:endParaRPr lang="fa-IR" sz="2000" dirty="0">
              <a:latin typeface="2  Nazanin"/>
            </a:endParaRPr>
          </a:p>
        </p:txBody>
      </p:sp>
      <p:sp>
        <p:nvSpPr>
          <p:cNvPr id="3" name="Title 2"/>
          <p:cNvSpPr>
            <a:spLocks noGrp="1"/>
          </p:cNvSpPr>
          <p:nvPr>
            <p:ph type="ctrTitle"/>
          </p:nvPr>
        </p:nvSpPr>
        <p:spPr/>
        <p:txBody>
          <a:bodyPr/>
          <a:lstStyle/>
          <a:p>
            <a:pPr algn="ctr" rtl="1"/>
            <a:r>
              <a:rPr lang="fa-IR" dirty="0"/>
              <a:t>غنی سازی شغل </a:t>
            </a:r>
            <a:endParaRPr lang="en-U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581400"/>
            <a:ext cx="609600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1235682"/>
      </p:ext>
    </p:extLst>
  </p:cSld>
  <p:clrMapOvr>
    <a:masterClrMapping/>
  </p:clrMapOvr>
  <p:transition>
    <p:cover dir="l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3"/>
          </p:nvPr>
        </p:nvSpPr>
        <p:spPr>
          <a:xfrm>
            <a:off x="864704" y="1447800"/>
            <a:ext cx="7719392" cy="3960440"/>
          </a:xfrm>
        </p:spPr>
        <p:txBody>
          <a:bodyPr/>
          <a:lstStyle/>
          <a:p>
            <a:pPr algn="r" rtl="1"/>
            <a:r>
              <a:rPr lang="fa-IR" sz="2000" dirty="0" smtClean="0">
                <a:latin typeface="2  Nazanin"/>
              </a:rPr>
              <a:t>محرکه های بیشتری به شغل اضافه میکند و به شغل عمق بیشتری میبخشد و شامل کنترل بیشتر مسئولیت و صلاحدید در خصوص چگونگی انجام یک کار میباشد.</a:t>
            </a:r>
          </a:p>
          <a:p>
            <a:pPr algn="r" rtl="1"/>
            <a:endParaRPr lang="fa-IR" sz="2000" dirty="0">
              <a:latin typeface="2  Nazanin"/>
            </a:endParaRPr>
          </a:p>
          <a:p>
            <a:pPr algn="r" rtl="1"/>
            <a:r>
              <a:rPr lang="fa-IR" sz="2000" dirty="0" smtClean="0">
                <a:latin typeface="2  Nazanin"/>
              </a:rPr>
              <a:t>اختیارات بیشتری که مورد نیاز کارمند است به او میبخشد.</a:t>
            </a:r>
          </a:p>
          <a:p>
            <a:pPr algn="r" rtl="1"/>
            <a:endParaRPr lang="fa-IR" sz="2000" dirty="0">
              <a:latin typeface="2  Nazanin"/>
            </a:endParaRPr>
          </a:p>
          <a:p>
            <a:pPr algn="r" rtl="1"/>
            <a:r>
              <a:rPr lang="fa-IR" sz="2000" dirty="0" smtClean="0">
                <a:latin typeface="2  Nazanin"/>
              </a:rPr>
              <a:t>شخص برای بدست آوردن صلاحیت ها و قابلیت های بیشتر شغل خود،شغل فعلی خود را افزایش میدهد یا تغییر میدهد.</a:t>
            </a:r>
          </a:p>
          <a:p>
            <a:pPr algn="r" rtl="1"/>
            <a:endParaRPr lang="fa-IR" sz="2000" dirty="0">
              <a:latin typeface="2  Nazanin"/>
            </a:endParaRPr>
          </a:p>
          <a:p>
            <a:pPr algn="r" rtl="1"/>
            <a:endParaRPr lang="fa-IR" sz="2000" dirty="0">
              <a:latin typeface="2  Nazanin"/>
            </a:endParaRPr>
          </a:p>
        </p:txBody>
      </p:sp>
      <p:sp>
        <p:nvSpPr>
          <p:cNvPr id="3" name="Title 2"/>
          <p:cNvSpPr>
            <a:spLocks noGrp="1"/>
          </p:cNvSpPr>
          <p:nvPr>
            <p:ph type="ctrTitle"/>
          </p:nvPr>
        </p:nvSpPr>
        <p:spPr/>
        <p:txBody>
          <a:bodyPr/>
          <a:lstStyle/>
          <a:p>
            <a:pPr algn="r" rtl="1"/>
            <a:r>
              <a:rPr lang="fa-IR" sz="3200" dirty="0" smtClean="0"/>
              <a:t>به عبارت دیگر غنی سازی:</a:t>
            </a:r>
            <a:br>
              <a:rPr lang="fa-IR" sz="3200" dirty="0" smtClean="0"/>
            </a:br>
            <a:endParaRPr lang="en-US" sz="3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886200"/>
            <a:ext cx="632460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9822962"/>
      </p:ext>
    </p:extLst>
  </p:cSld>
  <p:clrMapOvr>
    <a:masterClrMapping/>
  </p:clrMapOvr>
  <p:transition>
    <p:cover dir="l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fa-IR" sz="3600" dirty="0" smtClean="0"/>
              <a:t>عامل انگیزشی مناسب در محتوای شغل</a:t>
            </a:r>
            <a:endParaRPr lang="fa-IR" sz="3600" dirty="0"/>
          </a:p>
        </p:txBody>
      </p:sp>
      <p:sp>
        <p:nvSpPr>
          <p:cNvPr id="4" name="Content Placeholder 3"/>
          <p:cNvSpPr>
            <a:spLocks noGrp="1"/>
          </p:cNvSpPr>
          <p:nvPr>
            <p:ph idx="13"/>
          </p:nvPr>
        </p:nvSpPr>
        <p:spPr>
          <a:xfrm>
            <a:off x="4419600" y="1556792"/>
            <a:ext cx="4724400" cy="3960440"/>
          </a:xfrm>
        </p:spPr>
        <p:txBody>
          <a:bodyPr/>
          <a:lstStyle/>
          <a:p>
            <a:pPr algn="r" rtl="1"/>
            <a:r>
              <a:rPr lang="fa-IR" sz="2800" dirty="0" smtClean="0">
                <a:cs typeface="2  Nazanin"/>
              </a:rPr>
              <a:t>1.ترکیب وظایف                           </a:t>
            </a:r>
          </a:p>
          <a:p>
            <a:pPr algn="r" rtl="1"/>
            <a:r>
              <a:rPr lang="fa-IR" sz="2800" dirty="0" smtClean="0">
                <a:cs typeface="2  Nazanin"/>
              </a:rPr>
              <a:t>2.ایجادواحدهای کاری طبیعی           </a:t>
            </a:r>
          </a:p>
          <a:p>
            <a:pPr algn="r" rtl="1"/>
            <a:r>
              <a:rPr lang="fa-IR" sz="2800" dirty="0" smtClean="0">
                <a:cs typeface="2  Nazanin"/>
              </a:rPr>
              <a:t>3.ایجاد</a:t>
            </a:r>
            <a:r>
              <a:rPr lang="en-US" sz="2800" dirty="0" smtClean="0">
                <a:cs typeface="2  Nazanin"/>
              </a:rPr>
              <a:t>  </a:t>
            </a:r>
            <a:r>
              <a:rPr lang="fa-IR" sz="2800" dirty="0" smtClean="0">
                <a:cs typeface="2  Nazanin"/>
              </a:rPr>
              <a:t>رابطه با</a:t>
            </a:r>
            <a:r>
              <a:rPr lang="en-US" sz="2800" dirty="0" smtClean="0">
                <a:cs typeface="2  Nazanin"/>
              </a:rPr>
              <a:t> </a:t>
            </a:r>
            <a:r>
              <a:rPr lang="fa-IR" sz="2800" dirty="0" smtClean="0">
                <a:cs typeface="2  Nazanin"/>
              </a:rPr>
              <a:t>متقاضیان وذی نفعان    </a:t>
            </a:r>
          </a:p>
          <a:p>
            <a:pPr algn="r" rtl="1"/>
            <a:r>
              <a:rPr lang="fa-IR" sz="2800" dirty="0" smtClean="0">
                <a:cs typeface="2  Nazanin"/>
              </a:rPr>
              <a:t>4.گسترش مشاغل به صورت عمودی   </a:t>
            </a:r>
          </a:p>
          <a:p>
            <a:pPr algn="r" rtl="1"/>
            <a:r>
              <a:rPr lang="fa-IR" sz="2800" dirty="0" smtClean="0">
                <a:cs typeface="2  Nazanin"/>
              </a:rPr>
              <a:t>5.گشودگی مجاری بازخور               </a:t>
            </a:r>
            <a:endParaRPr lang="fa-IR" sz="2800" dirty="0">
              <a:cs typeface="2  Nazanin"/>
            </a:endParaRP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4343400" cy="4191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trips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rtl="1"/>
            <a:r>
              <a:rPr lang="fa-IR" dirty="0" smtClean="0">
                <a:solidFill>
                  <a:srgbClr val="0E486C"/>
                </a:solidFill>
              </a:rPr>
              <a:t>اهداف غنی سازی</a:t>
            </a:r>
            <a:endParaRPr lang="fa-IR" dirty="0">
              <a:solidFill>
                <a:srgbClr val="0E486C"/>
              </a:solidFill>
            </a:endParaRPr>
          </a:p>
        </p:txBody>
      </p:sp>
      <p:sp>
        <p:nvSpPr>
          <p:cNvPr id="3" name="Content Placeholder 2"/>
          <p:cNvSpPr>
            <a:spLocks noGrp="1"/>
          </p:cNvSpPr>
          <p:nvPr>
            <p:ph idx="1"/>
          </p:nvPr>
        </p:nvSpPr>
        <p:spPr>
          <a:xfrm>
            <a:off x="611560" y="3124200"/>
            <a:ext cx="7999040" cy="1752600"/>
          </a:xfrm>
        </p:spPr>
        <p:txBody>
          <a:bodyPr/>
          <a:lstStyle/>
          <a:p>
            <a:pPr rtl="1"/>
            <a:r>
              <a:rPr lang="fa-IR" sz="2400" dirty="0" smtClean="0">
                <a:latin typeface="2  Nazanin"/>
              </a:rPr>
              <a:t>غنی سازی برای جریان داشتن حیاتی است و جریان داشتن نیز برای سازمانهای امروزی امری اجتناب پذیر است.</a:t>
            </a:r>
            <a:endParaRPr lang="fa-IR" sz="2400" dirty="0">
              <a:latin typeface="2  Nazanin"/>
            </a:endParaRPr>
          </a:p>
        </p:txBody>
      </p:sp>
      <p:sp>
        <p:nvSpPr>
          <p:cNvPr id="4" name="Content Placeholder 3"/>
          <p:cNvSpPr>
            <a:spLocks noGrp="1"/>
          </p:cNvSpPr>
          <p:nvPr>
            <p:ph idx="13"/>
          </p:nvPr>
        </p:nvSpPr>
        <p:spPr>
          <a:xfrm>
            <a:off x="762000" y="1371600"/>
            <a:ext cx="7846640" cy="1676400"/>
          </a:xfrm>
        </p:spPr>
        <p:txBody>
          <a:bodyPr/>
          <a:lstStyle/>
          <a:p>
            <a:pPr rtl="1"/>
            <a:r>
              <a:rPr lang="fa-IR" sz="2400" dirty="0" smtClean="0">
                <a:latin typeface="2  Nazanin"/>
              </a:rPr>
              <a:t>اهداف غنی سازی متمرکز است برچالشی تر ساختن شغل فعلی از طریق افزایش قدرت تصمیم گیری ،تنوع مهارتهای قابل استفاده ،مسئولیت پذیری یا از طریق خود شغل.</a:t>
            </a:r>
          </a:p>
          <a:p>
            <a:pPr rtl="1"/>
            <a:endParaRPr lang="fa-IR" sz="1800" dirty="0">
              <a:latin typeface="2  Nazanin"/>
            </a:endParaRPr>
          </a:p>
        </p:txBody>
      </p:sp>
    </p:spTree>
  </p:cSld>
  <p:clrMapOvr>
    <a:masterClrMapping/>
  </p:clrMapOvr>
  <p:transition>
    <p:circl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rtl="1"/>
            <a:r>
              <a:rPr lang="fa-IR" dirty="0" smtClean="0"/>
              <a:t>چرخش شغل (انتقال)                                     </a:t>
            </a:r>
            <a:endParaRPr lang="fa-IR" dirty="0"/>
          </a:p>
        </p:txBody>
      </p:sp>
      <p:sp>
        <p:nvSpPr>
          <p:cNvPr id="4" name="Content Placeholder 3"/>
          <p:cNvSpPr>
            <a:spLocks noGrp="1"/>
          </p:cNvSpPr>
          <p:nvPr>
            <p:ph idx="13"/>
          </p:nvPr>
        </p:nvSpPr>
        <p:spPr>
          <a:xfrm>
            <a:off x="4267200" y="1219200"/>
            <a:ext cx="4724400" cy="4038600"/>
          </a:xfrm>
        </p:spPr>
        <p:txBody>
          <a:bodyPr/>
          <a:lstStyle/>
          <a:p>
            <a:pPr rtl="1"/>
            <a:r>
              <a:rPr lang="fa-IR" sz="2400" dirty="0" smtClean="0"/>
              <a:t>تنوع وظیفه را به وسیله جابه جایی متناوب کارکنان بین مشاغل افزایش می دهد.</a:t>
            </a:r>
          </a:p>
          <a:p>
            <a:pPr rtl="1"/>
            <a:endParaRPr lang="fa-IR" sz="2400" dirty="0" smtClean="0"/>
          </a:p>
          <a:p>
            <a:pPr rtl="1"/>
            <a:r>
              <a:rPr lang="fa-IR" sz="2400" dirty="0" smtClean="0"/>
              <a:t>لازمه تحرک داشتن ،ترک سازمان است.</a:t>
            </a:r>
          </a:p>
          <a:p>
            <a:pPr rtl="1"/>
            <a:endParaRPr lang="fa-IR" sz="2400" dirty="0" smtClean="0"/>
          </a:p>
          <a:p>
            <a:pPr rtl="1"/>
            <a:r>
              <a:rPr lang="fa-IR" sz="2400" dirty="0" smtClean="0"/>
              <a:t>هدف عمده چرخش شغل کاهش بی حوصلگی و ملامت از طریق متنوع سازی وظایف کارکنان است.</a:t>
            </a:r>
          </a:p>
          <a:p>
            <a:pPr rtl="1"/>
            <a:endParaRPr lang="fa-IR" sz="2400" dirty="0" smtClean="0"/>
          </a:p>
          <a:p>
            <a:pPr rtl="1"/>
            <a:r>
              <a:rPr lang="fa-IR" sz="2400" dirty="0" smtClean="0"/>
              <a:t>با گردش شغلی یکنواختی از بین میرود.</a:t>
            </a:r>
            <a:endParaRPr lang="fa-IR" sz="24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1219200"/>
            <a:ext cx="396240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newsfla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fa-IR" dirty="0" smtClean="0"/>
              <a:t>مزایای چرخش </a:t>
            </a:r>
            <a:r>
              <a:rPr lang="fa-IR" dirty="0"/>
              <a:t>شغل </a:t>
            </a:r>
          </a:p>
        </p:txBody>
      </p:sp>
      <p:sp>
        <p:nvSpPr>
          <p:cNvPr id="4" name="Content Placeholder 3"/>
          <p:cNvSpPr>
            <a:spLocks noGrp="1"/>
          </p:cNvSpPr>
          <p:nvPr>
            <p:ph idx="13"/>
          </p:nvPr>
        </p:nvSpPr>
        <p:spPr>
          <a:xfrm>
            <a:off x="4316105" y="2084695"/>
            <a:ext cx="4189040" cy="2667000"/>
          </a:xfrm>
        </p:spPr>
        <p:txBody>
          <a:bodyPr/>
          <a:lstStyle/>
          <a:p>
            <a:pPr rtl="1"/>
            <a:r>
              <a:rPr lang="fa-IR" sz="2400" dirty="0" smtClean="0">
                <a:latin typeface="2  Nazanin"/>
              </a:rPr>
              <a:t>کنترل آسیبهای ناشی از فشارهای روانی مکرر </a:t>
            </a:r>
          </a:p>
          <a:p>
            <a:pPr rtl="1"/>
            <a:endParaRPr lang="fa-IR" sz="2400" dirty="0">
              <a:latin typeface="2  Nazanin"/>
            </a:endParaRPr>
          </a:p>
          <a:p>
            <a:pPr rtl="1"/>
            <a:r>
              <a:rPr lang="fa-IR" sz="2400" dirty="0" smtClean="0">
                <a:latin typeface="2  Nazanin"/>
              </a:rPr>
              <a:t>کاهش غیبت و پایین آمدن میزان ترک خدمت</a:t>
            </a:r>
          </a:p>
          <a:p>
            <a:pPr rtl="1"/>
            <a:endParaRPr lang="fa-IR" sz="2400" dirty="0">
              <a:latin typeface="2  Nazanin"/>
            </a:endParaRPr>
          </a:p>
          <a:p>
            <a:pPr rtl="1"/>
            <a:r>
              <a:rPr lang="fa-IR" sz="2400" dirty="0" smtClean="0">
                <a:latin typeface="2  Nazanin"/>
              </a:rPr>
              <a:t>کاهش استرسهای کاری</a:t>
            </a:r>
          </a:p>
          <a:p>
            <a:pPr rtl="1"/>
            <a:endParaRPr lang="fa-IR" sz="2000" dirty="0"/>
          </a:p>
          <a:p>
            <a:pPr rtl="1"/>
            <a:r>
              <a:rPr lang="fa-IR" sz="2000" dirty="0" smtClean="0"/>
              <a:t>  </a:t>
            </a:r>
            <a:endParaRPr lang="fa-IR" sz="20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524000"/>
            <a:ext cx="3352006" cy="3809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rtl="1"/>
            <a:r>
              <a:rPr lang="fa-IR" dirty="0" smtClean="0"/>
              <a:t>معایب چرخش </a:t>
            </a:r>
            <a:r>
              <a:rPr lang="fa-IR" dirty="0"/>
              <a:t>شغل </a:t>
            </a:r>
          </a:p>
        </p:txBody>
      </p:sp>
      <p:sp>
        <p:nvSpPr>
          <p:cNvPr id="4" name="Content Placeholder 3"/>
          <p:cNvSpPr>
            <a:spLocks noGrp="1"/>
          </p:cNvSpPr>
          <p:nvPr>
            <p:ph idx="13"/>
          </p:nvPr>
        </p:nvSpPr>
        <p:spPr>
          <a:xfrm>
            <a:off x="2514600" y="1219200"/>
            <a:ext cx="6172200" cy="4419600"/>
          </a:xfrm>
        </p:spPr>
        <p:txBody>
          <a:bodyPr/>
          <a:lstStyle/>
          <a:p>
            <a:pPr marL="162900" indent="-342900" rtl="1">
              <a:buFont typeface="Arial" panose="020B0604020202020204" pitchFamily="34" charset="0"/>
              <a:buChar char="•"/>
            </a:pPr>
            <a:r>
              <a:rPr lang="fa-IR" sz="2000" dirty="0" smtClean="0">
                <a:latin typeface="2  Nazanin"/>
              </a:rPr>
              <a:t>به افزایش هزینه ها ی آموزش منجر میشود</a:t>
            </a:r>
          </a:p>
          <a:p>
            <a:pPr marL="162900" indent="-342900" rtl="1">
              <a:buFont typeface="Arial" panose="020B0604020202020204" pitchFamily="34" charset="0"/>
              <a:buChar char="•"/>
            </a:pPr>
            <a:r>
              <a:rPr lang="fa-IR" sz="2000" dirty="0" smtClean="0">
                <a:latin typeface="2  Nazanin"/>
              </a:rPr>
              <a:t>هنگامی که یک کارمند در شغل جدید جا به جا میشود در ابتدا از کاراز کارآمدی اندکی برخوردار است و ممکن است این امر به بهره وری پایین منتهی شود.</a:t>
            </a:r>
          </a:p>
          <a:p>
            <a:pPr marL="162900" indent="-342900" rtl="1">
              <a:buFont typeface="Arial" panose="020B0604020202020204" pitchFamily="34" charset="0"/>
              <a:buChar char="•"/>
            </a:pPr>
            <a:r>
              <a:rPr lang="fa-IR" sz="2000" dirty="0">
                <a:latin typeface="2  Nazanin"/>
              </a:rPr>
              <a:t>هنگامی که </a:t>
            </a:r>
            <a:r>
              <a:rPr lang="fa-IR" sz="2000" dirty="0" smtClean="0">
                <a:latin typeface="2  Nazanin"/>
              </a:rPr>
              <a:t>تعدادی از یک گروه کاری برای پذیرش چرخش شغل کارکنان آماده نباشند ؛ زمینه اختلال و بی نظمی فراهم میشود.</a:t>
            </a:r>
          </a:p>
          <a:p>
            <a:pPr marL="162900" indent="-342900" rtl="1">
              <a:buFont typeface="Arial" panose="020B0604020202020204" pitchFamily="34" charset="0"/>
              <a:buChar char="•"/>
            </a:pPr>
            <a:r>
              <a:rPr lang="fa-IR" sz="2000" dirty="0" smtClean="0">
                <a:latin typeface="2  Nazanin"/>
              </a:rPr>
              <a:t>ازلحاظ زمانی نظارت فزاینده برای پاسخگویی به سوالات و بازبینی کارکنان جابه جا شده نیاز خواهد بود.</a:t>
            </a:r>
          </a:p>
          <a:p>
            <a:pPr marL="162900" indent="-342900" rtl="1">
              <a:buFont typeface="Arial" panose="020B0604020202020204" pitchFamily="34" charset="0"/>
              <a:buChar char="•"/>
            </a:pPr>
            <a:r>
              <a:rPr lang="fa-IR" sz="2000" dirty="0" smtClean="0">
                <a:latin typeface="2  Nazanin"/>
              </a:rPr>
              <a:t>به بی انگیزشی کارآموزان باهوش و بلند پروازی منجر میشود که درصدد دستیابی به مسئولیتهای خاص برای انتخاب کار تخصصی هستند.</a:t>
            </a:r>
          </a:p>
          <a:p>
            <a:pPr marL="162900" indent="-342900" rtl="1">
              <a:buFont typeface="Arial" panose="020B0604020202020204" pitchFamily="34" charset="0"/>
              <a:buChar char="•"/>
            </a:pPr>
            <a:endParaRPr lang="fa-IR" sz="2400" dirty="0" smtClean="0">
              <a:latin typeface="2  Nazanin"/>
            </a:endParaRPr>
          </a:p>
          <a:p>
            <a:pPr marL="162900" indent="-342900" rtl="1">
              <a:buFont typeface="Arial" panose="020B0604020202020204" pitchFamily="34" charset="0"/>
              <a:buChar char="•"/>
            </a:pPr>
            <a:endParaRPr lang="fa-IR" sz="2400" dirty="0" smtClean="0">
              <a:latin typeface="2  Nazanin"/>
            </a:endParaRPr>
          </a:p>
          <a:p>
            <a:pPr marL="162900" indent="-342900" rtl="1">
              <a:buFont typeface="Arial" panose="020B0604020202020204" pitchFamily="34" charset="0"/>
              <a:buChar char="•"/>
            </a:pPr>
            <a:endParaRPr lang="fa-IR" sz="2400" dirty="0">
              <a:latin typeface="2  Nazanin"/>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447800"/>
            <a:ext cx="236220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r" rtl="1"/>
            <a:r>
              <a:rPr lang="fa-IR" dirty="0" smtClean="0"/>
              <a:t>گرایشهای جدید در طراحی شغل</a:t>
            </a:r>
            <a:endParaRPr lang="fa-IR" dirty="0"/>
          </a:p>
        </p:txBody>
      </p:sp>
      <p:sp>
        <p:nvSpPr>
          <p:cNvPr id="4" name="Content Placeholder 3"/>
          <p:cNvSpPr>
            <a:spLocks noGrp="1"/>
          </p:cNvSpPr>
          <p:nvPr>
            <p:ph idx="13"/>
          </p:nvPr>
        </p:nvSpPr>
        <p:spPr>
          <a:xfrm>
            <a:off x="2362200" y="1219200"/>
            <a:ext cx="6477000" cy="4038600"/>
          </a:xfrm>
        </p:spPr>
        <p:txBody>
          <a:bodyPr/>
          <a:lstStyle/>
          <a:p>
            <a:pPr marL="162900" indent="-342900" algn="r" rtl="1">
              <a:buFont typeface="Arial" panose="020B0604020202020204" pitchFamily="34" charset="0"/>
              <a:buChar char="•"/>
            </a:pPr>
            <a:r>
              <a:rPr lang="fa-IR" sz="2400" dirty="0" smtClean="0">
                <a:latin typeface="2  Nazanin"/>
              </a:rPr>
              <a:t>کنترل کیفیت به منزله بخشی از شغل کارکنان</a:t>
            </a:r>
          </a:p>
          <a:p>
            <a:pPr marL="162900" indent="-342900" algn="r" rtl="1">
              <a:buFont typeface="Arial" panose="020B0604020202020204" pitchFamily="34" charset="0"/>
              <a:buChar char="•"/>
            </a:pPr>
            <a:r>
              <a:rPr lang="fa-IR" sz="2400" dirty="0" smtClean="0">
                <a:latin typeface="2  Nazanin"/>
              </a:rPr>
              <a:t>آموزش </a:t>
            </a:r>
            <a:r>
              <a:rPr lang="fa-IR" sz="2400" dirty="0">
                <a:latin typeface="2  Nazanin"/>
              </a:rPr>
              <a:t>دیدن </a:t>
            </a:r>
            <a:r>
              <a:rPr lang="fa-IR" sz="2400" dirty="0" smtClean="0">
                <a:latin typeface="2  Nazanin"/>
              </a:rPr>
              <a:t>کارکنان در رشته های مختلف برای انجام دادن مشاغل چند مهارتی</a:t>
            </a:r>
          </a:p>
          <a:p>
            <a:pPr marL="162900" indent="-342900" algn="r" rtl="1">
              <a:buFont typeface="Arial" panose="020B0604020202020204" pitchFamily="34" charset="0"/>
              <a:buChar char="•"/>
            </a:pPr>
            <a:r>
              <a:rPr lang="fa-IR" sz="2400" dirty="0" smtClean="0">
                <a:latin typeface="2  Nazanin"/>
              </a:rPr>
              <a:t>مداخله کارکنان و رویکردهای تیمی برای طراحی و سازماندهی کار</a:t>
            </a:r>
          </a:p>
          <a:p>
            <a:pPr marL="162900" indent="-342900" algn="r" rtl="1">
              <a:buFont typeface="Arial" panose="020B0604020202020204" pitchFamily="34" charset="0"/>
              <a:buChar char="•"/>
            </a:pPr>
            <a:r>
              <a:rPr lang="fa-IR" sz="2400" dirty="0" smtClean="0">
                <a:latin typeface="2  Nazanin"/>
              </a:rPr>
              <a:t>اطلاع رسانی به کارکنان از طریق شبکه های ارتباط از راه دور و رایانه ها</a:t>
            </a:r>
          </a:p>
          <a:p>
            <a:pPr marL="162900" indent="-342900" algn="r" rtl="1">
              <a:buFont typeface="Arial" panose="020B0604020202020204" pitchFamily="34" charset="0"/>
              <a:buChar char="•"/>
            </a:pPr>
            <a:r>
              <a:rPr lang="fa-IR" sz="2400" dirty="0" smtClean="0">
                <a:latin typeface="2  Nazanin"/>
              </a:rPr>
              <a:t>استفاده وسیع از کارکنان موقت</a:t>
            </a:r>
          </a:p>
          <a:p>
            <a:pPr marL="162900" indent="-342900" algn="r" rtl="1">
              <a:buFont typeface="Arial" panose="020B0604020202020204" pitchFamily="34" charset="0"/>
              <a:buChar char="•"/>
            </a:pPr>
            <a:r>
              <a:rPr lang="fa-IR" sz="2400" dirty="0" smtClean="0">
                <a:latin typeface="2  Nazanin"/>
              </a:rPr>
              <a:t>خودکاری و خود تنظیمی برای کارهای دستی سخت</a:t>
            </a:r>
          </a:p>
          <a:p>
            <a:pPr marL="162900" indent="-342900" algn="r" rtl="1">
              <a:buFont typeface="Arial" panose="020B0604020202020204" pitchFamily="34" charset="0"/>
              <a:buChar char="•"/>
            </a:pPr>
            <a:r>
              <a:rPr lang="fa-IR" sz="2400" dirty="0" smtClean="0">
                <a:latin typeface="2  Nazanin"/>
              </a:rPr>
              <a:t>تعهد سازمانی برای فراهم سازی مشاغل معنادار و پاداش دهی به همه کارکنان</a:t>
            </a:r>
            <a:endParaRPr lang="fa-IR" sz="2400" dirty="0">
              <a:latin typeface="2  Nazanin"/>
            </a:endParaRPr>
          </a:p>
        </p:txBody>
      </p:sp>
      <p:pic>
        <p:nvPicPr>
          <p:cNvPr id="409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219200"/>
            <a:ext cx="2438400" cy="4267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nowscene_wide.png"/>
          <p:cNvPicPr>
            <a:picLocks noChangeAspect="1"/>
          </p:cNvPicPr>
          <p:nvPr/>
        </p:nvPicPr>
        <p:blipFill>
          <a:blip r:embed="rId3" cstate="print"/>
          <a:stretch>
            <a:fillRect/>
          </a:stretch>
        </p:blipFill>
        <p:spPr>
          <a:xfrm>
            <a:off x="0" y="25929"/>
            <a:ext cx="18288000" cy="6858000"/>
          </a:xfrm>
          <a:prstGeom prst="rect">
            <a:avLst/>
          </a:prstGeom>
        </p:spPr>
      </p:pic>
      <p:pic>
        <p:nvPicPr>
          <p:cNvPr id="16" name="Picture 15" descr="flake1.png"/>
          <p:cNvPicPr>
            <a:picLocks noChangeAspect="1"/>
          </p:cNvPicPr>
          <p:nvPr/>
        </p:nvPicPr>
        <p:blipFill>
          <a:blip r:embed="rId4" cstate="print"/>
          <a:stretch>
            <a:fillRect/>
          </a:stretch>
        </p:blipFill>
        <p:spPr>
          <a:xfrm rot="1170377">
            <a:off x="-634216" y="2814041"/>
            <a:ext cx="326696" cy="379300"/>
          </a:xfrm>
          <a:prstGeom prst="rect">
            <a:avLst/>
          </a:prstGeom>
        </p:spPr>
      </p:pic>
      <p:pic>
        <p:nvPicPr>
          <p:cNvPr id="17" name="Picture 16" descr="flake1.png"/>
          <p:cNvPicPr>
            <a:picLocks noChangeAspect="1"/>
          </p:cNvPicPr>
          <p:nvPr/>
        </p:nvPicPr>
        <p:blipFill>
          <a:blip r:embed="rId5" cstate="print"/>
          <a:stretch>
            <a:fillRect/>
          </a:stretch>
        </p:blipFill>
        <p:spPr>
          <a:xfrm rot="1170377">
            <a:off x="-793707" y="3499672"/>
            <a:ext cx="440273" cy="511165"/>
          </a:xfrm>
          <a:prstGeom prst="rect">
            <a:avLst/>
          </a:prstGeom>
        </p:spPr>
      </p:pic>
      <p:pic>
        <p:nvPicPr>
          <p:cNvPr id="20" name="Picture 19" descr="flake5.png"/>
          <p:cNvPicPr>
            <a:picLocks/>
          </p:cNvPicPr>
          <p:nvPr/>
        </p:nvPicPr>
        <p:blipFill>
          <a:blip r:embed="rId6" cstate="print"/>
          <a:stretch>
            <a:fillRect/>
          </a:stretch>
        </p:blipFill>
        <p:spPr>
          <a:xfrm rot="1019252">
            <a:off x="1215119" y="513695"/>
            <a:ext cx="790733" cy="918055"/>
          </a:xfrm>
          <a:prstGeom prst="rect">
            <a:avLst/>
          </a:prstGeom>
          <a:effectLst/>
        </p:spPr>
      </p:pic>
      <p:sp>
        <p:nvSpPr>
          <p:cNvPr id="23" name="TextBox 22"/>
          <p:cNvSpPr txBox="1"/>
          <p:nvPr/>
        </p:nvSpPr>
        <p:spPr>
          <a:xfrm>
            <a:off x="3953629" y="1520458"/>
            <a:ext cx="1710697" cy="307777"/>
          </a:xfrm>
          <a:prstGeom prst="rect">
            <a:avLst/>
          </a:prstGeom>
          <a:noFill/>
        </p:spPr>
        <p:txBody>
          <a:bodyPr wrap="square" rtlCol="0">
            <a:spAutoFit/>
          </a:bodyPr>
          <a:lstStyle/>
          <a:p>
            <a:r>
              <a:rPr lang="en-US" sz="1400" i="1" dirty="0" smtClean="0">
                <a:solidFill>
                  <a:schemeClr val="bg1"/>
                </a:solidFill>
                <a:latin typeface="Georgia" pitchFamily="18" charset="0"/>
              </a:rPr>
              <a:t>– Attribution</a:t>
            </a:r>
            <a:endParaRPr lang="en-US" sz="1400" i="1" dirty="0">
              <a:solidFill>
                <a:schemeClr val="bg1"/>
              </a:solidFill>
              <a:latin typeface="Georgia" pitchFamily="18" charset="0"/>
            </a:endParaRPr>
          </a:p>
        </p:txBody>
      </p:sp>
      <p:sp>
        <p:nvSpPr>
          <p:cNvPr id="10" name="TextBox 9"/>
          <p:cNvSpPr txBox="1"/>
          <p:nvPr/>
        </p:nvSpPr>
        <p:spPr>
          <a:xfrm>
            <a:off x="1475655" y="692696"/>
            <a:ext cx="7134945" cy="3077766"/>
          </a:xfrm>
          <a:prstGeom prst="rect">
            <a:avLst/>
          </a:prstGeom>
          <a:noFill/>
        </p:spPr>
        <p:txBody>
          <a:bodyPr wrap="square" rtlCol="1">
            <a:spAutoFit/>
          </a:bodyPr>
          <a:lstStyle/>
          <a:p>
            <a:pPr algn="ctr"/>
            <a:r>
              <a:rPr lang="fa-IR" sz="4400" b="1" dirty="0">
                <a:solidFill>
                  <a:srgbClr val="FFFF00"/>
                </a:solidFill>
                <a:cs typeface="B Zar" pitchFamily="2" charset="-78"/>
              </a:rPr>
              <a:t>معبودا...!</a:t>
            </a:r>
            <a:endParaRPr lang="fa-IR" sz="4400" b="1" dirty="0" smtClean="0">
              <a:solidFill>
                <a:srgbClr val="FFFF00"/>
              </a:solidFill>
              <a:cs typeface="B Zar" pitchFamily="2" charset="-78"/>
            </a:endParaRPr>
          </a:p>
          <a:p>
            <a:pPr algn="ctr"/>
            <a:r>
              <a:rPr lang="fa-IR" sz="4400" b="1" dirty="0">
                <a:solidFill>
                  <a:srgbClr val="FFFF00"/>
                </a:solidFill>
                <a:cs typeface="B Zar" pitchFamily="2" charset="-78"/>
              </a:rPr>
              <a:t>به بزرگی آنچه داده ای آگاهم کن ، تا کوچکی آنچه ندارم </a:t>
            </a:r>
            <a:endParaRPr lang="fa-IR" sz="4400" b="1" dirty="0" smtClean="0">
              <a:solidFill>
                <a:srgbClr val="FFFF00"/>
              </a:solidFill>
              <a:cs typeface="B Zar" pitchFamily="2" charset="-78"/>
            </a:endParaRPr>
          </a:p>
          <a:p>
            <a:pPr algn="ctr"/>
            <a:r>
              <a:rPr lang="fa-IR" sz="4400" b="1" dirty="0" smtClean="0">
                <a:solidFill>
                  <a:srgbClr val="FFFF00"/>
                </a:solidFill>
                <a:cs typeface="B Zar" pitchFamily="2" charset="-78"/>
              </a:rPr>
              <a:t>نا </a:t>
            </a:r>
            <a:r>
              <a:rPr lang="fa-IR" sz="4400" b="1" dirty="0">
                <a:solidFill>
                  <a:srgbClr val="FFFF00"/>
                </a:solidFill>
                <a:cs typeface="B Zar" pitchFamily="2" charset="-78"/>
              </a:rPr>
              <a:t>آرامم نکند</a:t>
            </a:r>
            <a:r>
              <a:rPr lang="fa-IR" sz="4400" dirty="0">
                <a:solidFill>
                  <a:srgbClr val="FFFF00"/>
                </a:solidFill>
              </a:rPr>
              <a:t>.</a:t>
            </a:r>
            <a:endParaRPr lang="fa-IR" sz="4400" dirty="0" smtClean="0">
              <a:solidFill>
                <a:srgbClr val="FFFF00"/>
              </a:solidFill>
            </a:endParaRPr>
          </a:p>
          <a:p>
            <a:endParaRPr lang="fa-IR" dirty="0"/>
          </a:p>
        </p:txBody>
      </p:sp>
      <p:sp>
        <p:nvSpPr>
          <p:cNvPr id="2" name="Slide Number Placeholder 1"/>
          <p:cNvSpPr>
            <a:spLocks noGrp="1"/>
          </p:cNvSpPr>
          <p:nvPr>
            <p:ph type="sldNum" sz="quarter" idx="4294967295"/>
          </p:nvPr>
        </p:nvSpPr>
        <p:spPr>
          <a:xfrm>
            <a:off x="7010400" y="6356350"/>
            <a:ext cx="2133600" cy="365125"/>
          </a:xfrm>
        </p:spPr>
        <p:txBody>
          <a:bodyPr/>
          <a:lstStyle/>
          <a:p>
            <a:fld id="{7CEC7A42-B45B-4924-919A-9DC14C71683F}" type="slidenum">
              <a:rPr lang="fa-IR" smtClean="0"/>
              <a:pPr/>
              <a:t>29</a:t>
            </a:fld>
            <a:endParaRPr lang="fa-IR"/>
          </a:p>
        </p:txBody>
      </p:sp>
    </p:spTree>
    <p:extLst>
      <p:ext uri="{BB962C8B-B14F-4D97-AF65-F5344CB8AC3E}">
        <p14:creationId xmlns:p14="http://schemas.microsoft.com/office/powerpoint/2010/main" val="352245306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2000" fill="remove" nodeType="withEffect">
                                  <p:stCondLst>
                                    <p:cond delay="0"/>
                                  </p:stCondLst>
                                  <p:childTnLst>
                                    <p:animMotion origin="layout" path="M 1.07344 0.01942 C 1.03941 0.00786 0.99878 -0.01272 0.946 -0.00162 C 0.8934 0.00971 0.83055 0.07585 0.75764 0.08695 C 0.68489 0.09806 0.59948 0.04995 0.50868 0.06498 C 0.41753 0.08002 0.29323 0.16235 0.21111 0.17645 C 0.12934 0.19056 0.04913 0.15402 0.01649 0.14963 " pathEditMode="fixed" rAng="0" ptsTypes="aaaaaa">
                                      <p:cBhvr>
                                        <p:cTn id="6" dur="5000" spd="-100000" fill="hold"/>
                                        <p:tgtEl>
                                          <p:spTgt spid="16"/>
                                        </p:tgtEl>
                                        <p:attrNameLst>
                                          <p:attrName>ppt_x</p:attrName>
                                          <p:attrName>ppt_y</p:attrName>
                                        </p:attrNameLst>
                                      </p:cBhvr>
                                      <p:rCtr x="-528" y="69"/>
                                    </p:animMotion>
                                  </p:childTnLst>
                                </p:cTn>
                              </p:par>
                              <p:par>
                                <p:cTn id="7" presetID="8" presetClass="emph" presetSubtype="0" repeatCount="2000" fill="hold" nodeType="withEffect">
                                  <p:stCondLst>
                                    <p:cond delay="0"/>
                                  </p:stCondLst>
                                  <p:childTnLst>
                                    <p:animRot by="21600000">
                                      <p:cBhvr>
                                        <p:cTn id="8" dur="6000" fill="hold"/>
                                        <p:tgtEl>
                                          <p:spTgt spid="16"/>
                                        </p:tgtEl>
                                        <p:attrNameLst>
                                          <p:attrName>r</p:attrName>
                                        </p:attrNameLst>
                                      </p:cBhvr>
                                    </p:animRot>
                                  </p:childTnLst>
                                </p:cTn>
                              </p:par>
                              <p:par>
                                <p:cTn id="9" presetID="6" presetClass="emph" presetSubtype="0" accel="50000" decel="50000" autoRev="1" fill="hold" nodeType="withEffect">
                                  <p:stCondLst>
                                    <p:cond delay="0"/>
                                  </p:stCondLst>
                                  <p:childTnLst>
                                    <p:animScale>
                                      <p:cBhvr>
                                        <p:cTn id="10" dur="6000" fill="hold"/>
                                        <p:tgtEl>
                                          <p:spTgt spid="16"/>
                                        </p:tgtEl>
                                      </p:cBhvr>
                                      <p:by x="60000" y="60000"/>
                                    </p:animScale>
                                  </p:childTnLst>
                                </p:cTn>
                              </p:par>
                              <p:par>
                                <p:cTn id="11" presetID="0" presetClass="path" presetSubtype="0" fill="hold" nodeType="withEffect">
                                  <p:stCondLst>
                                    <p:cond delay="8000"/>
                                  </p:stCondLst>
                                  <p:childTnLst>
                                    <p:animMotion origin="layout" path="M 1.11701 -0.00462 C 1.08125 0.00624 1.03836 0.02567 0.98298 0.01503 C 0.92725 0.0044 0.86111 -0.05665 0.78455 -0.06705 C 0.70746 -0.07745 0.61788 -0.03283 0.52187 -0.0467 C 0.42604 -0.06058 0.29479 -0.13688 0.2085 -0.15006 C 0.12205 -0.163 0.03819 -0.12925 0.00347 -0.12508 " pathEditMode="fixed" rAng="0" ptsTypes="aaaaaa">
                                      <p:cBhvr>
                                        <p:cTn id="12" dur="13000" spd="-100000" fill="hold"/>
                                        <p:tgtEl>
                                          <p:spTgt spid="17"/>
                                        </p:tgtEl>
                                        <p:attrNameLst>
                                          <p:attrName>ppt_x</p:attrName>
                                          <p:attrName>ppt_y</p:attrName>
                                        </p:attrNameLst>
                                      </p:cBhvr>
                                      <p:rCtr x="-557" y="-64"/>
                                    </p:animMotion>
                                  </p:childTnLst>
                                </p:cTn>
                              </p:par>
                              <p:par>
                                <p:cTn id="13" presetID="8" presetClass="emph" presetSubtype="0" fill="hold" nodeType="withEffect">
                                  <p:stCondLst>
                                    <p:cond delay="8000"/>
                                  </p:stCondLst>
                                  <p:childTnLst>
                                    <p:animRot by="-21600000">
                                      <p:cBhvr>
                                        <p:cTn id="14" dur="13000" fill="hold"/>
                                        <p:tgtEl>
                                          <p:spTgt spid="17"/>
                                        </p:tgtEl>
                                        <p:attrNameLst>
                                          <p:attrName>r</p:attrName>
                                        </p:attrNameLst>
                                      </p:cBhvr>
                                    </p:animRot>
                                  </p:childTnLst>
                                </p:cTn>
                              </p:par>
                              <p:par>
                                <p:cTn id="15" presetID="6" presetClass="emph" presetSubtype="0" accel="50000" decel="50000" autoRev="1" fill="hold" nodeType="withEffect">
                                  <p:stCondLst>
                                    <p:cond delay="8000"/>
                                  </p:stCondLst>
                                  <p:childTnLst>
                                    <p:animScale>
                                      <p:cBhvr>
                                        <p:cTn id="16" dur="6500" fill="hold"/>
                                        <p:tgtEl>
                                          <p:spTgt spid="17"/>
                                        </p:tgtEl>
                                      </p:cBhvr>
                                      <p:by x="40000" y="40000"/>
                                    </p:animScale>
                                  </p:childTnLst>
                                </p:cTn>
                              </p:par>
                              <p:par>
                                <p:cTn id="17" presetID="35" presetClass="path" presetSubtype="0" accel="50000" decel="50000" fill="hold" nodeType="withEffect">
                                  <p:stCondLst>
                                    <p:cond delay="17000"/>
                                  </p:stCondLst>
                                  <p:childTnLst>
                                    <p:animMotion origin="layout" path="M -0.00017 -3.7037E-6 L -1.00017 -3.7037E-6 " pathEditMode="relative" rAng="0" ptsTypes="AA">
                                      <p:cBhvr>
                                        <p:cTn id="18" dur="3000" fill="hold"/>
                                        <p:tgtEl>
                                          <p:spTgt spid="4"/>
                                        </p:tgtEl>
                                        <p:attrNameLst>
                                          <p:attrName>ppt_x</p:attrName>
                                          <p:attrName>ppt_y</p:attrName>
                                        </p:attrNameLst>
                                      </p:cBhvr>
                                      <p:rCtr x="-50000" y="0"/>
                                    </p:animMotion>
                                  </p:childTnLst>
                                </p:cTn>
                              </p:par>
                              <p:par>
                                <p:cTn id="19" presetID="53" presetClass="entr" presetSubtype="0" fill="hold" nodeType="withEffect">
                                  <p:stCondLst>
                                    <p:cond delay="16000"/>
                                  </p:stCondLst>
                                  <p:childTnLst>
                                    <p:set>
                                      <p:cBhvr>
                                        <p:cTn id="20" dur="1" fill="hold">
                                          <p:stCondLst>
                                            <p:cond delay="0"/>
                                          </p:stCondLst>
                                        </p:cTn>
                                        <p:tgtEl>
                                          <p:spTgt spid="20"/>
                                        </p:tgtEl>
                                        <p:attrNameLst>
                                          <p:attrName>style.visibility</p:attrName>
                                        </p:attrNameLst>
                                      </p:cBhvr>
                                      <p:to>
                                        <p:strVal val="visible"/>
                                      </p:to>
                                    </p:set>
                                    <p:anim calcmode="lin" valueType="num">
                                      <p:cBhvr>
                                        <p:cTn id="21" dur="1000" fill="hold"/>
                                        <p:tgtEl>
                                          <p:spTgt spid="20"/>
                                        </p:tgtEl>
                                        <p:attrNameLst>
                                          <p:attrName>ppt_w</p:attrName>
                                        </p:attrNameLst>
                                      </p:cBhvr>
                                      <p:tavLst>
                                        <p:tav tm="0">
                                          <p:val>
                                            <p:fltVal val="0"/>
                                          </p:val>
                                        </p:tav>
                                        <p:tav tm="100000">
                                          <p:val>
                                            <p:strVal val="#ppt_w"/>
                                          </p:val>
                                        </p:tav>
                                      </p:tavLst>
                                    </p:anim>
                                    <p:anim calcmode="lin" valueType="num">
                                      <p:cBhvr>
                                        <p:cTn id="22" dur="1000" fill="hold"/>
                                        <p:tgtEl>
                                          <p:spTgt spid="20"/>
                                        </p:tgtEl>
                                        <p:attrNameLst>
                                          <p:attrName>ppt_h</p:attrName>
                                        </p:attrNameLst>
                                      </p:cBhvr>
                                      <p:tavLst>
                                        <p:tav tm="0">
                                          <p:val>
                                            <p:fltVal val="0"/>
                                          </p:val>
                                        </p:tav>
                                        <p:tav tm="100000">
                                          <p:val>
                                            <p:strVal val="#ppt_h"/>
                                          </p:val>
                                        </p:tav>
                                      </p:tavLst>
                                    </p:anim>
                                    <p:animEffect transition="in" filter="fade">
                                      <p:cBhvr>
                                        <p:cTn id="23" dur="1000"/>
                                        <p:tgtEl>
                                          <p:spTgt spid="20"/>
                                        </p:tgtEl>
                                      </p:cBhvr>
                                    </p:animEffect>
                                  </p:childTnLst>
                                </p:cTn>
                              </p:par>
                              <p:par>
                                <p:cTn id="24" presetID="0" presetClass="path" presetSubtype="0" accel="50000" decel="50000" fill="hold" nodeType="withEffect">
                                  <p:stCondLst>
                                    <p:cond delay="16000"/>
                                  </p:stCondLst>
                                  <p:childTnLst>
                                    <p:animMotion origin="layout" path="M 3.61111E-6 2.89017E-7 C 0.10798 0.02173 0.21649 0.0437 0.30885 0.0874 C 0.40139 0.1311 0.5052 0.19144 0.5552 0.26243 C 0.6052 0.33341 0.62621 0.43491 0.60902 0.51283 C 0.59166 0.59098 0.55104 0.68855 0.45069 0.72971 C 0.35 0.77087 0.12656 0.77526 0.00573 0.75931 C -0.11493 0.74358 -0.19393 0.68879 -0.27309 0.63422 " pathEditMode="relative" rAng="0" ptsTypes="aaaaaaA">
                                      <p:cBhvr>
                                        <p:cTn id="25" dur="5000" spd="-100000" fill="hold"/>
                                        <p:tgtEl>
                                          <p:spTgt spid="20"/>
                                        </p:tgtEl>
                                        <p:attrNameLst>
                                          <p:attrName>ppt_x</p:attrName>
                                          <p:attrName>ppt_y</p:attrName>
                                        </p:attrNameLst>
                                      </p:cBhvr>
                                      <p:rCtr x="177" y="388"/>
                                    </p:animMotion>
                                  </p:childTnLst>
                                </p:cTn>
                              </p:par>
                              <p:par>
                                <p:cTn id="26" presetID="10" presetClass="entr" presetSubtype="0" fill="hold" nodeType="withEffect">
                                  <p:stCondLst>
                                    <p:cond delay="2250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randombar(horizontal)">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smtClean="0"/>
              <a:t>طراحی شغل چیست؟                             </a:t>
            </a:r>
            <a:endParaRPr lang="fa-IR" dirty="0"/>
          </a:p>
        </p:txBody>
      </p:sp>
      <p:sp>
        <p:nvSpPr>
          <p:cNvPr id="4" name="Content Placeholder 3"/>
          <p:cNvSpPr>
            <a:spLocks noGrp="1"/>
          </p:cNvSpPr>
          <p:nvPr>
            <p:ph idx="13"/>
          </p:nvPr>
        </p:nvSpPr>
        <p:spPr>
          <a:xfrm>
            <a:off x="304800" y="1143000"/>
            <a:ext cx="8763000" cy="4267200"/>
          </a:xfrm>
        </p:spPr>
        <p:txBody>
          <a:bodyPr/>
          <a:lstStyle/>
          <a:p>
            <a:pPr algn="justLow"/>
            <a:endParaRPr lang="en-US" sz="2400" dirty="0" smtClean="0">
              <a:cs typeface="2  Nazanin" pitchFamily="2" charset="-78"/>
            </a:endParaRPr>
          </a:p>
          <a:p>
            <a:pPr algn="r"/>
            <a:r>
              <a:rPr lang="fa-IR" sz="4000" b="1" dirty="0" smtClean="0">
                <a:cs typeface="2  Nazanin" pitchFamily="2" charset="-78"/>
              </a:rPr>
              <a:t>طراحی شغل </a:t>
            </a:r>
          </a:p>
          <a:p>
            <a:pPr algn="r" rtl="1"/>
            <a:r>
              <a:rPr lang="fa-IR" sz="2800" dirty="0" smtClean="0">
                <a:cs typeface="2  Nazanin" pitchFamily="2" charset="-78"/>
              </a:rPr>
              <a:t> کارکردی برای تشخیص فعالیت های کاری یه فرد یاگروه دریک محیط</a:t>
            </a:r>
            <a:r>
              <a:rPr lang="fa-IR" sz="2800" dirty="0">
                <a:cs typeface="2  Nazanin" pitchFamily="2" charset="-78"/>
              </a:rPr>
              <a:t> </a:t>
            </a:r>
            <a:r>
              <a:rPr lang="fa-IR" sz="2800" dirty="0" smtClean="0">
                <a:cs typeface="2  Nazanin" pitchFamily="2" charset="-78"/>
              </a:rPr>
              <a:t>سازمانی است</a:t>
            </a:r>
            <a:r>
              <a:rPr lang="en-US" sz="2800" dirty="0" smtClean="0">
                <a:cs typeface="2  Nazanin" pitchFamily="2" charset="-78"/>
              </a:rPr>
              <a:t> </a:t>
            </a:r>
            <a:r>
              <a:rPr lang="fa-IR" sz="2800" dirty="0" smtClean="0">
                <a:cs typeface="2  Nazanin" pitchFamily="2" charset="-78"/>
              </a:rPr>
              <a:t>.</a:t>
            </a:r>
          </a:p>
          <a:p>
            <a:pPr algn="r" rtl="1"/>
            <a:endParaRPr lang="fa-IR" sz="2800" dirty="0">
              <a:cs typeface="2  Nazanin" pitchFamily="2" charset="-78"/>
            </a:endParaRPr>
          </a:p>
          <a:p>
            <a:pPr algn="r" rtl="1"/>
            <a:r>
              <a:rPr lang="fa-IR" sz="2800" dirty="0" smtClean="0">
                <a:cs typeface="2  Nazanin" pitchFamily="2" charset="-78"/>
              </a:rPr>
              <a:t>تطبیق ویژگیهای شغل و مهارتها با علایق کارکنان است.</a:t>
            </a:r>
          </a:p>
          <a:p>
            <a:r>
              <a:rPr lang="fa-IR" sz="2800" dirty="0" smtClean="0">
                <a:cs typeface="2  Nazanin" pitchFamily="2" charset="-78"/>
              </a:rPr>
              <a:t> </a:t>
            </a:r>
          </a:p>
          <a:p>
            <a:pPr algn="r"/>
            <a:r>
              <a:rPr lang="en-US" sz="2800" dirty="0" smtClean="0">
                <a:cs typeface="2  Nazanin" pitchFamily="2" charset="-78"/>
              </a:rPr>
              <a:t>  </a:t>
            </a:r>
            <a:r>
              <a:rPr lang="fa-IR" sz="2800" dirty="0" smtClean="0">
                <a:cs typeface="2  Nazanin" pitchFamily="2" charset="-78"/>
              </a:rPr>
              <a:t>   </a:t>
            </a:r>
            <a:endParaRPr lang="fa-IR" sz="2400" dirty="0">
              <a:cs typeface="2  Nazanin" pitchFamily="2" charset="-7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733800"/>
            <a:ext cx="4724400" cy="299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8651502"/>
      </p:ext>
    </p:extLst>
  </p:cSld>
  <p:clrMapOvr>
    <a:masterClrMapping/>
  </p:clrMapOvr>
  <p:transition>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fa-IR" dirty="0" smtClean="0"/>
              <a:t>طراحی شغل</a:t>
            </a:r>
            <a:endParaRPr lang="fa-IR" dirty="0"/>
          </a:p>
        </p:txBody>
      </p:sp>
      <p:sp>
        <p:nvSpPr>
          <p:cNvPr id="4" name="Content Placeholder 3"/>
          <p:cNvSpPr>
            <a:spLocks noGrp="1"/>
          </p:cNvSpPr>
          <p:nvPr>
            <p:ph idx="13"/>
          </p:nvPr>
        </p:nvSpPr>
        <p:spPr>
          <a:xfrm>
            <a:off x="304800" y="1143000"/>
            <a:ext cx="8763000" cy="4267200"/>
          </a:xfrm>
        </p:spPr>
        <p:txBody>
          <a:bodyPr/>
          <a:lstStyle/>
          <a:p>
            <a:pPr algn="justLow"/>
            <a:endParaRPr lang="en-US" sz="2400" dirty="0" smtClean="0">
              <a:cs typeface="2  Nazanin" pitchFamily="2" charset="-78"/>
            </a:endParaRPr>
          </a:p>
          <a:p>
            <a:pPr algn="r"/>
            <a:endParaRPr lang="fa-IR" sz="2800" dirty="0" smtClean="0">
              <a:cs typeface="2  Nazanin" pitchFamily="2" charset="-78"/>
            </a:endParaRPr>
          </a:p>
          <a:p>
            <a:pPr algn="r"/>
            <a:r>
              <a:rPr lang="fa-IR" sz="2800" dirty="0" smtClean="0">
                <a:cs typeface="2  Nazanin" pitchFamily="2" charset="-78"/>
              </a:rPr>
              <a:t>تعریف دیگر:</a:t>
            </a:r>
          </a:p>
          <a:p>
            <a:pPr algn="r" rtl="1"/>
            <a:r>
              <a:rPr lang="fa-IR" sz="2800" dirty="0" smtClean="0">
                <a:cs typeface="2  Nazanin" pitchFamily="2" charset="-78"/>
              </a:rPr>
              <a:t>یکی کردن   محتوای کار (  وظایف،روابط،رفتارها،کارکردها،جبران خدمات مالی و غیر مالی )  و</a:t>
            </a:r>
          </a:p>
          <a:p>
            <a:pPr algn="r" rtl="1"/>
            <a:r>
              <a:rPr lang="fa-IR" sz="2800" dirty="0" smtClean="0">
                <a:cs typeface="2  Nazanin" pitchFamily="2" charset="-78"/>
              </a:rPr>
              <a:t>کیفیت  مورد نیاز جهت انجام کار(مهارت ها،تجربه و دانش،توانایی ها) برای هر شغل به گونه ای </a:t>
            </a:r>
          </a:p>
          <a:p>
            <a:pPr algn="r" rtl="1"/>
            <a:r>
              <a:rPr lang="fa-IR" sz="2800" dirty="0" smtClean="0">
                <a:cs typeface="2  Nazanin" pitchFamily="2" charset="-78"/>
              </a:rPr>
              <a:t>که نیازهای کارکنان سازمان بر آورده شود.   </a:t>
            </a:r>
            <a:r>
              <a:rPr lang="en-US" sz="2800" dirty="0" smtClean="0">
                <a:cs typeface="2  Nazanin" pitchFamily="2" charset="-78"/>
              </a:rPr>
              <a:t>  </a:t>
            </a:r>
            <a:r>
              <a:rPr lang="fa-IR" sz="2800" dirty="0" smtClean="0">
                <a:cs typeface="2  Nazanin" pitchFamily="2" charset="-78"/>
              </a:rPr>
              <a:t>   </a:t>
            </a:r>
          </a:p>
          <a:p>
            <a:pPr algn="r" rtl="1"/>
            <a:endParaRPr lang="fa-IR" sz="2400" dirty="0">
              <a:cs typeface="2  Nazanin" pitchFamily="2" charset="-78"/>
            </a:endParaRPr>
          </a:p>
        </p:txBody>
      </p:sp>
    </p:spTree>
    <p:extLst>
      <p:ext uri="{BB962C8B-B14F-4D97-AF65-F5344CB8AC3E}">
        <p14:creationId xmlns:p14="http://schemas.microsoft.com/office/powerpoint/2010/main" val="284305391"/>
      </p:ext>
    </p:extLst>
  </p:cSld>
  <p:clrMapOvr>
    <a:masterClrMapping/>
  </p:clrMapOvr>
  <p:transition>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r"/>
            <a:r>
              <a:rPr lang="fa-IR" dirty="0" smtClean="0"/>
              <a:t>اهداف طراحی شغل:</a:t>
            </a:r>
            <a:endParaRPr lang="fa-IR" dirty="0"/>
          </a:p>
        </p:txBody>
      </p:sp>
      <p:sp>
        <p:nvSpPr>
          <p:cNvPr id="4" name="Content Placeholder 3"/>
          <p:cNvSpPr>
            <a:spLocks noGrp="1"/>
          </p:cNvSpPr>
          <p:nvPr>
            <p:ph idx="13"/>
          </p:nvPr>
        </p:nvSpPr>
        <p:spPr>
          <a:xfrm>
            <a:off x="304800" y="1219200"/>
            <a:ext cx="8227640" cy="3276600"/>
          </a:xfrm>
        </p:spPr>
        <p:txBody>
          <a:bodyPr/>
          <a:lstStyle/>
          <a:p>
            <a:pPr algn="r"/>
            <a:r>
              <a:rPr lang="fa-IR" sz="2800" dirty="0" smtClean="0">
                <a:cs typeface="2  Nazanin" pitchFamily="2" charset="-78"/>
              </a:rPr>
              <a:t>اهداف طراحی شغل عبارت ازبهسازی مشاغلی است که با استلزامات</a:t>
            </a:r>
            <a:r>
              <a:rPr lang="fa-IR" sz="2800" dirty="0">
                <a:cs typeface="2  Nazanin" pitchFamily="2" charset="-78"/>
              </a:rPr>
              <a:t> </a:t>
            </a:r>
            <a:r>
              <a:rPr lang="fa-IR" sz="2800" dirty="0" smtClean="0">
                <a:cs typeface="2  Nazanin" pitchFamily="2" charset="-78"/>
              </a:rPr>
              <a:t>سازمان وفناوری موردنیاز آن </a:t>
            </a:r>
          </a:p>
          <a:p>
            <a:pPr algn="r"/>
            <a:endParaRPr lang="fa-IR" sz="2800" dirty="0">
              <a:cs typeface="2  Nazanin" pitchFamily="2" charset="-78"/>
            </a:endParaRPr>
          </a:p>
          <a:p>
            <a:pPr algn="r"/>
            <a:r>
              <a:rPr lang="fa-IR" sz="2800" dirty="0" smtClean="0">
                <a:cs typeface="2  Nazanin" pitchFamily="2" charset="-78"/>
              </a:rPr>
              <a:t>مواجه هستندوباید نیازهای کارکنان واحتیاجات فردی را برآورده سازد.  </a:t>
            </a:r>
            <a:r>
              <a:rPr lang="fa-IR" sz="2400" dirty="0" smtClean="0">
                <a:cs typeface="2  Nazanin" pitchFamily="2" charset="-78"/>
              </a:rPr>
              <a:t>   </a:t>
            </a:r>
          </a:p>
          <a:p>
            <a:pPr algn="r"/>
            <a:endParaRPr lang="fa-IR" sz="2400" dirty="0">
              <a:cs typeface="2  Nazanin" pitchFamily="2" charset="-78"/>
            </a:endParaRPr>
          </a:p>
          <a:p>
            <a:pPr algn="r"/>
            <a:r>
              <a:rPr lang="fa-IR" sz="3200" dirty="0">
                <a:cs typeface="2  Nazanin" pitchFamily="2" charset="-78"/>
              </a:rPr>
              <a:t> </a:t>
            </a:r>
            <a:r>
              <a:rPr lang="fa-IR" sz="3200" dirty="0" smtClean="0">
                <a:cs typeface="2  Nazanin"/>
              </a:rPr>
              <a:t>هدف کلی از طراحی شغل یکپارچه سازی نیازهای فرد با نیازهای سازمان است. </a:t>
            </a:r>
            <a:r>
              <a:rPr lang="fa-IR" sz="4400" dirty="0" smtClean="0">
                <a:cs typeface="2  Nazanin"/>
              </a:rPr>
              <a:t>                                                                 </a:t>
            </a:r>
            <a:endParaRPr lang="fa-IR" sz="4400" dirty="0">
              <a:cs typeface="2  Nazanin"/>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657600"/>
            <a:ext cx="4267200" cy="2190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0650446"/>
      </p:ext>
    </p:extLst>
  </p:cSld>
  <p:clrMapOvr>
    <a:masterClrMapping/>
  </p:clrMapOvr>
  <p:transition>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rot="9315348" flipV="1">
            <a:off x="18156" y="3803182"/>
            <a:ext cx="2348201" cy="894388"/>
          </a:xfrm>
        </p:spPr>
        <p:txBody>
          <a:bodyPr/>
          <a:lstStyle/>
          <a:p>
            <a:r>
              <a:rPr lang="fa-IR" dirty="0" smtClean="0"/>
              <a:t>طراحی  شغل</a:t>
            </a:r>
            <a:endParaRPr lang="fa-IR" dirty="0"/>
          </a:p>
        </p:txBody>
      </p:sp>
      <p:sp>
        <p:nvSpPr>
          <p:cNvPr id="4" name="Content Placeholder 3"/>
          <p:cNvSpPr>
            <a:spLocks noGrp="1"/>
          </p:cNvSpPr>
          <p:nvPr>
            <p:ph idx="13"/>
          </p:nvPr>
        </p:nvSpPr>
        <p:spPr>
          <a:xfrm>
            <a:off x="381000" y="609600"/>
            <a:ext cx="7467600" cy="3962400"/>
          </a:xfrm>
        </p:spPr>
        <p:txBody>
          <a:bodyPr/>
          <a:lstStyle/>
          <a:p>
            <a:pPr algn="r"/>
            <a:r>
              <a:rPr lang="fa-IR" sz="2400" dirty="0" smtClean="0"/>
              <a:t>طراحی شغل مستلزم درنظر داشتن ملاحظات تخصصی ومهندسی صنعتی</a:t>
            </a:r>
          </a:p>
          <a:p>
            <a:pPr algn="r"/>
            <a:endParaRPr lang="fa-IR" sz="2400" dirty="0" smtClean="0"/>
          </a:p>
          <a:p>
            <a:pPr algn="r"/>
            <a:r>
              <a:rPr lang="fa-IR" sz="2400" dirty="0" smtClean="0"/>
              <a:t>وملاحظات رفتاری ومهندسی انسانی است.هریک ازاین ملاحظات نیازمند</a:t>
            </a:r>
          </a:p>
          <a:p>
            <a:pPr algn="r"/>
            <a:r>
              <a:rPr lang="fa-IR" sz="2400" dirty="0" smtClean="0"/>
              <a:t>           .</a:t>
            </a:r>
          </a:p>
          <a:p>
            <a:pPr algn="r"/>
            <a:r>
              <a:rPr lang="fa-IR" sz="2400" dirty="0" smtClean="0"/>
              <a:t>مولفه های خاصی است..                                                                 </a:t>
            </a:r>
          </a:p>
          <a:p>
            <a:endParaRPr lang="fa-IR" sz="2400" dirty="0" smtClean="0"/>
          </a:p>
          <a:p>
            <a:endParaRPr lang="fa-IR" sz="24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831910"/>
            <a:ext cx="4267200" cy="2898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pull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rot="9315348" flipV="1">
            <a:off x="1131527" y="257075"/>
            <a:ext cx="3059543" cy="1708591"/>
          </a:xfrm>
        </p:spPr>
        <p:txBody>
          <a:bodyPr/>
          <a:lstStyle/>
          <a:p>
            <a:r>
              <a:rPr lang="fa-IR" dirty="0" smtClean="0"/>
              <a:t>طراحی  شغل</a:t>
            </a:r>
            <a:endParaRPr lang="fa-IR" dirty="0"/>
          </a:p>
        </p:txBody>
      </p:sp>
      <p:sp>
        <p:nvSpPr>
          <p:cNvPr id="4" name="Content Placeholder 3"/>
          <p:cNvSpPr>
            <a:spLocks noGrp="1"/>
          </p:cNvSpPr>
          <p:nvPr>
            <p:ph idx="13"/>
          </p:nvPr>
        </p:nvSpPr>
        <p:spPr>
          <a:xfrm>
            <a:off x="381000" y="609600"/>
            <a:ext cx="7467600" cy="3962400"/>
          </a:xfrm>
        </p:spPr>
        <p:txBody>
          <a:bodyPr/>
          <a:lstStyle/>
          <a:p>
            <a:pPr algn="r"/>
            <a:endParaRPr lang="fa-IR" sz="2400" dirty="0" smtClean="0"/>
          </a:p>
          <a:p>
            <a:pPr algn="r"/>
            <a:endParaRPr lang="fa-IR" sz="2400" dirty="0"/>
          </a:p>
          <a:p>
            <a:pPr algn="r"/>
            <a:r>
              <a:rPr lang="fa-IR" sz="2400" dirty="0" smtClean="0"/>
              <a:t>دو هدف دیگر از طراحی شغل عبارت است از:</a:t>
            </a:r>
          </a:p>
          <a:p>
            <a:pPr algn="r"/>
            <a:r>
              <a:rPr lang="fa-IR" sz="2400" dirty="0" smtClean="0"/>
              <a:t>1.بر آورده کردن الزامات سازمان در خصوص بهره وری،کارایی عملیاتی و کیفیت محصول یا خدمات</a:t>
            </a:r>
          </a:p>
          <a:p>
            <a:pPr algn="r"/>
            <a:r>
              <a:rPr lang="fa-IR" sz="2400" dirty="0" smtClean="0"/>
              <a:t>2.کسب رضایت نیازهای افراد به جذابیت و چالشی بودن و ارضای نیاز به موفقیت در شغل که به تعلق شغلی –تعهد به انجام خوب کار می انجامد.</a:t>
            </a:r>
          </a:p>
          <a:p>
            <a:pPr algn="r"/>
            <a:endParaRPr lang="fa-IR" sz="2400" dirty="0"/>
          </a:p>
          <a:p>
            <a:pPr algn="r"/>
            <a:endParaRPr lang="fa-IR" sz="2400" dirty="0" smtClean="0"/>
          </a:p>
          <a:p>
            <a:pPr algn="r"/>
            <a:r>
              <a:rPr lang="fa-IR" sz="2400" dirty="0" smtClean="0"/>
              <a:t>طراحی شغل اثر چالشی عمده برای مدیران منابع انسانی به شمار میرود.</a:t>
            </a:r>
          </a:p>
          <a:p>
            <a:endParaRPr lang="fa-IR" sz="2400" dirty="0"/>
          </a:p>
        </p:txBody>
      </p:sp>
    </p:spTree>
    <p:extLst>
      <p:ext uri="{BB962C8B-B14F-4D97-AF65-F5344CB8AC3E}">
        <p14:creationId xmlns:p14="http://schemas.microsoft.com/office/powerpoint/2010/main" val="2820255772"/>
      </p:ext>
    </p:extLst>
  </p:cSld>
  <p:clrMapOvr>
    <a:masterClrMapping/>
  </p:clrMapOvr>
  <p:transition>
    <p:pull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smtClean="0"/>
              <a:t>ملاحظات طراحی شغل                         </a:t>
            </a:r>
            <a:endParaRPr lang="fa-IR" dirty="0"/>
          </a:p>
        </p:txBody>
      </p:sp>
      <p:sp>
        <p:nvSpPr>
          <p:cNvPr id="3" name="Content Placeholder 2"/>
          <p:cNvSpPr>
            <a:spLocks noGrp="1"/>
          </p:cNvSpPr>
          <p:nvPr>
            <p:ph idx="1"/>
          </p:nvPr>
        </p:nvSpPr>
        <p:spPr>
          <a:xfrm>
            <a:off x="611560" y="1219200"/>
            <a:ext cx="3528392" cy="4298032"/>
          </a:xfrm>
        </p:spPr>
        <p:txBody>
          <a:bodyPr/>
          <a:lstStyle/>
          <a:p>
            <a:r>
              <a:rPr lang="fa-IR" sz="2400" dirty="0" smtClean="0">
                <a:cs typeface="2  Nazanin" pitchFamily="2" charset="-78"/>
              </a:rPr>
              <a:t>.                                     </a:t>
            </a:r>
          </a:p>
        </p:txBody>
      </p:sp>
      <p:sp>
        <p:nvSpPr>
          <p:cNvPr id="4" name="Content Placeholder 3"/>
          <p:cNvSpPr>
            <a:spLocks noGrp="1"/>
          </p:cNvSpPr>
          <p:nvPr>
            <p:ph idx="13"/>
          </p:nvPr>
        </p:nvSpPr>
        <p:spPr>
          <a:xfrm>
            <a:off x="2667000" y="1752600"/>
            <a:ext cx="5052392" cy="2819400"/>
          </a:xfrm>
        </p:spPr>
        <p:txBody>
          <a:bodyPr/>
          <a:lstStyle/>
          <a:p>
            <a:r>
              <a:rPr lang="fa-IR" sz="4000" dirty="0" smtClean="0">
                <a:cs typeface="2  Nazanin" pitchFamily="2" charset="-78"/>
              </a:rPr>
              <a:t>1.ملاحظات مهندسی انسانی                    </a:t>
            </a:r>
          </a:p>
          <a:p>
            <a:r>
              <a:rPr lang="fa-IR" sz="4000" dirty="0" smtClean="0">
                <a:cs typeface="2  Nazanin" pitchFamily="2" charset="-78"/>
              </a:rPr>
              <a:t>2.ملاحظات رفتاری                                   </a:t>
            </a:r>
          </a:p>
          <a:p>
            <a:r>
              <a:rPr lang="fa-IR" sz="4000" dirty="0" smtClean="0">
                <a:cs typeface="2  Nazanin" pitchFamily="2" charset="-78"/>
              </a:rPr>
              <a:t>3.ملاحظات تخصصی و مهندسی               </a:t>
            </a:r>
          </a:p>
        </p:txBody>
      </p:sp>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fa-IR" dirty="0" smtClean="0"/>
              <a:t>ملاحظات مهندسی انسانی                                </a:t>
            </a:r>
            <a:endParaRPr lang="fa-IR" dirty="0"/>
          </a:p>
        </p:txBody>
      </p:sp>
      <p:sp>
        <p:nvSpPr>
          <p:cNvPr id="3" name="Content Placeholder 2"/>
          <p:cNvSpPr>
            <a:spLocks noGrp="1"/>
          </p:cNvSpPr>
          <p:nvPr>
            <p:ph idx="1"/>
          </p:nvPr>
        </p:nvSpPr>
        <p:spPr/>
        <p:txBody>
          <a:bodyPr/>
          <a:lstStyle/>
          <a:p>
            <a:r>
              <a:rPr lang="fa-IR" sz="2400" dirty="0" smtClean="0">
                <a:cs typeface="2  Nazanin" pitchFamily="2" charset="-78"/>
              </a:rPr>
              <a:t>.      </a:t>
            </a:r>
          </a:p>
        </p:txBody>
      </p:sp>
      <p:sp>
        <p:nvSpPr>
          <p:cNvPr id="4" name="Content Placeholder 3"/>
          <p:cNvSpPr>
            <a:spLocks noGrp="1"/>
          </p:cNvSpPr>
          <p:nvPr>
            <p:ph idx="13"/>
          </p:nvPr>
        </p:nvSpPr>
        <p:spPr>
          <a:xfrm>
            <a:off x="4876800" y="1524000"/>
            <a:ext cx="3528392" cy="3960440"/>
          </a:xfrm>
        </p:spPr>
        <p:txBody>
          <a:bodyPr/>
          <a:lstStyle/>
          <a:p>
            <a:pPr algn="ctr"/>
            <a:r>
              <a:rPr lang="fa-IR" sz="2400" dirty="0"/>
              <a:t>ارگونومی:                                </a:t>
            </a:r>
          </a:p>
          <a:p>
            <a:pPr algn="justLow"/>
            <a:r>
              <a:rPr lang="fa-IR" sz="2400" dirty="0"/>
              <a:t>فرایندی است به منظور معنادار ساختن رابطه انسان باماشین به طراحی ماشین آ</a:t>
            </a:r>
            <a:r>
              <a:rPr lang="fa-IR" sz="2400" dirty="0" smtClean="0"/>
              <a:t>لات،عملیات </a:t>
            </a:r>
            <a:r>
              <a:rPr lang="fa-IR" sz="2400" dirty="0"/>
              <a:t>ومحیط کاری به نحوی </a:t>
            </a:r>
            <a:r>
              <a:rPr lang="fa-IR" sz="2400" dirty="0" smtClean="0"/>
              <a:t>اهتمام میورزد </a:t>
            </a:r>
            <a:r>
              <a:rPr lang="fa-IR" sz="2400" dirty="0"/>
              <a:t>که با</a:t>
            </a:r>
          </a:p>
          <a:p>
            <a:pPr algn="justLow"/>
            <a:r>
              <a:rPr lang="fa-IR" sz="2400" dirty="0"/>
              <a:t>قابلیت ها ومحدودیت های انسان همخوانی داشته باشد</a:t>
            </a:r>
            <a:r>
              <a:rPr lang="fa-IR" sz="2400" dirty="0" smtClean="0"/>
              <a:t>..                 </a:t>
            </a:r>
            <a:endParaRPr lang="fa-IR" sz="2400" dirty="0"/>
          </a:p>
          <a:p>
            <a:pPr algn="justLow"/>
            <a:endParaRPr lang="fa-IR"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19200"/>
            <a:ext cx="388620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pull dir="ru"/>
  </p:transition>
  <p:timing>
    <p:tnLst>
      <p:par>
        <p:cTn id="1" dur="indefinite" restart="never" nodeType="tmRoot"/>
      </p:par>
    </p:tnLst>
  </p:timing>
</p:sld>
</file>

<file path=ppt/theme/theme1.xml><?xml version="1.0" encoding="utf-8"?>
<a:theme xmlns:a="http://schemas.openxmlformats.org/drawingml/2006/main" name="LightsOn">
  <a:themeElements>
    <a:clrScheme name="Blue_Moving_Lights">
      <a:dk1>
        <a:srgbClr val="3C3C3C"/>
      </a:dk1>
      <a:lt1>
        <a:srgbClr val="64645A"/>
      </a:lt1>
      <a:dk2>
        <a:srgbClr val="FFFFF0"/>
      </a:dk2>
      <a:lt2>
        <a:srgbClr val="D2D2BE"/>
      </a:lt2>
      <a:accent1>
        <a:srgbClr val="0F4D78"/>
      </a:accent1>
      <a:accent2>
        <a:srgbClr val="82BEE6"/>
      </a:accent2>
      <a:accent3>
        <a:srgbClr val="647300"/>
      </a:accent3>
      <a:accent4>
        <a:srgbClr val="AF8700"/>
      </a:accent4>
      <a:accent5>
        <a:srgbClr val="B4DCF5"/>
      </a:accent5>
      <a:accent6>
        <a:srgbClr val="006464"/>
      </a:accent6>
      <a:hlink>
        <a:srgbClr val="FFA000"/>
      </a:hlink>
      <a:folHlink>
        <a:srgbClr val="006EFF"/>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ue_Moving_Lights">
    <a:dk1>
      <a:srgbClr val="3C3C3C"/>
    </a:dk1>
    <a:lt1>
      <a:srgbClr val="64645A"/>
    </a:lt1>
    <a:dk2>
      <a:srgbClr val="FFFFF0"/>
    </a:dk2>
    <a:lt2>
      <a:srgbClr val="D2D2BE"/>
    </a:lt2>
    <a:accent1>
      <a:srgbClr val="0F4D78"/>
    </a:accent1>
    <a:accent2>
      <a:srgbClr val="82BEE6"/>
    </a:accent2>
    <a:accent3>
      <a:srgbClr val="647300"/>
    </a:accent3>
    <a:accent4>
      <a:srgbClr val="AF8700"/>
    </a:accent4>
    <a:accent5>
      <a:srgbClr val="B4DCF5"/>
    </a:accent5>
    <a:accent6>
      <a:srgbClr val="006464"/>
    </a:accent6>
    <a:hlink>
      <a:srgbClr val="FFA000"/>
    </a:hlink>
    <a:folHlink>
      <a:srgbClr val="006EFF"/>
    </a:folHlink>
  </a:clrScheme>
</a:themeOverride>
</file>

<file path=docProps/app.xml><?xml version="1.0" encoding="utf-8"?>
<Properties xmlns="http://schemas.openxmlformats.org/officeDocument/2006/extended-properties" xmlns:vt="http://schemas.openxmlformats.org/officeDocument/2006/docPropsVTypes">
  <TotalTime>3526</TotalTime>
  <Words>5194</Words>
  <Application>Microsoft Office PowerPoint</Application>
  <PresentationFormat>On-screen Show (4:3)</PresentationFormat>
  <Paragraphs>391</Paragraphs>
  <Slides>29</Slides>
  <Notes>3</Notes>
  <HiddenSlides>2</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LightsOn</vt:lpstr>
      <vt:lpstr>PowerPoint Presentation</vt:lpstr>
      <vt:lpstr>  فصل یازدهم     نام دانشجو: نام استاد:جناب آقای دکتر </vt:lpstr>
      <vt:lpstr>طراحی شغل چیست؟                             </vt:lpstr>
      <vt:lpstr>طراحی شغل</vt:lpstr>
      <vt:lpstr>اهداف طراحی شغل:</vt:lpstr>
      <vt:lpstr>طراحی  شغل</vt:lpstr>
      <vt:lpstr>طراحی  شغل</vt:lpstr>
      <vt:lpstr>ملاحظات طراحی شغل                         </vt:lpstr>
      <vt:lpstr>ملاحظات مهندسی انسانی                                </vt:lpstr>
      <vt:lpstr>ملاحظات رفتاری </vt:lpstr>
      <vt:lpstr>ملاحظات تخصصی ومهندسی صنعتی   </vt:lpstr>
      <vt:lpstr>.</vt:lpstr>
      <vt:lpstr>.</vt:lpstr>
      <vt:lpstr>روش های طراحی شغل                           </vt:lpstr>
      <vt:lpstr>تخصصی کردن شغل</vt:lpstr>
      <vt:lpstr>مزیتهای تخصصی کردن شغل</vt:lpstr>
      <vt:lpstr>مشکلات تخصصی کردن </vt:lpstr>
      <vt:lpstr>.</vt:lpstr>
      <vt:lpstr>توسعه شغل                                       </vt:lpstr>
      <vt:lpstr>توسعه شغل                                       </vt:lpstr>
      <vt:lpstr>غنی سازی شغل </vt:lpstr>
      <vt:lpstr>به عبارت دیگر غنی سازی: </vt:lpstr>
      <vt:lpstr>عامل انگیزشی مناسب در محتوای شغل</vt:lpstr>
      <vt:lpstr>اهداف غنی سازی</vt:lpstr>
      <vt:lpstr>چرخش شغل (انتقال)                                     </vt:lpstr>
      <vt:lpstr>مزایای چرخش شغل </vt:lpstr>
      <vt:lpstr>معایب چرخش شغل </vt:lpstr>
      <vt:lpstr>گرایشهای جدید در طراحی شغل</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موضوع : فرهنگ HSE</dc:title>
  <dc:creator>sareminew</dc:creator>
  <cp:lastModifiedBy>WIN 7</cp:lastModifiedBy>
  <cp:revision>1175</cp:revision>
  <dcterms:created xsi:type="dcterms:W3CDTF">2013-04-08T02:35:51Z</dcterms:created>
  <dcterms:modified xsi:type="dcterms:W3CDTF">2016-11-16T19:58:39Z</dcterms:modified>
</cp:coreProperties>
</file>