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7" r:id="rId2"/>
    <p:sldId id="256" r:id="rId3"/>
    <p:sldId id="258" r:id="rId4"/>
    <p:sldId id="259" r:id="rId5"/>
    <p:sldId id="269" r:id="rId6"/>
    <p:sldId id="260" r:id="rId7"/>
    <p:sldId id="262" r:id="rId8"/>
    <p:sldId id="263" r:id="rId9"/>
    <p:sldId id="264" r:id="rId10"/>
    <p:sldId id="261" r:id="rId11"/>
    <p:sldId id="267" r:id="rId12"/>
    <p:sldId id="271" r:id="rId13"/>
    <p:sldId id="270" r:id="rId14"/>
    <p:sldId id="265" r:id="rId15"/>
    <p:sldId id="266" r:id="rId16"/>
    <p:sldId id="268"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70" d="100"/>
          <a:sy n="70" d="100"/>
        </p:scale>
        <p:origin x="-1374" y="-90"/>
      </p:cViewPr>
      <p:guideLst>
        <p:guide orient="horz" pos="2160"/>
        <p:guide pos="2881"/>
      </p:guideLst>
    </p:cSldViewPr>
  </p:slideViewPr>
  <p:outlineViewPr>
    <p:cViewPr>
      <p:scale>
        <a:sx n="33" d="100"/>
        <a:sy n="33" d="100"/>
      </p:scale>
      <p:origin x="0" y="31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DE94B7-190F-452C-B24A-83E9E7FE7825}" type="doc">
      <dgm:prSet loTypeId="urn:microsoft.com/office/officeart/2005/8/layout/arrow6" loCatId="process" qsTypeId="urn:microsoft.com/office/officeart/2005/8/quickstyle/simple1" qsCatId="simple" csTypeId="urn:microsoft.com/office/officeart/2005/8/colors/accent5_1" csCatId="accent5" phldr="1"/>
      <dgm:spPr/>
      <dgm:t>
        <a:bodyPr/>
        <a:lstStyle/>
        <a:p>
          <a:endParaRPr lang="en-US"/>
        </a:p>
      </dgm:t>
    </dgm:pt>
    <dgm:pt modelId="{0350711D-E15A-479F-81A1-16E3CF73E55A}">
      <dgm:prSet phldrT="[Text]" custT="1"/>
      <dgm:spPr/>
      <dgm:t>
        <a:bodyPr/>
        <a:lstStyle/>
        <a:p>
          <a:r>
            <a:rPr lang="fa-IR"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رسمی</a:t>
          </a:r>
          <a:r>
            <a:rPr lang="fa-IR" sz="65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6500" dirty="0"/>
        </a:p>
      </dgm:t>
    </dgm:pt>
    <dgm:pt modelId="{26B45226-9CD1-48F3-9F70-25B9A78C6CBD}" type="parTrans" cxnId="{1279D5AC-C40E-4F8D-B0EA-38AD0C330022}">
      <dgm:prSet/>
      <dgm:spPr/>
      <dgm:t>
        <a:bodyPr/>
        <a:lstStyle/>
        <a:p>
          <a:endParaRPr lang="en-US"/>
        </a:p>
      </dgm:t>
    </dgm:pt>
    <dgm:pt modelId="{AC3B0FD4-79D1-4BBE-BE12-947B9D2E5F9E}" type="sibTrans" cxnId="{1279D5AC-C40E-4F8D-B0EA-38AD0C330022}">
      <dgm:prSet/>
      <dgm:spPr/>
      <dgm:t>
        <a:bodyPr/>
        <a:lstStyle/>
        <a:p>
          <a:endParaRPr lang="en-US"/>
        </a:p>
      </dgm:t>
    </dgm:pt>
    <dgm:pt modelId="{47C0B5E2-AB67-4BFB-86A1-F53290B3CB26}">
      <dgm:prSet phldrT="[Text]" custT="1"/>
      <dgm:spPr/>
      <dgm:t>
        <a:bodyPr/>
        <a:lstStyle/>
        <a:p>
          <a:r>
            <a:rPr lang="fa-IR"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غیر</a:t>
          </a:r>
          <a:r>
            <a:rPr lang="fa-IR"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رسمی</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2983767A-22D0-42F4-BF3D-D5098BA36D45}" type="parTrans" cxnId="{C63F7A3F-9652-487A-928F-901536E64E67}">
      <dgm:prSet/>
      <dgm:spPr/>
      <dgm:t>
        <a:bodyPr/>
        <a:lstStyle/>
        <a:p>
          <a:endParaRPr lang="en-US"/>
        </a:p>
      </dgm:t>
    </dgm:pt>
    <dgm:pt modelId="{1A333CC3-D68F-4FE4-9DAA-D50F9AE5F136}" type="sibTrans" cxnId="{C63F7A3F-9652-487A-928F-901536E64E67}">
      <dgm:prSet/>
      <dgm:spPr/>
      <dgm:t>
        <a:bodyPr/>
        <a:lstStyle/>
        <a:p>
          <a:endParaRPr lang="en-US"/>
        </a:p>
      </dgm:t>
    </dgm:pt>
    <dgm:pt modelId="{C554B689-1CE3-44D3-914A-1E4B72FF2F4B}" type="pres">
      <dgm:prSet presAssocID="{4CDE94B7-190F-452C-B24A-83E9E7FE7825}" presName="compositeShape" presStyleCnt="0">
        <dgm:presLayoutVars>
          <dgm:chMax val="2"/>
          <dgm:dir/>
          <dgm:resizeHandles val="exact"/>
        </dgm:presLayoutVars>
      </dgm:prSet>
      <dgm:spPr/>
      <dgm:t>
        <a:bodyPr/>
        <a:lstStyle/>
        <a:p>
          <a:endParaRPr lang="en-US"/>
        </a:p>
      </dgm:t>
    </dgm:pt>
    <dgm:pt modelId="{AFD7703F-8458-49BA-8C10-0BC170450B4A}" type="pres">
      <dgm:prSet presAssocID="{4CDE94B7-190F-452C-B24A-83E9E7FE7825}" presName="ribbon" presStyleLbl="node1" presStyleIdx="0" presStyleCnt="1" custLinFactNeighborX="926" custLinFactNeighborY="-227"/>
      <dgm:spPr/>
    </dgm:pt>
    <dgm:pt modelId="{1B4CCB69-8C8B-481B-8623-989096A2C9AF}" type="pres">
      <dgm:prSet presAssocID="{4CDE94B7-190F-452C-B24A-83E9E7FE7825}" presName="leftArrowText" presStyleLbl="node1" presStyleIdx="0" presStyleCnt="1">
        <dgm:presLayoutVars>
          <dgm:chMax val="0"/>
          <dgm:bulletEnabled val="1"/>
        </dgm:presLayoutVars>
      </dgm:prSet>
      <dgm:spPr/>
      <dgm:t>
        <a:bodyPr/>
        <a:lstStyle/>
        <a:p>
          <a:endParaRPr lang="en-US"/>
        </a:p>
      </dgm:t>
    </dgm:pt>
    <dgm:pt modelId="{372A371C-B39F-476B-8453-84337CA4FAB3}" type="pres">
      <dgm:prSet presAssocID="{4CDE94B7-190F-452C-B24A-83E9E7FE7825}" presName="rightArrowText" presStyleLbl="node1" presStyleIdx="0" presStyleCnt="1">
        <dgm:presLayoutVars>
          <dgm:chMax val="0"/>
          <dgm:bulletEnabled val="1"/>
        </dgm:presLayoutVars>
      </dgm:prSet>
      <dgm:spPr/>
      <dgm:t>
        <a:bodyPr/>
        <a:lstStyle/>
        <a:p>
          <a:endParaRPr lang="en-US"/>
        </a:p>
      </dgm:t>
    </dgm:pt>
  </dgm:ptLst>
  <dgm:cxnLst>
    <dgm:cxn modelId="{C63F7A3F-9652-487A-928F-901536E64E67}" srcId="{4CDE94B7-190F-452C-B24A-83E9E7FE7825}" destId="{47C0B5E2-AB67-4BFB-86A1-F53290B3CB26}" srcOrd="1" destOrd="0" parTransId="{2983767A-22D0-42F4-BF3D-D5098BA36D45}" sibTransId="{1A333CC3-D68F-4FE4-9DAA-D50F9AE5F136}"/>
    <dgm:cxn modelId="{1279D5AC-C40E-4F8D-B0EA-38AD0C330022}" srcId="{4CDE94B7-190F-452C-B24A-83E9E7FE7825}" destId="{0350711D-E15A-479F-81A1-16E3CF73E55A}" srcOrd="0" destOrd="0" parTransId="{26B45226-9CD1-48F3-9F70-25B9A78C6CBD}" sibTransId="{AC3B0FD4-79D1-4BBE-BE12-947B9D2E5F9E}"/>
    <dgm:cxn modelId="{946037FA-D185-40BF-A74B-8B3898822CD6}" type="presOf" srcId="{0350711D-E15A-479F-81A1-16E3CF73E55A}" destId="{1B4CCB69-8C8B-481B-8623-989096A2C9AF}" srcOrd="0" destOrd="0" presId="urn:microsoft.com/office/officeart/2005/8/layout/arrow6"/>
    <dgm:cxn modelId="{8D61D356-405F-4275-8B45-CD95CC2BAC6B}" type="presOf" srcId="{47C0B5E2-AB67-4BFB-86A1-F53290B3CB26}" destId="{372A371C-B39F-476B-8453-84337CA4FAB3}" srcOrd="0" destOrd="0" presId="urn:microsoft.com/office/officeart/2005/8/layout/arrow6"/>
    <dgm:cxn modelId="{7770810E-12DF-4456-B9B4-607E903D6590}" type="presOf" srcId="{4CDE94B7-190F-452C-B24A-83E9E7FE7825}" destId="{C554B689-1CE3-44D3-914A-1E4B72FF2F4B}" srcOrd="0" destOrd="0" presId="urn:microsoft.com/office/officeart/2005/8/layout/arrow6"/>
    <dgm:cxn modelId="{C70EEE83-AA78-480D-A203-593899EB41B4}" type="presParOf" srcId="{C554B689-1CE3-44D3-914A-1E4B72FF2F4B}" destId="{AFD7703F-8458-49BA-8C10-0BC170450B4A}" srcOrd="0" destOrd="0" presId="urn:microsoft.com/office/officeart/2005/8/layout/arrow6"/>
    <dgm:cxn modelId="{32BE60CB-CBC4-44CD-AF32-12FFDA50F3B9}" type="presParOf" srcId="{C554B689-1CE3-44D3-914A-1E4B72FF2F4B}" destId="{1B4CCB69-8C8B-481B-8623-989096A2C9AF}" srcOrd="1" destOrd="0" presId="urn:microsoft.com/office/officeart/2005/8/layout/arrow6"/>
    <dgm:cxn modelId="{8ABCD25A-2B0D-4C1A-A0FA-FFF3EEAA133F}" type="presParOf" srcId="{C554B689-1CE3-44D3-914A-1E4B72FF2F4B}" destId="{372A371C-B39F-476B-8453-84337CA4FAB3}"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DF4177-0885-44D4-9E8D-82341AB7F68D}"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505ED96B-815E-4B00-A702-D3F84CF2B68C}">
      <dgm:prSet phldrT="[Text]"/>
      <dgm:spPr/>
      <dgm:t>
        <a:bodyPr/>
        <a:lstStyle/>
        <a:p>
          <a:r>
            <a:rPr lang="fa-IR" dirty="0" smtClean="0"/>
            <a:t>رسمی</a:t>
          </a:r>
          <a:endParaRPr lang="en-US" dirty="0"/>
        </a:p>
      </dgm:t>
    </dgm:pt>
    <dgm:pt modelId="{BE38C406-08A1-47D7-AADB-253F77046C23}" type="parTrans" cxnId="{A1A1BA64-C887-473A-8C62-968D85B081C5}">
      <dgm:prSet/>
      <dgm:spPr/>
      <dgm:t>
        <a:bodyPr/>
        <a:lstStyle/>
        <a:p>
          <a:endParaRPr lang="en-US"/>
        </a:p>
      </dgm:t>
    </dgm:pt>
    <dgm:pt modelId="{1D3BCF27-B866-4CAE-8615-59BC39B8CC56}" type="sibTrans" cxnId="{A1A1BA64-C887-473A-8C62-968D85B081C5}">
      <dgm:prSet/>
      <dgm:spPr/>
      <dgm:t>
        <a:bodyPr/>
        <a:lstStyle/>
        <a:p>
          <a:endParaRPr lang="en-US"/>
        </a:p>
      </dgm:t>
    </dgm:pt>
    <dgm:pt modelId="{C56B8081-C34A-4E9A-9955-40CFAF9B20F4}">
      <dgm:prSet phldrT="[Text]" custT="1"/>
      <dgm:spPr/>
      <dgm:t>
        <a:bodyPr/>
        <a:lstStyle/>
        <a:p>
          <a:pPr algn="ctr">
            <a:lnSpc>
              <a:spcPct val="150000"/>
            </a:lnSpc>
          </a:pPr>
          <a:r>
            <a:rPr lang="fa-IR" sz="5400" dirty="0" smtClean="0"/>
            <a:t>جلسات رسمی </a:t>
          </a:r>
          <a:endParaRPr lang="en-US" sz="5400" dirty="0"/>
        </a:p>
      </dgm:t>
    </dgm:pt>
    <dgm:pt modelId="{BB1A7061-9380-46C4-A16B-0A1405C73127}" type="parTrans" cxnId="{10EFF54D-71EF-4727-8EF7-7FE1B7A4D7A9}">
      <dgm:prSet/>
      <dgm:spPr/>
      <dgm:t>
        <a:bodyPr/>
        <a:lstStyle/>
        <a:p>
          <a:endParaRPr lang="en-US"/>
        </a:p>
      </dgm:t>
    </dgm:pt>
    <dgm:pt modelId="{ADA12717-6B74-4F2A-8757-F0990B986DEF}" type="sibTrans" cxnId="{10EFF54D-71EF-4727-8EF7-7FE1B7A4D7A9}">
      <dgm:prSet/>
      <dgm:spPr/>
      <dgm:t>
        <a:bodyPr/>
        <a:lstStyle/>
        <a:p>
          <a:endParaRPr lang="en-US"/>
        </a:p>
      </dgm:t>
    </dgm:pt>
    <dgm:pt modelId="{3EAC263F-04E8-4B1B-B71F-27B1C9DCDC1A}">
      <dgm:prSet phldrT="[Text]"/>
      <dgm:spPr/>
      <dgm:t>
        <a:bodyPr/>
        <a:lstStyle/>
        <a:p>
          <a:r>
            <a:rPr lang="fa-IR" dirty="0" smtClean="0"/>
            <a:t>غیر رسمی</a:t>
          </a:r>
          <a:endParaRPr lang="en-US" dirty="0"/>
        </a:p>
      </dgm:t>
    </dgm:pt>
    <dgm:pt modelId="{8B21EAF5-4B79-4FD5-AE34-0B1A463D4AA5}" type="parTrans" cxnId="{04980C8A-6B9B-4066-8E84-A381CC1E9CBC}">
      <dgm:prSet/>
      <dgm:spPr/>
      <dgm:t>
        <a:bodyPr/>
        <a:lstStyle/>
        <a:p>
          <a:endParaRPr lang="en-US"/>
        </a:p>
      </dgm:t>
    </dgm:pt>
    <dgm:pt modelId="{714BFDAE-B933-4ADB-84A7-39D59C32B575}" type="sibTrans" cxnId="{04980C8A-6B9B-4066-8E84-A381CC1E9CBC}">
      <dgm:prSet/>
      <dgm:spPr/>
      <dgm:t>
        <a:bodyPr/>
        <a:lstStyle/>
        <a:p>
          <a:endParaRPr lang="en-US"/>
        </a:p>
      </dgm:t>
    </dgm:pt>
    <dgm:pt modelId="{ADB9EFE4-E493-4C54-91CB-6B5A39AD52A7}">
      <dgm:prSet phldrT="[Text]" custT="1"/>
      <dgm:spPr/>
      <dgm:t>
        <a:bodyPr/>
        <a:lstStyle/>
        <a:p>
          <a:pPr>
            <a:lnSpc>
              <a:spcPct val="150000"/>
            </a:lnSpc>
          </a:pPr>
          <a:r>
            <a:rPr lang="fa-IR" sz="5400" dirty="0" smtClean="0"/>
            <a:t>سرپرست مستقیم</a:t>
          </a:r>
          <a:endParaRPr lang="en-US" sz="5400" dirty="0"/>
        </a:p>
      </dgm:t>
    </dgm:pt>
    <dgm:pt modelId="{A1329D98-CDF7-461A-AEC9-1672B8087878}" type="parTrans" cxnId="{28C8C919-238B-43FB-B3B5-4CC1954AA8D1}">
      <dgm:prSet/>
      <dgm:spPr/>
      <dgm:t>
        <a:bodyPr/>
        <a:lstStyle/>
        <a:p>
          <a:endParaRPr lang="en-US"/>
        </a:p>
      </dgm:t>
    </dgm:pt>
    <dgm:pt modelId="{44FDDFFF-3C1D-454C-828A-AF4FD9A5B346}" type="sibTrans" cxnId="{28C8C919-238B-43FB-B3B5-4CC1954AA8D1}">
      <dgm:prSet/>
      <dgm:spPr/>
      <dgm:t>
        <a:bodyPr/>
        <a:lstStyle/>
        <a:p>
          <a:endParaRPr lang="en-US"/>
        </a:p>
      </dgm:t>
    </dgm:pt>
    <dgm:pt modelId="{4A14E2BF-7801-4D68-95C0-399AA3A999D0}" type="pres">
      <dgm:prSet presAssocID="{2BDF4177-0885-44D4-9E8D-82341AB7F68D}" presName="Name0" presStyleCnt="0">
        <dgm:presLayoutVars>
          <dgm:dir/>
          <dgm:animLvl val="lvl"/>
          <dgm:resizeHandles/>
        </dgm:presLayoutVars>
      </dgm:prSet>
      <dgm:spPr/>
      <dgm:t>
        <a:bodyPr/>
        <a:lstStyle/>
        <a:p>
          <a:endParaRPr lang="en-US"/>
        </a:p>
      </dgm:t>
    </dgm:pt>
    <dgm:pt modelId="{C2E52719-E532-4F37-B91A-1E6F14D93034}" type="pres">
      <dgm:prSet presAssocID="{505ED96B-815E-4B00-A702-D3F84CF2B68C}" presName="linNode" presStyleCnt="0"/>
      <dgm:spPr/>
    </dgm:pt>
    <dgm:pt modelId="{5D1FCB69-F0E3-4689-BDE0-EE6CEAAF7723}" type="pres">
      <dgm:prSet presAssocID="{505ED96B-815E-4B00-A702-D3F84CF2B68C}" presName="parentShp" presStyleLbl="node1" presStyleIdx="0" presStyleCnt="2" custScaleX="75926" custScaleY="97991">
        <dgm:presLayoutVars>
          <dgm:bulletEnabled val="1"/>
        </dgm:presLayoutVars>
      </dgm:prSet>
      <dgm:spPr/>
      <dgm:t>
        <a:bodyPr/>
        <a:lstStyle/>
        <a:p>
          <a:endParaRPr lang="en-US"/>
        </a:p>
      </dgm:t>
    </dgm:pt>
    <dgm:pt modelId="{ED2787C3-485E-436B-B644-70FE042BDABD}" type="pres">
      <dgm:prSet presAssocID="{505ED96B-815E-4B00-A702-D3F84CF2B68C}" presName="childShp" presStyleLbl="bgAccFollowNode1" presStyleIdx="0" presStyleCnt="2">
        <dgm:presLayoutVars>
          <dgm:bulletEnabled val="1"/>
        </dgm:presLayoutVars>
      </dgm:prSet>
      <dgm:spPr/>
      <dgm:t>
        <a:bodyPr/>
        <a:lstStyle/>
        <a:p>
          <a:endParaRPr lang="en-US"/>
        </a:p>
      </dgm:t>
    </dgm:pt>
    <dgm:pt modelId="{D5109082-C55E-43B4-9DF6-B50931402E2E}" type="pres">
      <dgm:prSet presAssocID="{1D3BCF27-B866-4CAE-8615-59BC39B8CC56}" presName="spacing" presStyleCnt="0"/>
      <dgm:spPr/>
    </dgm:pt>
    <dgm:pt modelId="{B7F96C6F-E301-49C5-A67E-0958EF355927}" type="pres">
      <dgm:prSet presAssocID="{3EAC263F-04E8-4B1B-B71F-27B1C9DCDC1A}" presName="linNode" presStyleCnt="0"/>
      <dgm:spPr/>
    </dgm:pt>
    <dgm:pt modelId="{8EA6C96C-AD95-44D0-B12F-A302EEA3C79A}" type="pres">
      <dgm:prSet presAssocID="{3EAC263F-04E8-4B1B-B71F-27B1C9DCDC1A}" presName="parentShp" presStyleLbl="node1" presStyleIdx="1" presStyleCnt="2" custScaleX="80556" custScaleY="90179">
        <dgm:presLayoutVars>
          <dgm:bulletEnabled val="1"/>
        </dgm:presLayoutVars>
      </dgm:prSet>
      <dgm:spPr/>
      <dgm:t>
        <a:bodyPr/>
        <a:lstStyle/>
        <a:p>
          <a:endParaRPr lang="en-US"/>
        </a:p>
      </dgm:t>
    </dgm:pt>
    <dgm:pt modelId="{CC5C5C2B-A4AE-4C8F-B01E-85C4E35FD050}" type="pres">
      <dgm:prSet presAssocID="{3EAC263F-04E8-4B1B-B71F-27B1C9DCDC1A}" presName="childShp" presStyleLbl="bgAccFollowNode1" presStyleIdx="1" presStyleCnt="2">
        <dgm:presLayoutVars>
          <dgm:bulletEnabled val="1"/>
        </dgm:presLayoutVars>
      </dgm:prSet>
      <dgm:spPr/>
      <dgm:t>
        <a:bodyPr/>
        <a:lstStyle/>
        <a:p>
          <a:endParaRPr lang="en-US"/>
        </a:p>
      </dgm:t>
    </dgm:pt>
  </dgm:ptLst>
  <dgm:cxnLst>
    <dgm:cxn modelId="{04980C8A-6B9B-4066-8E84-A381CC1E9CBC}" srcId="{2BDF4177-0885-44D4-9E8D-82341AB7F68D}" destId="{3EAC263F-04E8-4B1B-B71F-27B1C9DCDC1A}" srcOrd="1" destOrd="0" parTransId="{8B21EAF5-4B79-4FD5-AE34-0B1A463D4AA5}" sibTransId="{714BFDAE-B933-4ADB-84A7-39D59C32B575}"/>
    <dgm:cxn modelId="{28C8C919-238B-43FB-B3B5-4CC1954AA8D1}" srcId="{3EAC263F-04E8-4B1B-B71F-27B1C9DCDC1A}" destId="{ADB9EFE4-E493-4C54-91CB-6B5A39AD52A7}" srcOrd="0" destOrd="0" parTransId="{A1329D98-CDF7-461A-AEC9-1672B8087878}" sibTransId="{44FDDFFF-3C1D-454C-828A-AF4FD9A5B346}"/>
    <dgm:cxn modelId="{2FE71A83-A823-41AE-ADC1-11A8D8E9A6A0}" type="presOf" srcId="{3EAC263F-04E8-4B1B-B71F-27B1C9DCDC1A}" destId="{8EA6C96C-AD95-44D0-B12F-A302EEA3C79A}" srcOrd="0" destOrd="0" presId="urn:microsoft.com/office/officeart/2005/8/layout/vList6"/>
    <dgm:cxn modelId="{599BC47B-B0F5-411A-9B39-9611EA9C2566}" type="presOf" srcId="{505ED96B-815E-4B00-A702-D3F84CF2B68C}" destId="{5D1FCB69-F0E3-4689-BDE0-EE6CEAAF7723}" srcOrd="0" destOrd="0" presId="urn:microsoft.com/office/officeart/2005/8/layout/vList6"/>
    <dgm:cxn modelId="{10EFF54D-71EF-4727-8EF7-7FE1B7A4D7A9}" srcId="{505ED96B-815E-4B00-A702-D3F84CF2B68C}" destId="{C56B8081-C34A-4E9A-9955-40CFAF9B20F4}" srcOrd="0" destOrd="0" parTransId="{BB1A7061-9380-46C4-A16B-0A1405C73127}" sibTransId="{ADA12717-6B74-4F2A-8757-F0990B986DEF}"/>
    <dgm:cxn modelId="{A1A1BA64-C887-473A-8C62-968D85B081C5}" srcId="{2BDF4177-0885-44D4-9E8D-82341AB7F68D}" destId="{505ED96B-815E-4B00-A702-D3F84CF2B68C}" srcOrd="0" destOrd="0" parTransId="{BE38C406-08A1-47D7-AADB-253F77046C23}" sibTransId="{1D3BCF27-B866-4CAE-8615-59BC39B8CC56}"/>
    <dgm:cxn modelId="{D36DA99E-F301-4D10-BF78-E70EB6925A01}" type="presOf" srcId="{ADB9EFE4-E493-4C54-91CB-6B5A39AD52A7}" destId="{CC5C5C2B-A4AE-4C8F-B01E-85C4E35FD050}" srcOrd="0" destOrd="0" presId="urn:microsoft.com/office/officeart/2005/8/layout/vList6"/>
    <dgm:cxn modelId="{2F7BF6C0-5F1D-47FF-B89C-B080AF70EC1C}" type="presOf" srcId="{2BDF4177-0885-44D4-9E8D-82341AB7F68D}" destId="{4A14E2BF-7801-4D68-95C0-399AA3A999D0}" srcOrd="0" destOrd="0" presId="urn:microsoft.com/office/officeart/2005/8/layout/vList6"/>
    <dgm:cxn modelId="{5335C94D-01DF-4417-B180-096B9F6BB7B3}" type="presOf" srcId="{C56B8081-C34A-4E9A-9955-40CFAF9B20F4}" destId="{ED2787C3-485E-436B-B644-70FE042BDABD}" srcOrd="0" destOrd="0" presId="urn:microsoft.com/office/officeart/2005/8/layout/vList6"/>
    <dgm:cxn modelId="{FE8C5614-42A9-4ECF-B8E5-B013BCCEAAB9}" type="presParOf" srcId="{4A14E2BF-7801-4D68-95C0-399AA3A999D0}" destId="{C2E52719-E532-4F37-B91A-1E6F14D93034}" srcOrd="0" destOrd="0" presId="urn:microsoft.com/office/officeart/2005/8/layout/vList6"/>
    <dgm:cxn modelId="{214004E6-979C-42A3-B627-90917E8D38A8}" type="presParOf" srcId="{C2E52719-E532-4F37-B91A-1E6F14D93034}" destId="{5D1FCB69-F0E3-4689-BDE0-EE6CEAAF7723}" srcOrd="0" destOrd="0" presId="urn:microsoft.com/office/officeart/2005/8/layout/vList6"/>
    <dgm:cxn modelId="{836EBDEC-6321-4A59-A47F-22E55F408EAD}" type="presParOf" srcId="{C2E52719-E532-4F37-B91A-1E6F14D93034}" destId="{ED2787C3-485E-436B-B644-70FE042BDABD}" srcOrd="1" destOrd="0" presId="urn:microsoft.com/office/officeart/2005/8/layout/vList6"/>
    <dgm:cxn modelId="{B0FCA49C-A8D2-4F3F-A5FB-D422F1B64B8B}" type="presParOf" srcId="{4A14E2BF-7801-4D68-95C0-399AA3A999D0}" destId="{D5109082-C55E-43B4-9DF6-B50931402E2E}" srcOrd="1" destOrd="0" presId="urn:microsoft.com/office/officeart/2005/8/layout/vList6"/>
    <dgm:cxn modelId="{01940136-AB63-4E27-97B0-114A706B27AC}" type="presParOf" srcId="{4A14E2BF-7801-4D68-95C0-399AA3A999D0}" destId="{B7F96C6F-E301-49C5-A67E-0958EF355927}" srcOrd="2" destOrd="0" presId="urn:microsoft.com/office/officeart/2005/8/layout/vList6"/>
    <dgm:cxn modelId="{5841F1AD-B228-4B53-8CC9-9A5CB5C20153}" type="presParOf" srcId="{B7F96C6F-E301-49C5-A67E-0958EF355927}" destId="{8EA6C96C-AD95-44D0-B12F-A302EEA3C79A}" srcOrd="0" destOrd="0" presId="urn:microsoft.com/office/officeart/2005/8/layout/vList6"/>
    <dgm:cxn modelId="{A75DC860-9DB8-4B30-8785-97645AFCFD96}" type="presParOf" srcId="{B7F96C6F-E301-49C5-A67E-0958EF355927}" destId="{CC5C5C2B-A4AE-4C8F-B01E-85C4E35FD05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FDEA8F-5175-4F27-B795-CE15EB0EE929}" type="doc">
      <dgm:prSet loTypeId="urn:microsoft.com/office/officeart/2005/8/layout/process1" loCatId="process" qsTypeId="urn:microsoft.com/office/officeart/2005/8/quickstyle/simple1" qsCatId="simple" csTypeId="urn:microsoft.com/office/officeart/2005/8/colors/accent0_2" csCatId="mainScheme" phldr="1"/>
      <dgm:spPr/>
    </dgm:pt>
    <dgm:pt modelId="{AF23FB49-C8C9-4B5B-ADDF-F3704DF4792C}">
      <dgm:prSet phldrT="[Text]">
        <dgm:style>
          <a:lnRef idx="1">
            <a:schemeClr val="accent5"/>
          </a:lnRef>
          <a:fillRef idx="2">
            <a:schemeClr val="accent5"/>
          </a:fillRef>
          <a:effectRef idx="1">
            <a:schemeClr val="accent5"/>
          </a:effectRef>
          <a:fontRef idx="minor">
            <a:schemeClr val="dk1"/>
          </a:fontRef>
        </dgm:style>
      </dgm:prSet>
      <dgm:spPr/>
      <dgm:t>
        <a:bodyPr/>
        <a:lstStyle/>
        <a:p>
          <a:r>
            <a:rPr lang="fa-IR" dirty="0" smtClean="0">
              <a:solidFill>
                <a:schemeClr val="tx1"/>
              </a:solidFill>
            </a:rPr>
            <a:t>دگردیسی یا تحول جامع</a:t>
          </a:r>
          <a:endParaRPr lang="en-US" dirty="0">
            <a:solidFill>
              <a:schemeClr val="tx1"/>
            </a:solidFill>
          </a:endParaRPr>
        </a:p>
      </dgm:t>
    </dgm:pt>
    <dgm:pt modelId="{32846BB8-1103-45DC-9F8D-AED78A409582}" type="parTrans" cxnId="{649005A0-2B9C-4605-8084-31D480EBFD2A}">
      <dgm:prSet/>
      <dgm:spPr/>
      <dgm:t>
        <a:bodyPr/>
        <a:lstStyle/>
        <a:p>
          <a:endParaRPr lang="en-US"/>
        </a:p>
      </dgm:t>
    </dgm:pt>
    <dgm:pt modelId="{DC3C71AF-B7F0-439F-9240-524A47E0F5C9}" type="sibTrans" cxnId="{649005A0-2B9C-4605-8084-31D480EBFD2A}">
      <dgm:prSet/>
      <dgm:spPr/>
      <dgm:t>
        <a:bodyPr/>
        <a:lstStyle/>
        <a:p>
          <a:endParaRPr lang="en-US"/>
        </a:p>
      </dgm:t>
    </dgm:pt>
    <dgm:pt modelId="{EBCAE46B-C1BF-4D5A-983B-FC30FEA8F9F9}">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fa-IR" sz="2000" dirty="0" smtClean="0">
              <a:solidFill>
                <a:schemeClr val="tx1"/>
              </a:solidFill>
            </a:rPr>
            <a:t>رویارویی</a:t>
          </a:r>
          <a:endParaRPr lang="en-US" sz="1800" dirty="0">
            <a:solidFill>
              <a:schemeClr val="tx1"/>
            </a:solidFill>
          </a:endParaRPr>
        </a:p>
      </dgm:t>
    </dgm:pt>
    <dgm:pt modelId="{89A0FBA3-0F86-4EBA-845D-864C71499305}" type="parTrans" cxnId="{F85116ED-2870-41F1-9826-79F911826828}">
      <dgm:prSet/>
      <dgm:spPr/>
      <dgm:t>
        <a:bodyPr/>
        <a:lstStyle/>
        <a:p>
          <a:endParaRPr lang="en-US"/>
        </a:p>
      </dgm:t>
    </dgm:pt>
    <dgm:pt modelId="{01EBE183-4BA2-4142-8E9F-2BB2BEA36B8C}" type="sibTrans" cxnId="{F85116ED-2870-41F1-9826-79F911826828}">
      <dgm:prSet/>
      <dgm:spPr/>
      <dgm:t>
        <a:bodyPr/>
        <a:lstStyle/>
        <a:p>
          <a:endParaRPr lang="en-US"/>
        </a:p>
      </dgm:t>
    </dgm:pt>
    <dgm:pt modelId="{E7F5E9A2-D2B6-4C8B-8353-1BF56811C6CE}">
      <dgm:prSet phldrT="[Text]" custT="1">
        <dgm:style>
          <a:lnRef idx="1">
            <a:schemeClr val="accent5"/>
          </a:lnRef>
          <a:fillRef idx="2">
            <a:schemeClr val="accent5"/>
          </a:fillRef>
          <a:effectRef idx="1">
            <a:schemeClr val="accent5"/>
          </a:effectRef>
          <a:fontRef idx="minor">
            <a:schemeClr val="dk1"/>
          </a:fontRef>
        </dgm:style>
      </dgm:prSet>
      <dgm:spPr/>
      <dgm:t>
        <a:bodyPr/>
        <a:lstStyle/>
        <a:p>
          <a:pPr algn="ctr"/>
          <a:r>
            <a:rPr lang="fa-IR" sz="2000" dirty="0" smtClean="0">
              <a:solidFill>
                <a:schemeClr val="tx1"/>
              </a:solidFill>
            </a:rPr>
            <a:t>قبل از ورود به سازمان</a:t>
          </a:r>
        </a:p>
        <a:p>
          <a:pPr algn="ctr"/>
          <a:endParaRPr lang="en-US" sz="2000" dirty="0"/>
        </a:p>
      </dgm:t>
    </dgm:pt>
    <dgm:pt modelId="{0632FF41-E336-4954-A83F-9C3D47924617}" type="parTrans" cxnId="{3B7B65DD-AD12-4030-93DD-3F5E44B1A662}">
      <dgm:prSet/>
      <dgm:spPr/>
      <dgm:t>
        <a:bodyPr/>
        <a:lstStyle/>
        <a:p>
          <a:endParaRPr lang="en-US"/>
        </a:p>
      </dgm:t>
    </dgm:pt>
    <dgm:pt modelId="{8EBE4456-7694-4D6E-9785-B7BDC9D189D6}" type="sibTrans" cxnId="{3B7B65DD-AD12-4030-93DD-3F5E44B1A662}">
      <dgm:prSet/>
      <dgm:spPr/>
      <dgm:t>
        <a:bodyPr/>
        <a:lstStyle/>
        <a:p>
          <a:endParaRPr lang="en-US"/>
        </a:p>
      </dgm:t>
    </dgm:pt>
    <dgm:pt modelId="{8809A3BD-3CF7-4221-922E-A753FB4F967F}" type="pres">
      <dgm:prSet presAssocID="{44FDEA8F-5175-4F27-B795-CE15EB0EE929}" presName="Name0" presStyleCnt="0">
        <dgm:presLayoutVars>
          <dgm:dir/>
          <dgm:resizeHandles val="exact"/>
        </dgm:presLayoutVars>
      </dgm:prSet>
      <dgm:spPr/>
    </dgm:pt>
    <dgm:pt modelId="{0A40314A-73D7-4A31-8503-ADF051FF227F}" type="pres">
      <dgm:prSet presAssocID="{AF23FB49-C8C9-4B5B-ADDF-F3704DF4792C}" presName="node" presStyleLbl="node1" presStyleIdx="0" presStyleCnt="3" custScaleX="36103" custScaleY="45331" custLinFactX="1255" custLinFactNeighborX="100000" custLinFactNeighborY="-5790">
        <dgm:presLayoutVars>
          <dgm:bulletEnabled val="1"/>
        </dgm:presLayoutVars>
      </dgm:prSet>
      <dgm:spPr/>
      <dgm:t>
        <a:bodyPr/>
        <a:lstStyle/>
        <a:p>
          <a:endParaRPr lang="en-US"/>
        </a:p>
      </dgm:t>
    </dgm:pt>
    <dgm:pt modelId="{6C58C963-B7AB-4DCE-A082-011B04BEB6EC}" type="pres">
      <dgm:prSet presAssocID="{DC3C71AF-B7F0-439F-9240-524A47E0F5C9}" presName="sibTrans" presStyleLbl="sibTrans2D1" presStyleIdx="0" presStyleCnt="2" custAng="10800000" custScaleX="82547" custScaleY="33755" custLinFactNeighborX="-10659" custLinFactNeighborY="-2364"/>
      <dgm:spPr>
        <a:prstGeom prst="notchedRightArrow">
          <a:avLst/>
        </a:prstGeom>
      </dgm:spPr>
      <dgm:t>
        <a:bodyPr/>
        <a:lstStyle/>
        <a:p>
          <a:endParaRPr lang="en-US"/>
        </a:p>
      </dgm:t>
    </dgm:pt>
    <dgm:pt modelId="{CB952B8C-EF66-4DDF-899A-CC4641B6D4B4}" type="pres">
      <dgm:prSet presAssocID="{DC3C71AF-B7F0-439F-9240-524A47E0F5C9}" presName="connectorText" presStyleLbl="sibTrans2D1" presStyleIdx="0" presStyleCnt="2"/>
      <dgm:spPr/>
      <dgm:t>
        <a:bodyPr/>
        <a:lstStyle/>
        <a:p>
          <a:endParaRPr lang="en-US"/>
        </a:p>
      </dgm:t>
    </dgm:pt>
    <dgm:pt modelId="{3A55B7D4-8985-4900-A9D6-A9B25CDBBA01}" type="pres">
      <dgm:prSet presAssocID="{EBCAE46B-C1BF-4D5A-983B-FC30FEA8F9F9}" presName="node" presStyleLbl="node1" presStyleIdx="1" presStyleCnt="3" custScaleX="45810" custScaleY="33315" custLinFactNeighborX="24791" custLinFactNeighborY="-3944">
        <dgm:presLayoutVars>
          <dgm:bulletEnabled val="1"/>
        </dgm:presLayoutVars>
      </dgm:prSet>
      <dgm:spPr/>
      <dgm:t>
        <a:bodyPr/>
        <a:lstStyle/>
        <a:p>
          <a:endParaRPr lang="en-US"/>
        </a:p>
      </dgm:t>
    </dgm:pt>
    <dgm:pt modelId="{DCCE6E9D-763A-45B0-9254-5AF5AF8C155B}" type="pres">
      <dgm:prSet presAssocID="{01EBE183-4BA2-4142-8E9F-2BB2BEA36B8C}" presName="sibTrans" presStyleLbl="sibTrans2D1" presStyleIdx="1" presStyleCnt="2" custAng="10800000" custScaleX="45915" custScaleY="26132"/>
      <dgm:spPr>
        <a:prstGeom prst="notchedRightArrow">
          <a:avLst/>
        </a:prstGeom>
      </dgm:spPr>
      <dgm:t>
        <a:bodyPr/>
        <a:lstStyle/>
        <a:p>
          <a:endParaRPr lang="en-US"/>
        </a:p>
      </dgm:t>
    </dgm:pt>
    <dgm:pt modelId="{C924D364-0A96-401E-B291-8F7CFE34DEF7}" type="pres">
      <dgm:prSet presAssocID="{01EBE183-4BA2-4142-8E9F-2BB2BEA36B8C}" presName="connectorText" presStyleLbl="sibTrans2D1" presStyleIdx="1" presStyleCnt="2"/>
      <dgm:spPr/>
      <dgm:t>
        <a:bodyPr/>
        <a:lstStyle/>
        <a:p>
          <a:endParaRPr lang="en-US"/>
        </a:p>
      </dgm:t>
    </dgm:pt>
    <dgm:pt modelId="{9CBF02FC-456D-4461-9E0C-FB0A6B046F1D}" type="pres">
      <dgm:prSet presAssocID="{E7F5E9A2-D2B6-4C8B-8353-1BF56811C6CE}" presName="node" presStyleLbl="node1" presStyleIdx="2" presStyleCnt="3" custScaleX="39936" custScaleY="40710" custLinFactNeighborX="710" custLinFactNeighborY="-4010">
        <dgm:presLayoutVars>
          <dgm:bulletEnabled val="1"/>
        </dgm:presLayoutVars>
      </dgm:prSet>
      <dgm:spPr/>
      <dgm:t>
        <a:bodyPr/>
        <a:lstStyle/>
        <a:p>
          <a:endParaRPr lang="en-US"/>
        </a:p>
      </dgm:t>
    </dgm:pt>
  </dgm:ptLst>
  <dgm:cxnLst>
    <dgm:cxn modelId="{B9597624-1EBE-4742-A64B-B1ED9D27E2C0}" type="presOf" srcId="{DC3C71AF-B7F0-439F-9240-524A47E0F5C9}" destId="{6C58C963-B7AB-4DCE-A082-011B04BEB6EC}" srcOrd="0" destOrd="0" presId="urn:microsoft.com/office/officeart/2005/8/layout/process1"/>
    <dgm:cxn modelId="{649005A0-2B9C-4605-8084-31D480EBFD2A}" srcId="{44FDEA8F-5175-4F27-B795-CE15EB0EE929}" destId="{AF23FB49-C8C9-4B5B-ADDF-F3704DF4792C}" srcOrd="0" destOrd="0" parTransId="{32846BB8-1103-45DC-9F8D-AED78A409582}" sibTransId="{DC3C71AF-B7F0-439F-9240-524A47E0F5C9}"/>
    <dgm:cxn modelId="{ED03AFE3-9A93-4031-AB1E-EFCF74A5D499}" type="presOf" srcId="{EBCAE46B-C1BF-4D5A-983B-FC30FEA8F9F9}" destId="{3A55B7D4-8985-4900-A9D6-A9B25CDBBA01}" srcOrd="0" destOrd="0" presId="urn:microsoft.com/office/officeart/2005/8/layout/process1"/>
    <dgm:cxn modelId="{6B2DE31E-EC57-4E20-BF19-BDD54A45975E}" type="presOf" srcId="{AF23FB49-C8C9-4B5B-ADDF-F3704DF4792C}" destId="{0A40314A-73D7-4A31-8503-ADF051FF227F}" srcOrd="0" destOrd="0" presId="urn:microsoft.com/office/officeart/2005/8/layout/process1"/>
    <dgm:cxn modelId="{3F390A64-8909-437C-BDFC-3745E9465A67}" type="presOf" srcId="{01EBE183-4BA2-4142-8E9F-2BB2BEA36B8C}" destId="{DCCE6E9D-763A-45B0-9254-5AF5AF8C155B}" srcOrd="0" destOrd="0" presId="urn:microsoft.com/office/officeart/2005/8/layout/process1"/>
    <dgm:cxn modelId="{4839FF16-3CB5-4702-B63D-9D19F6F5420E}" type="presOf" srcId="{44FDEA8F-5175-4F27-B795-CE15EB0EE929}" destId="{8809A3BD-3CF7-4221-922E-A753FB4F967F}" srcOrd="0" destOrd="0" presId="urn:microsoft.com/office/officeart/2005/8/layout/process1"/>
    <dgm:cxn modelId="{E35448C0-3338-4CF9-9DE9-C61363C48359}" type="presOf" srcId="{01EBE183-4BA2-4142-8E9F-2BB2BEA36B8C}" destId="{C924D364-0A96-401E-B291-8F7CFE34DEF7}" srcOrd="1" destOrd="0" presId="urn:microsoft.com/office/officeart/2005/8/layout/process1"/>
    <dgm:cxn modelId="{920E2B75-12DC-4057-B352-81EC84F48B88}" type="presOf" srcId="{DC3C71AF-B7F0-439F-9240-524A47E0F5C9}" destId="{CB952B8C-EF66-4DDF-899A-CC4641B6D4B4}" srcOrd="1" destOrd="0" presId="urn:microsoft.com/office/officeart/2005/8/layout/process1"/>
    <dgm:cxn modelId="{F85116ED-2870-41F1-9826-79F911826828}" srcId="{44FDEA8F-5175-4F27-B795-CE15EB0EE929}" destId="{EBCAE46B-C1BF-4D5A-983B-FC30FEA8F9F9}" srcOrd="1" destOrd="0" parTransId="{89A0FBA3-0F86-4EBA-845D-864C71499305}" sibTransId="{01EBE183-4BA2-4142-8E9F-2BB2BEA36B8C}"/>
    <dgm:cxn modelId="{3B7B65DD-AD12-4030-93DD-3F5E44B1A662}" srcId="{44FDEA8F-5175-4F27-B795-CE15EB0EE929}" destId="{E7F5E9A2-D2B6-4C8B-8353-1BF56811C6CE}" srcOrd="2" destOrd="0" parTransId="{0632FF41-E336-4954-A83F-9C3D47924617}" sibTransId="{8EBE4456-7694-4D6E-9785-B7BDC9D189D6}"/>
    <dgm:cxn modelId="{C30E3CCB-8B28-4B4B-A46A-DC0E7C8C640C}" type="presOf" srcId="{E7F5E9A2-D2B6-4C8B-8353-1BF56811C6CE}" destId="{9CBF02FC-456D-4461-9E0C-FB0A6B046F1D}" srcOrd="0" destOrd="0" presId="urn:microsoft.com/office/officeart/2005/8/layout/process1"/>
    <dgm:cxn modelId="{003269ED-AF76-4E5E-BED4-537B1130965F}" type="presParOf" srcId="{8809A3BD-3CF7-4221-922E-A753FB4F967F}" destId="{0A40314A-73D7-4A31-8503-ADF051FF227F}" srcOrd="0" destOrd="0" presId="urn:microsoft.com/office/officeart/2005/8/layout/process1"/>
    <dgm:cxn modelId="{359E1D0E-131E-43C6-8FC5-035949288AC7}" type="presParOf" srcId="{8809A3BD-3CF7-4221-922E-A753FB4F967F}" destId="{6C58C963-B7AB-4DCE-A082-011B04BEB6EC}" srcOrd="1" destOrd="0" presId="urn:microsoft.com/office/officeart/2005/8/layout/process1"/>
    <dgm:cxn modelId="{79FF4CC0-E62E-4B89-856D-1A59115A7F5F}" type="presParOf" srcId="{6C58C963-B7AB-4DCE-A082-011B04BEB6EC}" destId="{CB952B8C-EF66-4DDF-899A-CC4641B6D4B4}" srcOrd="0" destOrd="0" presId="urn:microsoft.com/office/officeart/2005/8/layout/process1"/>
    <dgm:cxn modelId="{DBB96314-533B-4B2F-88EC-72E366C20219}" type="presParOf" srcId="{8809A3BD-3CF7-4221-922E-A753FB4F967F}" destId="{3A55B7D4-8985-4900-A9D6-A9B25CDBBA01}" srcOrd="2" destOrd="0" presId="urn:microsoft.com/office/officeart/2005/8/layout/process1"/>
    <dgm:cxn modelId="{85F4DE7A-4E40-4865-8E32-FF3153BF1453}" type="presParOf" srcId="{8809A3BD-3CF7-4221-922E-A753FB4F967F}" destId="{DCCE6E9D-763A-45B0-9254-5AF5AF8C155B}" srcOrd="3" destOrd="0" presId="urn:microsoft.com/office/officeart/2005/8/layout/process1"/>
    <dgm:cxn modelId="{66B6EA1C-15FB-475E-8950-328F83692985}" type="presParOf" srcId="{DCCE6E9D-763A-45B0-9254-5AF5AF8C155B}" destId="{C924D364-0A96-401E-B291-8F7CFE34DEF7}" srcOrd="0" destOrd="0" presId="urn:microsoft.com/office/officeart/2005/8/layout/process1"/>
    <dgm:cxn modelId="{53BB55F2-34C4-4446-AB8F-589DE8FF4EDD}" type="presParOf" srcId="{8809A3BD-3CF7-4221-922E-A753FB4F967F}" destId="{9CBF02FC-456D-4461-9E0C-FB0A6B046F1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192318-A226-4D1F-8E6D-88F39557782E}" type="doc">
      <dgm:prSet loTypeId="urn:microsoft.com/office/officeart/2005/8/layout/venn2" loCatId="relationship" qsTypeId="urn:microsoft.com/office/officeart/2005/8/quickstyle/3d1" qsCatId="3D" csTypeId="urn:microsoft.com/office/officeart/2005/8/colors/colorful5" csCatId="colorful" phldr="1"/>
      <dgm:spPr/>
      <dgm:t>
        <a:bodyPr/>
        <a:lstStyle/>
        <a:p>
          <a:endParaRPr lang="en-US"/>
        </a:p>
      </dgm:t>
    </dgm:pt>
    <dgm:pt modelId="{259850CB-9C51-4974-86C1-82FB28E9D0BD}">
      <dgm:prSet phldrT="[Text]" custT="1"/>
      <dgm:spPr/>
      <dgm:t>
        <a:bodyPr/>
        <a:lstStyle/>
        <a:p>
          <a:r>
            <a:rPr lang="fa-IR" sz="3200" b="1" dirty="0" smtClean="0">
              <a:solidFill>
                <a:schemeClr val="tx1"/>
              </a:solidFill>
            </a:rPr>
            <a:t>انتقادی</a:t>
          </a:r>
          <a:endParaRPr lang="en-US" sz="3200" b="1" dirty="0">
            <a:solidFill>
              <a:schemeClr val="tx1"/>
            </a:solidFill>
          </a:endParaRPr>
        </a:p>
      </dgm:t>
    </dgm:pt>
    <dgm:pt modelId="{45F712E9-1410-4AC3-AC2B-623FA558082F}" type="parTrans" cxnId="{BA7F5004-49E6-453E-BB89-EBDFD3CFD237}">
      <dgm:prSet/>
      <dgm:spPr/>
      <dgm:t>
        <a:bodyPr/>
        <a:lstStyle/>
        <a:p>
          <a:endParaRPr lang="en-US"/>
        </a:p>
      </dgm:t>
    </dgm:pt>
    <dgm:pt modelId="{98572D49-54C6-495F-B129-8A9FCD039903}" type="sibTrans" cxnId="{BA7F5004-49E6-453E-BB89-EBDFD3CFD237}">
      <dgm:prSet/>
      <dgm:spPr/>
      <dgm:t>
        <a:bodyPr/>
        <a:lstStyle/>
        <a:p>
          <a:endParaRPr lang="en-US"/>
        </a:p>
      </dgm:t>
    </dgm:pt>
    <dgm:pt modelId="{B021A5C2-7E82-441E-95F8-6D85B7095429}">
      <dgm:prSet phldrT="[Text]" custT="1"/>
      <dgm:spPr/>
      <dgm:t>
        <a:bodyPr/>
        <a:lstStyle/>
        <a:p>
          <a:r>
            <a:rPr lang="fa-IR" sz="2400" b="1" dirty="0" smtClean="0">
              <a:solidFill>
                <a:schemeClr val="tx1"/>
              </a:solidFill>
            </a:rPr>
            <a:t>فرهنگ</a:t>
          </a:r>
          <a:endParaRPr lang="en-US" sz="2400" b="1" dirty="0">
            <a:solidFill>
              <a:schemeClr val="tx1"/>
            </a:solidFill>
          </a:endParaRPr>
        </a:p>
      </dgm:t>
    </dgm:pt>
    <dgm:pt modelId="{3C9B2F42-946B-46CC-8A58-114ACBD6BF82}" type="parTrans" cxnId="{E3064784-E5FE-4EE4-BED4-691BC79AEDCC}">
      <dgm:prSet/>
      <dgm:spPr/>
      <dgm:t>
        <a:bodyPr/>
        <a:lstStyle/>
        <a:p>
          <a:endParaRPr lang="en-US"/>
        </a:p>
      </dgm:t>
    </dgm:pt>
    <dgm:pt modelId="{6F6DC2C5-6854-489B-9809-58BCB39F411C}" type="sibTrans" cxnId="{E3064784-E5FE-4EE4-BED4-691BC79AEDCC}">
      <dgm:prSet/>
      <dgm:spPr/>
      <dgm:t>
        <a:bodyPr/>
        <a:lstStyle/>
        <a:p>
          <a:endParaRPr lang="en-US"/>
        </a:p>
      </dgm:t>
    </dgm:pt>
    <dgm:pt modelId="{A642B397-7D69-4BE0-AA84-815213EBDFED}">
      <dgm:prSet phldrT="[Text]" custT="1"/>
      <dgm:spPr/>
      <dgm:t>
        <a:bodyPr/>
        <a:lstStyle/>
        <a:p>
          <a:r>
            <a:rPr lang="fa-IR" sz="2000" b="1" dirty="0" smtClean="0">
              <a:solidFill>
                <a:schemeClr val="tx1"/>
              </a:solidFill>
            </a:rPr>
            <a:t>سیستمها</a:t>
          </a:r>
          <a:endParaRPr lang="en-US" sz="2000" b="1" dirty="0">
            <a:solidFill>
              <a:schemeClr val="tx1"/>
            </a:solidFill>
          </a:endParaRPr>
        </a:p>
      </dgm:t>
    </dgm:pt>
    <dgm:pt modelId="{41682D8D-1F51-4F4B-839B-D72D95D9544D}" type="parTrans" cxnId="{B2166841-1575-4D6B-9812-D15A6B9A1F8D}">
      <dgm:prSet/>
      <dgm:spPr/>
      <dgm:t>
        <a:bodyPr/>
        <a:lstStyle/>
        <a:p>
          <a:endParaRPr lang="en-US"/>
        </a:p>
      </dgm:t>
    </dgm:pt>
    <dgm:pt modelId="{AFA356AC-08A5-484E-8DED-9AC38A518543}" type="sibTrans" cxnId="{B2166841-1575-4D6B-9812-D15A6B9A1F8D}">
      <dgm:prSet/>
      <dgm:spPr/>
      <dgm:t>
        <a:bodyPr/>
        <a:lstStyle/>
        <a:p>
          <a:endParaRPr lang="en-US"/>
        </a:p>
      </dgm:t>
    </dgm:pt>
    <dgm:pt modelId="{60E91387-A004-4EC1-963F-1A7D402F366B}">
      <dgm:prSet phldrT="[Text]" custT="1"/>
      <dgm:spPr/>
      <dgm:t>
        <a:bodyPr/>
        <a:lstStyle/>
        <a:p>
          <a:r>
            <a:rPr lang="fa-IR" sz="1600" b="1" dirty="0" smtClean="0">
              <a:solidFill>
                <a:schemeClr val="tx1"/>
              </a:solidFill>
            </a:rPr>
            <a:t>روابط انسانی</a:t>
          </a:r>
          <a:endParaRPr lang="en-US" sz="1600" b="1" dirty="0">
            <a:solidFill>
              <a:schemeClr val="tx1"/>
            </a:solidFill>
          </a:endParaRPr>
        </a:p>
      </dgm:t>
    </dgm:pt>
    <dgm:pt modelId="{088FB815-B1D6-47A8-B71A-08E152931439}" type="parTrans" cxnId="{DBCC764B-8908-45AF-B341-942BBAB143CB}">
      <dgm:prSet/>
      <dgm:spPr/>
      <dgm:t>
        <a:bodyPr/>
        <a:lstStyle/>
        <a:p>
          <a:endParaRPr lang="en-US"/>
        </a:p>
      </dgm:t>
    </dgm:pt>
    <dgm:pt modelId="{FEFA792B-0610-4785-A38C-664884573267}" type="sibTrans" cxnId="{DBCC764B-8908-45AF-B341-942BBAB143CB}">
      <dgm:prSet/>
      <dgm:spPr/>
      <dgm:t>
        <a:bodyPr/>
        <a:lstStyle/>
        <a:p>
          <a:endParaRPr lang="en-US"/>
        </a:p>
      </dgm:t>
    </dgm:pt>
    <dgm:pt modelId="{6A887157-F436-40AF-BBF4-73583417A0DD}">
      <dgm:prSet phldrT="[Text]" custT="1"/>
      <dgm:spPr/>
      <dgm:t>
        <a:bodyPr/>
        <a:lstStyle/>
        <a:p>
          <a:r>
            <a:rPr lang="fa-IR" sz="1600" b="1" dirty="0" smtClean="0">
              <a:solidFill>
                <a:schemeClr val="tx1"/>
              </a:solidFill>
            </a:rPr>
            <a:t>کلاسیک</a:t>
          </a:r>
          <a:endParaRPr lang="en-US" sz="1600" b="1" dirty="0">
            <a:solidFill>
              <a:schemeClr val="tx1"/>
            </a:solidFill>
          </a:endParaRPr>
        </a:p>
      </dgm:t>
    </dgm:pt>
    <dgm:pt modelId="{B601B371-E8C1-474E-A9A1-74C0836CC371}" type="parTrans" cxnId="{51AD5BAE-874B-4672-9E98-1D2CAAC74ED8}">
      <dgm:prSet/>
      <dgm:spPr/>
      <dgm:t>
        <a:bodyPr/>
        <a:lstStyle/>
        <a:p>
          <a:endParaRPr lang="en-US"/>
        </a:p>
      </dgm:t>
    </dgm:pt>
    <dgm:pt modelId="{A9364C30-E6EB-4EBF-9B71-E0E34A619F37}" type="sibTrans" cxnId="{51AD5BAE-874B-4672-9E98-1D2CAAC74ED8}">
      <dgm:prSet/>
      <dgm:spPr/>
      <dgm:t>
        <a:bodyPr/>
        <a:lstStyle/>
        <a:p>
          <a:endParaRPr lang="en-US"/>
        </a:p>
      </dgm:t>
    </dgm:pt>
    <dgm:pt modelId="{C74141A8-84C9-45F0-9610-F9E371F4B7EC}">
      <dgm:prSet custT="1"/>
      <dgm:spPr/>
      <dgm:t>
        <a:bodyPr/>
        <a:lstStyle/>
        <a:p>
          <a:r>
            <a:rPr lang="fa-IR" sz="1800" b="1" dirty="0" smtClean="0">
              <a:solidFill>
                <a:schemeClr val="tx1"/>
              </a:solidFill>
            </a:rPr>
            <a:t>منابع انسانی</a:t>
          </a:r>
          <a:endParaRPr lang="en-US" sz="1800" b="1" dirty="0">
            <a:solidFill>
              <a:schemeClr val="tx1"/>
            </a:solidFill>
          </a:endParaRPr>
        </a:p>
      </dgm:t>
    </dgm:pt>
    <dgm:pt modelId="{35B796B7-47A0-474D-BC5D-B255F067A10B}" type="parTrans" cxnId="{75CDE91E-B796-432B-8509-209B1DB5AE05}">
      <dgm:prSet/>
      <dgm:spPr/>
      <dgm:t>
        <a:bodyPr/>
        <a:lstStyle/>
        <a:p>
          <a:endParaRPr lang="en-US"/>
        </a:p>
      </dgm:t>
    </dgm:pt>
    <dgm:pt modelId="{4D078251-805B-4FC7-B1AB-B58E2CB898E3}" type="sibTrans" cxnId="{75CDE91E-B796-432B-8509-209B1DB5AE05}">
      <dgm:prSet/>
      <dgm:spPr/>
      <dgm:t>
        <a:bodyPr/>
        <a:lstStyle/>
        <a:p>
          <a:endParaRPr lang="en-US"/>
        </a:p>
      </dgm:t>
    </dgm:pt>
    <dgm:pt modelId="{C4C48A54-C665-4C1A-B545-E6107FDB9014}" type="pres">
      <dgm:prSet presAssocID="{CF192318-A226-4D1F-8E6D-88F39557782E}" presName="Name0" presStyleCnt="0">
        <dgm:presLayoutVars>
          <dgm:chMax val="7"/>
          <dgm:resizeHandles val="exact"/>
        </dgm:presLayoutVars>
      </dgm:prSet>
      <dgm:spPr/>
      <dgm:t>
        <a:bodyPr/>
        <a:lstStyle/>
        <a:p>
          <a:endParaRPr lang="en-US"/>
        </a:p>
      </dgm:t>
    </dgm:pt>
    <dgm:pt modelId="{F8A45B30-7D2F-4B42-B22E-EC93B557ECE4}" type="pres">
      <dgm:prSet presAssocID="{CF192318-A226-4D1F-8E6D-88F39557782E}" presName="comp1" presStyleCnt="0"/>
      <dgm:spPr/>
    </dgm:pt>
    <dgm:pt modelId="{F9AB08FA-E4E0-4FF1-8738-E0DAA64DEAE3}" type="pres">
      <dgm:prSet presAssocID="{CF192318-A226-4D1F-8E6D-88F39557782E}" presName="circle1" presStyleLbl="node1" presStyleIdx="0" presStyleCnt="6"/>
      <dgm:spPr/>
      <dgm:t>
        <a:bodyPr/>
        <a:lstStyle/>
        <a:p>
          <a:endParaRPr lang="en-US"/>
        </a:p>
      </dgm:t>
    </dgm:pt>
    <dgm:pt modelId="{7E8AFC45-2813-4E3B-BFE5-8713DD801150}" type="pres">
      <dgm:prSet presAssocID="{CF192318-A226-4D1F-8E6D-88F39557782E}" presName="c1text" presStyleLbl="node1" presStyleIdx="0" presStyleCnt="6">
        <dgm:presLayoutVars>
          <dgm:bulletEnabled val="1"/>
        </dgm:presLayoutVars>
      </dgm:prSet>
      <dgm:spPr/>
      <dgm:t>
        <a:bodyPr/>
        <a:lstStyle/>
        <a:p>
          <a:endParaRPr lang="en-US"/>
        </a:p>
      </dgm:t>
    </dgm:pt>
    <dgm:pt modelId="{3A743D5D-E1A4-4AEF-8CE8-25D1454120CB}" type="pres">
      <dgm:prSet presAssocID="{CF192318-A226-4D1F-8E6D-88F39557782E}" presName="comp2" presStyleCnt="0"/>
      <dgm:spPr/>
    </dgm:pt>
    <dgm:pt modelId="{CAA62215-E176-449D-903A-DFA05A00D811}" type="pres">
      <dgm:prSet presAssocID="{CF192318-A226-4D1F-8E6D-88F39557782E}" presName="circle2" presStyleLbl="node1" presStyleIdx="1" presStyleCnt="6"/>
      <dgm:spPr/>
      <dgm:t>
        <a:bodyPr/>
        <a:lstStyle/>
        <a:p>
          <a:endParaRPr lang="en-US"/>
        </a:p>
      </dgm:t>
    </dgm:pt>
    <dgm:pt modelId="{4504AA2D-CF07-409F-BE65-E9CB5F698101}" type="pres">
      <dgm:prSet presAssocID="{CF192318-A226-4D1F-8E6D-88F39557782E}" presName="c2text" presStyleLbl="node1" presStyleIdx="1" presStyleCnt="6">
        <dgm:presLayoutVars>
          <dgm:bulletEnabled val="1"/>
        </dgm:presLayoutVars>
      </dgm:prSet>
      <dgm:spPr/>
      <dgm:t>
        <a:bodyPr/>
        <a:lstStyle/>
        <a:p>
          <a:endParaRPr lang="en-US"/>
        </a:p>
      </dgm:t>
    </dgm:pt>
    <dgm:pt modelId="{19E0E137-224E-49EF-B74A-18A60C6014CB}" type="pres">
      <dgm:prSet presAssocID="{CF192318-A226-4D1F-8E6D-88F39557782E}" presName="comp3" presStyleCnt="0"/>
      <dgm:spPr/>
    </dgm:pt>
    <dgm:pt modelId="{04146DA2-8B19-49B8-ADC7-25F35BBFDDD9}" type="pres">
      <dgm:prSet presAssocID="{CF192318-A226-4D1F-8E6D-88F39557782E}" presName="circle3" presStyleLbl="node1" presStyleIdx="2" presStyleCnt="6"/>
      <dgm:spPr/>
      <dgm:t>
        <a:bodyPr/>
        <a:lstStyle/>
        <a:p>
          <a:endParaRPr lang="en-US"/>
        </a:p>
      </dgm:t>
    </dgm:pt>
    <dgm:pt modelId="{CFA6DCC6-802B-4B07-9BC1-71B19771B82E}" type="pres">
      <dgm:prSet presAssocID="{CF192318-A226-4D1F-8E6D-88F39557782E}" presName="c3text" presStyleLbl="node1" presStyleIdx="2" presStyleCnt="6">
        <dgm:presLayoutVars>
          <dgm:bulletEnabled val="1"/>
        </dgm:presLayoutVars>
      </dgm:prSet>
      <dgm:spPr/>
      <dgm:t>
        <a:bodyPr/>
        <a:lstStyle/>
        <a:p>
          <a:endParaRPr lang="en-US"/>
        </a:p>
      </dgm:t>
    </dgm:pt>
    <dgm:pt modelId="{35495167-3626-4D8F-9E77-FA962DD2DE97}" type="pres">
      <dgm:prSet presAssocID="{CF192318-A226-4D1F-8E6D-88F39557782E}" presName="comp4" presStyleCnt="0"/>
      <dgm:spPr/>
    </dgm:pt>
    <dgm:pt modelId="{AEFB5AD6-C3C4-41D2-B96C-4FFE37FC0E1E}" type="pres">
      <dgm:prSet presAssocID="{CF192318-A226-4D1F-8E6D-88F39557782E}" presName="circle4" presStyleLbl="node1" presStyleIdx="3" presStyleCnt="6"/>
      <dgm:spPr/>
      <dgm:t>
        <a:bodyPr/>
        <a:lstStyle/>
        <a:p>
          <a:endParaRPr lang="en-US"/>
        </a:p>
      </dgm:t>
    </dgm:pt>
    <dgm:pt modelId="{1D7828CD-A8F5-49F6-AD48-44648CDF3CFC}" type="pres">
      <dgm:prSet presAssocID="{CF192318-A226-4D1F-8E6D-88F39557782E}" presName="c4text" presStyleLbl="node1" presStyleIdx="3" presStyleCnt="6">
        <dgm:presLayoutVars>
          <dgm:bulletEnabled val="1"/>
        </dgm:presLayoutVars>
      </dgm:prSet>
      <dgm:spPr/>
      <dgm:t>
        <a:bodyPr/>
        <a:lstStyle/>
        <a:p>
          <a:endParaRPr lang="en-US"/>
        </a:p>
      </dgm:t>
    </dgm:pt>
    <dgm:pt modelId="{84CAB80D-26E7-4F10-A2FB-EDBC6DC797B3}" type="pres">
      <dgm:prSet presAssocID="{CF192318-A226-4D1F-8E6D-88F39557782E}" presName="comp5" presStyleCnt="0"/>
      <dgm:spPr/>
    </dgm:pt>
    <dgm:pt modelId="{B8939B04-169E-43F4-8EE9-868821E4FD1B}" type="pres">
      <dgm:prSet presAssocID="{CF192318-A226-4D1F-8E6D-88F39557782E}" presName="circle5" presStyleLbl="node1" presStyleIdx="4" presStyleCnt="6"/>
      <dgm:spPr/>
      <dgm:t>
        <a:bodyPr/>
        <a:lstStyle/>
        <a:p>
          <a:endParaRPr lang="en-US"/>
        </a:p>
      </dgm:t>
    </dgm:pt>
    <dgm:pt modelId="{759A8261-29F6-4A93-864D-11AD5CDE706D}" type="pres">
      <dgm:prSet presAssocID="{CF192318-A226-4D1F-8E6D-88F39557782E}" presName="c5text" presStyleLbl="node1" presStyleIdx="4" presStyleCnt="6">
        <dgm:presLayoutVars>
          <dgm:bulletEnabled val="1"/>
        </dgm:presLayoutVars>
      </dgm:prSet>
      <dgm:spPr/>
      <dgm:t>
        <a:bodyPr/>
        <a:lstStyle/>
        <a:p>
          <a:endParaRPr lang="en-US"/>
        </a:p>
      </dgm:t>
    </dgm:pt>
    <dgm:pt modelId="{87CE9E29-673F-42D9-889A-5636599AF973}" type="pres">
      <dgm:prSet presAssocID="{CF192318-A226-4D1F-8E6D-88F39557782E}" presName="comp6" presStyleCnt="0"/>
      <dgm:spPr/>
    </dgm:pt>
    <dgm:pt modelId="{E8EB01E6-935C-403C-BE95-F48BC1B3BF39}" type="pres">
      <dgm:prSet presAssocID="{CF192318-A226-4D1F-8E6D-88F39557782E}" presName="circle6" presStyleLbl="node1" presStyleIdx="5" presStyleCnt="6"/>
      <dgm:spPr/>
      <dgm:t>
        <a:bodyPr/>
        <a:lstStyle/>
        <a:p>
          <a:endParaRPr lang="en-US"/>
        </a:p>
      </dgm:t>
    </dgm:pt>
    <dgm:pt modelId="{7E7CC896-77B4-4847-919D-0C2818B071F2}" type="pres">
      <dgm:prSet presAssocID="{CF192318-A226-4D1F-8E6D-88F39557782E}" presName="c6text" presStyleLbl="node1" presStyleIdx="5" presStyleCnt="6">
        <dgm:presLayoutVars>
          <dgm:bulletEnabled val="1"/>
        </dgm:presLayoutVars>
      </dgm:prSet>
      <dgm:spPr/>
      <dgm:t>
        <a:bodyPr/>
        <a:lstStyle/>
        <a:p>
          <a:endParaRPr lang="en-US"/>
        </a:p>
      </dgm:t>
    </dgm:pt>
  </dgm:ptLst>
  <dgm:cxnLst>
    <dgm:cxn modelId="{75CDE91E-B796-432B-8509-209B1DB5AE05}" srcId="{CF192318-A226-4D1F-8E6D-88F39557782E}" destId="{C74141A8-84C9-45F0-9610-F9E371F4B7EC}" srcOrd="3" destOrd="0" parTransId="{35B796B7-47A0-474D-BC5D-B255F067A10B}" sibTransId="{4D078251-805B-4FC7-B1AB-B58E2CB898E3}"/>
    <dgm:cxn modelId="{51AD5BAE-874B-4672-9E98-1D2CAAC74ED8}" srcId="{CF192318-A226-4D1F-8E6D-88F39557782E}" destId="{6A887157-F436-40AF-BBF4-73583417A0DD}" srcOrd="5" destOrd="0" parTransId="{B601B371-E8C1-474E-A9A1-74C0836CC371}" sibTransId="{A9364C30-E6EB-4EBF-9B71-E0E34A619F37}"/>
    <dgm:cxn modelId="{B9395432-C188-4451-BA64-5578D74CEB0C}" type="presOf" srcId="{C74141A8-84C9-45F0-9610-F9E371F4B7EC}" destId="{1D7828CD-A8F5-49F6-AD48-44648CDF3CFC}" srcOrd="1" destOrd="0" presId="urn:microsoft.com/office/officeart/2005/8/layout/venn2"/>
    <dgm:cxn modelId="{614756B9-6BE5-4F82-AA13-1EA1375A8C93}" type="presOf" srcId="{A642B397-7D69-4BE0-AA84-815213EBDFED}" destId="{04146DA2-8B19-49B8-ADC7-25F35BBFDDD9}" srcOrd="0" destOrd="0" presId="urn:microsoft.com/office/officeart/2005/8/layout/venn2"/>
    <dgm:cxn modelId="{E6F85EFA-DE25-49BA-AFBA-75DE2A29D278}" type="presOf" srcId="{C74141A8-84C9-45F0-9610-F9E371F4B7EC}" destId="{AEFB5AD6-C3C4-41D2-B96C-4FFE37FC0E1E}" srcOrd="0" destOrd="0" presId="urn:microsoft.com/office/officeart/2005/8/layout/venn2"/>
    <dgm:cxn modelId="{BA7F5004-49E6-453E-BB89-EBDFD3CFD237}" srcId="{CF192318-A226-4D1F-8E6D-88F39557782E}" destId="{259850CB-9C51-4974-86C1-82FB28E9D0BD}" srcOrd="0" destOrd="0" parTransId="{45F712E9-1410-4AC3-AC2B-623FA558082F}" sibTransId="{98572D49-54C6-495F-B129-8A9FCD039903}"/>
    <dgm:cxn modelId="{8275F821-986A-4F56-B91E-BC363442FE90}" type="presOf" srcId="{6A887157-F436-40AF-BBF4-73583417A0DD}" destId="{E8EB01E6-935C-403C-BE95-F48BC1B3BF39}" srcOrd="0" destOrd="0" presId="urn:microsoft.com/office/officeart/2005/8/layout/venn2"/>
    <dgm:cxn modelId="{330E14C7-7609-453D-A710-0178D7A8FAF2}" type="presOf" srcId="{60E91387-A004-4EC1-963F-1A7D402F366B}" destId="{759A8261-29F6-4A93-864D-11AD5CDE706D}" srcOrd="1" destOrd="0" presId="urn:microsoft.com/office/officeart/2005/8/layout/venn2"/>
    <dgm:cxn modelId="{E3064784-E5FE-4EE4-BED4-691BC79AEDCC}" srcId="{CF192318-A226-4D1F-8E6D-88F39557782E}" destId="{B021A5C2-7E82-441E-95F8-6D85B7095429}" srcOrd="1" destOrd="0" parTransId="{3C9B2F42-946B-46CC-8A58-114ACBD6BF82}" sibTransId="{6F6DC2C5-6854-489B-9809-58BCB39F411C}"/>
    <dgm:cxn modelId="{0B591E8F-65F0-4CCC-BF76-26E7D3B41E42}" type="presOf" srcId="{259850CB-9C51-4974-86C1-82FB28E9D0BD}" destId="{F9AB08FA-E4E0-4FF1-8738-E0DAA64DEAE3}" srcOrd="0" destOrd="0" presId="urn:microsoft.com/office/officeart/2005/8/layout/venn2"/>
    <dgm:cxn modelId="{990E70B9-2CAB-42FB-AA9C-A0AC6EE0D4EC}" type="presOf" srcId="{B021A5C2-7E82-441E-95F8-6D85B7095429}" destId="{CAA62215-E176-449D-903A-DFA05A00D811}" srcOrd="0" destOrd="0" presId="urn:microsoft.com/office/officeart/2005/8/layout/venn2"/>
    <dgm:cxn modelId="{43C8495F-BC9E-4513-9CFB-479C206FAE25}" type="presOf" srcId="{60E91387-A004-4EC1-963F-1A7D402F366B}" destId="{B8939B04-169E-43F4-8EE9-868821E4FD1B}" srcOrd="0" destOrd="0" presId="urn:microsoft.com/office/officeart/2005/8/layout/venn2"/>
    <dgm:cxn modelId="{7B971E58-95CA-4130-B4EA-D718C928490E}" type="presOf" srcId="{B021A5C2-7E82-441E-95F8-6D85B7095429}" destId="{4504AA2D-CF07-409F-BE65-E9CB5F698101}" srcOrd="1" destOrd="0" presId="urn:microsoft.com/office/officeart/2005/8/layout/venn2"/>
    <dgm:cxn modelId="{38D297F4-EB1E-4C56-8E0B-1136E4A0E8B4}" type="presOf" srcId="{6A887157-F436-40AF-BBF4-73583417A0DD}" destId="{7E7CC896-77B4-4847-919D-0C2818B071F2}" srcOrd="1" destOrd="0" presId="urn:microsoft.com/office/officeart/2005/8/layout/venn2"/>
    <dgm:cxn modelId="{2E3FA71D-934B-4626-96CB-8823953DE670}" type="presOf" srcId="{CF192318-A226-4D1F-8E6D-88F39557782E}" destId="{C4C48A54-C665-4C1A-B545-E6107FDB9014}" srcOrd="0" destOrd="0" presId="urn:microsoft.com/office/officeart/2005/8/layout/venn2"/>
    <dgm:cxn modelId="{0CD1C2EA-645E-4E34-BE33-D075C406C05D}" type="presOf" srcId="{A642B397-7D69-4BE0-AA84-815213EBDFED}" destId="{CFA6DCC6-802B-4B07-9BC1-71B19771B82E}" srcOrd="1" destOrd="0" presId="urn:microsoft.com/office/officeart/2005/8/layout/venn2"/>
    <dgm:cxn modelId="{D6722A77-8987-4235-90FD-E837F2EB0E0D}" type="presOf" srcId="{259850CB-9C51-4974-86C1-82FB28E9D0BD}" destId="{7E8AFC45-2813-4E3B-BFE5-8713DD801150}" srcOrd="1" destOrd="0" presId="urn:microsoft.com/office/officeart/2005/8/layout/venn2"/>
    <dgm:cxn modelId="{B2166841-1575-4D6B-9812-D15A6B9A1F8D}" srcId="{CF192318-A226-4D1F-8E6D-88F39557782E}" destId="{A642B397-7D69-4BE0-AA84-815213EBDFED}" srcOrd="2" destOrd="0" parTransId="{41682D8D-1F51-4F4B-839B-D72D95D9544D}" sibTransId="{AFA356AC-08A5-484E-8DED-9AC38A518543}"/>
    <dgm:cxn modelId="{DBCC764B-8908-45AF-B341-942BBAB143CB}" srcId="{CF192318-A226-4D1F-8E6D-88F39557782E}" destId="{60E91387-A004-4EC1-963F-1A7D402F366B}" srcOrd="4" destOrd="0" parTransId="{088FB815-B1D6-47A8-B71A-08E152931439}" sibTransId="{FEFA792B-0610-4785-A38C-664884573267}"/>
    <dgm:cxn modelId="{8EF94994-D608-423C-83F7-FA4392BA80A7}" type="presParOf" srcId="{C4C48A54-C665-4C1A-B545-E6107FDB9014}" destId="{F8A45B30-7D2F-4B42-B22E-EC93B557ECE4}" srcOrd="0" destOrd="0" presId="urn:microsoft.com/office/officeart/2005/8/layout/venn2"/>
    <dgm:cxn modelId="{8D972AA1-3D45-49DA-850A-BCC2DB9D3B9C}" type="presParOf" srcId="{F8A45B30-7D2F-4B42-B22E-EC93B557ECE4}" destId="{F9AB08FA-E4E0-4FF1-8738-E0DAA64DEAE3}" srcOrd="0" destOrd="0" presId="urn:microsoft.com/office/officeart/2005/8/layout/venn2"/>
    <dgm:cxn modelId="{538E37DF-4148-4562-8F32-EC03FCDCAFC0}" type="presParOf" srcId="{F8A45B30-7D2F-4B42-B22E-EC93B557ECE4}" destId="{7E8AFC45-2813-4E3B-BFE5-8713DD801150}" srcOrd="1" destOrd="0" presId="urn:microsoft.com/office/officeart/2005/8/layout/venn2"/>
    <dgm:cxn modelId="{E1172823-E83C-4DC6-8C54-2A2B3AD0D6FD}" type="presParOf" srcId="{C4C48A54-C665-4C1A-B545-E6107FDB9014}" destId="{3A743D5D-E1A4-4AEF-8CE8-25D1454120CB}" srcOrd="1" destOrd="0" presId="urn:microsoft.com/office/officeart/2005/8/layout/venn2"/>
    <dgm:cxn modelId="{B0921564-683E-4F1F-BC62-0FCC7CDD4100}" type="presParOf" srcId="{3A743D5D-E1A4-4AEF-8CE8-25D1454120CB}" destId="{CAA62215-E176-449D-903A-DFA05A00D811}" srcOrd="0" destOrd="0" presId="urn:microsoft.com/office/officeart/2005/8/layout/venn2"/>
    <dgm:cxn modelId="{A406FC7B-BDA2-4214-9A46-9F308E92C446}" type="presParOf" srcId="{3A743D5D-E1A4-4AEF-8CE8-25D1454120CB}" destId="{4504AA2D-CF07-409F-BE65-E9CB5F698101}" srcOrd="1" destOrd="0" presId="urn:microsoft.com/office/officeart/2005/8/layout/venn2"/>
    <dgm:cxn modelId="{8633B285-9281-4907-BB65-9D6A11607189}" type="presParOf" srcId="{C4C48A54-C665-4C1A-B545-E6107FDB9014}" destId="{19E0E137-224E-49EF-B74A-18A60C6014CB}" srcOrd="2" destOrd="0" presId="urn:microsoft.com/office/officeart/2005/8/layout/venn2"/>
    <dgm:cxn modelId="{33812D32-1AD2-4FE2-A49A-C8032BD51D18}" type="presParOf" srcId="{19E0E137-224E-49EF-B74A-18A60C6014CB}" destId="{04146DA2-8B19-49B8-ADC7-25F35BBFDDD9}" srcOrd="0" destOrd="0" presId="urn:microsoft.com/office/officeart/2005/8/layout/venn2"/>
    <dgm:cxn modelId="{59D6D958-B6AF-4130-A4D6-39893BAC61E6}" type="presParOf" srcId="{19E0E137-224E-49EF-B74A-18A60C6014CB}" destId="{CFA6DCC6-802B-4B07-9BC1-71B19771B82E}" srcOrd="1" destOrd="0" presId="urn:microsoft.com/office/officeart/2005/8/layout/venn2"/>
    <dgm:cxn modelId="{11C55947-EA6A-4FE9-A471-3575DD4074CB}" type="presParOf" srcId="{C4C48A54-C665-4C1A-B545-E6107FDB9014}" destId="{35495167-3626-4D8F-9E77-FA962DD2DE97}" srcOrd="3" destOrd="0" presId="urn:microsoft.com/office/officeart/2005/8/layout/venn2"/>
    <dgm:cxn modelId="{8775B1AB-7128-40C4-9851-5780D7BAC622}" type="presParOf" srcId="{35495167-3626-4D8F-9E77-FA962DD2DE97}" destId="{AEFB5AD6-C3C4-41D2-B96C-4FFE37FC0E1E}" srcOrd="0" destOrd="0" presId="urn:microsoft.com/office/officeart/2005/8/layout/venn2"/>
    <dgm:cxn modelId="{0F91D4A0-0413-4AE5-B78E-B5156E825459}" type="presParOf" srcId="{35495167-3626-4D8F-9E77-FA962DD2DE97}" destId="{1D7828CD-A8F5-49F6-AD48-44648CDF3CFC}" srcOrd="1" destOrd="0" presId="urn:microsoft.com/office/officeart/2005/8/layout/venn2"/>
    <dgm:cxn modelId="{E457519F-C3A6-4DE0-B497-7AC47AD42261}" type="presParOf" srcId="{C4C48A54-C665-4C1A-B545-E6107FDB9014}" destId="{84CAB80D-26E7-4F10-A2FB-EDBC6DC797B3}" srcOrd="4" destOrd="0" presId="urn:microsoft.com/office/officeart/2005/8/layout/venn2"/>
    <dgm:cxn modelId="{41E98F04-31B0-4F0E-845D-7927436F737B}" type="presParOf" srcId="{84CAB80D-26E7-4F10-A2FB-EDBC6DC797B3}" destId="{B8939B04-169E-43F4-8EE9-868821E4FD1B}" srcOrd="0" destOrd="0" presId="urn:microsoft.com/office/officeart/2005/8/layout/venn2"/>
    <dgm:cxn modelId="{2B2279B7-BA82-44CF-AEC4-853C807D8556}" type="presParOf" srcId="{84CAB80D-26E7-4F10-A2FB-EDBC6DC797B3}" destId="{759A8261-29F6-4A93-864D-11AD5CDE706D}" srcOrd="1" destOrd="0" presId="urn:microsoft.com/office/officeart/2005/8/layout/venn2"/>
    <dgm:cxn modelId="{F4E37A22-BDD7-43E3-AF05-28219E3B9407}" type="presParOf" srcId="{C4C48A54-C665-4C1A-B545-E6107FDB9014}" destId="{87CE9E29-673F-42D9-889A-5636599AF973}" srcOrd="5" destOrd="0" presId="urn:microsoft.com/office/officeart/2005/8/layout/venn2"/>
    <dgm:cxn modelId="{5B2BD5AD-954B-420D-ABA4-0713D6DC896F}" type="presParOf" srcId="{87CE9E29-673F-42D9-889A-5636599AF973}" destId="{E8EB01E6-935C-403C-BE95-F48BC1B3BF39}" srcOrd="0" destOrd="0" presId="urn:microsoft.com/office/officeart/2005/8/layout/venn2"/>
    <dgm:cxn modelId="{96089669-2988-4D11-AAD8-35ABD21BD8C8}" type="presParOf" srcId="{87CE9E29-673F-42D9-889A-5636599AF973}" destId="{7E7CC896-77B4-4847-919D-0C2818B071F2}"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7703F-8458-49BA-8C10-0BC170450B4A}">
      <dsp:nvSpPr>
        <dsp:cNvPr id="0" name=""/>
        <dsp:cNvSpPr/>
      </dsp:nvSpPr>
      <dsp:spPr>
        <a:xfrm>
          <a:off x="0" y="609589"/>
          <a:ext cx="8229600" cy="3291840"/>
        </a:xfrm>
        <a:prstGeom prst="leftRightRibbon">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4CCB69-8C8B-481B-8623-989096A2C9AF}">
      <dsp:nvSpPr>
        <dsp:cNvPr id="0" name=""/>
        <dsp:cNvSpPr/>
      </dsp:nvSpPr>
      <dsp:spPr>
        <a:xfrm>
          <a:off x="987552" y="1193133"/>
          <a:ext cx="2715768" cy="161300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92024" rIns="0" bIns="205740" numCol="1" spcCol="1270" anchor="ctr" anchorCtr="0">
          <a:noAutofit/>
        </a:bodyPr>
        <a:lstStyle/>
        <a:p>
          <a:pPr lvl="0" algn="ctr" defTabSz="2400300">
            <a:lnSpc>
              <a:spcPct val="90000"/>
            </a:lnSpc>
            <a:spcBef>
              <a:spcPct val="0"/>
            </a:spcBef>
            <a:spcAft>
              <a:spcPct val="35000"/>
            </a:spcAft>
          </a:pPr>
          <a:r>
            <a:rPr lang="fa-IR" sz="54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رسمی</a:t>
          </a:r>
          <a:r>
            <a:rPr lang="fa-IR" sz="65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6500" kern="1200" dirty="0"/>
        </a:p>
      </dsp:txBody>
      <dsp:txXfrm>
        <a:off x="987552" y="1193133"/>
        <a:ext cx="2715768" cy="1613001"/>
      </dsp:txXfrm>
    </dsp:sp>
    <dsp:sp modelId="{372A371C-B39F-476B-8453-84337CA4FAB3}">
      <dsp:nvSpPr>
        <dsp:cNvPr id="0" name=""/>
        <dsp:cNvSpPr/>
      </dsp:nvSpPr>
      <dsp:spPr>
        <a:xfrm>
          <a:off x="4114800" y="1719827"/>
          <a:ext cx="3209544" cy="161300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92024" rIns="0" bIns="205740" numCol="1" spcCol="1270" anchor="ctr" anchorCtr="0">
          <a:noAutofit/>
        </a:bodyPr>
        <a:lstStyle/>
        <a:p>
          <a:pPr lvl="0" algn="ctr" defTabSz="2400300">
            <a:lnSpc>
              <a:spcPct val="90000"/>
            </a:lnSpc>
            <a:spcBef>
              <a:spcPct val="0"/>
            </a:spcBef>
            <a:spcAft>
              <a:spcPct val="35000"/>
            </a:spcAft>
          </a:pPr>
          <a:r>
            <a:rPr lang="fa-IR" sz="54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غیر</a:t>
          </a:r>
          <a:r>
            <a:rPr lang="fa-IR" sz="48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رسمی</a:t>
          </a:r>
          <a:endParaRPr lang="en-US" sz="54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4114800" y="1719827"/>
        <a:ext cx="3209544" cy="16130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787C3-485E-436B-B644-70FE042BDABD}">
      <dsp:nvSpPr>
        <dsp:cNvPr id="0" name=""/>
        <dsp:cNvSpPr/>
      </dsp:nvSpPr>
      <dsp:spPr>
        <a:xfrm>
          <a:off x="2895601" y="552"/>
          <a:ext cx="4937760" cy="215469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285750" lvl="1" indent="-285750" algn="ctr" defTabSz="2400300">
            <a:lnSpc>
              <a:spcPct val="150000"/>
            </a:lnSpc>
            <a:spcBef>
              <a:spcPct val="0"/>
            </a:spcBef>
            <a:spcAft>
              <a:spcPct val="15000"/>
            </a:spcAft>
            <a:buChar char="••"/>
          </a:pPr>
          <a:r>
            <a:rPr lang="fa-IR" sz="5400" kern="1200" dirty="0" smtClean="0"/>
            <a:t>جلسات رسمی </a:t>
          </a:r>
          <a:endParaRPr lang="en-US" sz="5400" kern="1200" dirty="0"/>
        </a:p>
      </dsp:txBody>
      <dsp:txXfrm>
        <a:off x="2895601" y="269889"/>
        <a:ext cx="4129750" cy="1616020"/>
      </dsp:txXfrm>
    </dsp:sp>
    <dsp:sp modelId="{5D1FCB69-F0E3-4689-BDE0-EE6CEAAF7723}">
      <dsp:nvSpPr>
        <dsp:cNvPr id="0" name=""/>
        <dsp:cNvSpPr/>
      </dsp:nvSpPr>
      <dsp:spPr>
        <a:xfrm>
          <a:off x="396238" y="22196"/>
          <a:ext cx="2499362" cy="21114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fa-IR" sz="5600" kern="1200" dirty="0" smtClean="0"/>
            <a:t>رسمی</a:t>
          </a:r>
          <a:endParaRPr lang="en-US" sz="5600" kern="1200" dirty="0"/>
        </a:p>
      </dsp:txBody>
      <dsp:txXfrm>
        <a:off x="499308" y="125266"/>
        <a:ext cx="2293222" cy="1905266"/>
      </dsp:txXfrm>
    </dsp:sp>
    <dsp:sp modelId="{CC5C5C2B-A4AE-4C8F-B01E-85C4E35FD050}">
      <dsp:nvSpPr>
        <dsp:cNvPr id="0" name=""/>
        <dsp:cNvSpPr/>
      </dsp:nvSpPr>
      <dsp:spPr>
        <a:xfrm>
          <a:off x="2971807" y="2370716"/>
          <a:ext cx="4937760" cy="215469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285750" lvl="1" indent="-285750" algn="l" defTabSz="2400300">
            <a:lnSpc>
              <a:spcPct val="150000"/>
            </a:lnSpc>
            <a:spcBef>
              <a:spcPct val="0"/>
            </a:spcBef>
            <a:spcAft>
              <a:spcPct val="15000"/>
            </a:spcAft>
            <a:buChar char="••"/>
          </a:pPr>
          <a:r>
            <a:rPr lang="fa-IR" sz="5400" kern="1200" dirty="0" smtClean="0"/>
            <a:t>سرپرست مستقیم</a:t>
          </a:r>
          <a:endParaRPr lang="en-US" sz="5400" kern="1200" dirty="0"/>
        </a:p>
      </dsp:txBody>
      <dsp:txXfrm>
        <a:off x="2971807" y="2640053"/>
        <a:ext cx="4129750" cy="1616020"/>
      </dsp:txXfrm>
    </dsp:sp>
    <dsp:sp modelId="{8EA6C96C-AD95-44D0-B12F-A302EEA3C79A}">
      <dsp:nvSpPr>
        <dsp:cNvPr id="0" name=""/>
        <dsp:cNvSpPr/>
      </dsp:nvSpPr>
      <dsp:spPr>
        <a:xfrm>
          <a:off x="320032" y="2476522"/>
          <a:ext cx="2651774" cy="19430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fa-IR" sz="5600" kern="1200" dirty="0" smtClean="0"/>
            <a:t>غیر رسمی</a:t>
          </a:r>
          <a:endParaRPr lang="en-US" sz="5600" kern="1200" dirty="0"/>
        </a:p>
      </dsp:txBody>
      <dsp:txXfrm>
        <a:off x="414885" y="2571375"/>
        <a:ext cx="2462068" cy="17533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0314A-73D7-4A31-8503-ADF051FF227F}">
      <dsp:nvSpPr>
        <dsp:cNvPr id="0" name=""/>
        <dsp:cNvSpPr/>
      </dsp:nvSpPr>
      <dsp:spPr>
        <a:xfrm>
          <a:off x="2030134" y="1586935"/>
          <a:ext cx="1469622" cy="1076974"/>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a-IR" sz="2500" kern="1200" dirty="0" smtClean="0">
              <a:solidFill>
                <a:schemeClr val="tx1"/>
              </a:solidFill>
            </a:rPr>
            <a:t>دگردیسی یا تحول جامع</a:t>
          </a:r>
          <a:endParaRPr lang="en-US" sz="2500" kern="1200" dirty="0">
            <a:solidFill>
              <a:schemeClr val="tx1"/>
            </a:solidFill>
          </a:endParaRPr>
        </a:p>
      </dsp:txBody>
      <dsp:txXfrm>
        <a:off x="2061677" y="1618478"/>
        <a:ext cx="1406536" cy="1013888"/>
      </dsp:txXfrm>
    </dsp:sp>
    <dsp:sp modelId="{6C58C963-B7AB-4DCE-A082-011B04BEB6EC}">
      <dsp:nvSpPr>
        <dsp:cNvPr id="0" name=""/>
        <dsp:cNvSpPr/>
      </dsp:nvSpPr>
      <dsp:spPr>
        <a:xfrm rot="10870084">
          <a:off x="3615723" y="1951238"/>
          <a:ext cx="211704" cy="340762"/>
        </a:xfrm>
        <a:prstGeom prst="notchedRightArrow">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679227" y="2020037"/>
        <a:ext cx="148193" cy="204458"/>
      </dsp:txXfrm>
    </dsp:sp>
    <dsp:sp modelId="{3A55B7D4-8985-4900-A9D6-A9B25CDBBA01}">
      <dsp:nvSpPr>
        <dsp:cNvPr id="0" name=""/>
        <dsp:cNvSpPr/>
      </dsp:nvSpPr>
      <dsp:spPr>
        <a:xfrm>
          <a:off x="3983554" y="1773530"/>
          <a:ext cx="1864758" cy="791498"/>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smtClean="0">
              <a:solidFill>
                <a:schemeClr val="tx1"/>
              </a:solidFill>
            </a:rPr>
            <a:t>رویارویی</a:t>
          </a:r>
          <a:endParaRPr lang="en-US" sz="1800" kern="1200" dirty="0">
            <a:solidFill>
              <a:schemeClr val="tx1"/>
            </a:solidFill>
          </a:endParaRPr>
        </a:p>
      </dsp:txBody>
      <dsp:txXfrm>
        <a:off x="4006736" y="1796712"/>
        <a:ext cx="1818394" cy="745134"/>
      </dsp:txXfrm>
    </dsp:sp>
    <dsp:sp modelId="{DCCE6E9D-763A-45B0-9254-5AF5AF8C155B}">
      <dsp:nvSpPr>
        <dsp:cNvPr id="0" name=""/>
        <dsp:cNvSpPr/>
      </dsp:nvSpPr>
      <dsp:spPr>
        <a:xfrm rot="10797845">
          <a:off x="6145524" y="2036547"/>
          <a:ext cx="183883" cy="263807"/>
        </a:xfrm>
        <a:prstGeom prst="notchedRightArrow">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6200689" y="2089291"/>
        <a:ext cx="128718" cy="158285"/>
      </dsp:txXfrm>
    </dsp:sp>
    <dsp:sp modelId="{9CBF02FC-456D-4461-9E0C-FB0A6B046F1D}">
      <dsp:nvSpPr>
        <dsp:cNvPr id="0" name=""/>
        <dsp:cNvSpPr/>
      </dsp:nvSpPr>
      <dsp:spPr>
        <a:xfrm>
          <a:off x="6603950" y="1684117"/>
          <a:ext cx="1625649" cy="967189"/>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smtClean="0">
              <a:solidFill>
                <a:schemeClr val="tx1"/>
              </a:solidFill>
            </a:rPr>
            <a:t>قبل از ورود به سازمان</a:t>
          </a:r>
        </a:p>
        <a:p>
          <a:pPr lvl="0" algn="ctr" defTabSz="889000">
            <a:lnSpc>
              <a:spcPct val="90000"/>
            </a:lnSpc>
            <a:spcBef>
              <a:spcPct val="0"/>
            </a:spcBef>
            <a:spcAft>
              <a:spcPct val="35000"/>
            </a:spcAft>
          </a:pPr>
          <a:endParaRPr lang="en-US" sz="2000" kern="1200" dirty="0"/>
        </a:p>
      </dsp:txBody>
      <dsp:txXfrm>
        <a:off x="6632278" y="1712445"/>
        <a:ext cx="1568993" cy="9105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07E5BF-840E-4E07-99F8-31A20E33832C}" type="datetimeFigureOut">
              <a:rPr lang="en-US" smtClean="0"/>
              <a:pPr/>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48431-C5E4-430D-8F58-BE68BEC81F77}" type="slidenum">
              <a:rPr lang="en-US" smtClean="0"/>
              <a:pPr/>
              <a:t>‹#›</a:t>
            </a:fld>
            <a:endParaRPr lang="en-US"/>
          </a:p>
        </p:txBody>
      </p:sp>
    </p:spTree>
  </p:cSld>
  <p:clrMapOvr>
    <a:masterClrMapping/>
  </p:clrMapOvr>
  <p:transition spd="slow">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7E5BF-840E-4E07-99F8-31A20E33832C}" type="datetimeFigureOut">
              <a:rPr lang="en-US" smtClean="0"/>
              <a:pPr/>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48431-C5E4-430D-8F58-BE68BEC81F77}" type="slidenum">
              <a:rPr lang="en-US" smtClean="0"/>
              <a:pPr/>
              <a:t>‹#›</a:t>
            </a:fld>
            <a:endParaRPr lang="en-US"/>
          </a:p>
        </p:txBody>
      </p:sp>
    </p:spTree>
  </p:cSld>
  <p:clrMapOvr>
    <a:masterClrMapping/>
  </p:clrMapOvr>
  <p:transition spd="slow">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7E5BF-840E-4E07-99F8-31A20E33832C}" type="datetimeFigureOut">
              <a:rPr lang="en-US" smtClean="0"/>
              <a:pPr/>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48431-C5E4-430D-8F58-BE68BEC81F77}" type="slidenum">
              <a:rPr lang="en-US" smtClean="0"/>
              <a:pPr/>
              <a:t>‹#›</a:t>
            </a:fld>
            <a:endParaRPr lang="en-US"/>
          </a:p>
        </p:txBody>
      </p:sp>
    </p:spTree>
  </p:cSld>
  <p:clrMapOvr>
    <a:masterClrMapping/>
  </p:clrMapOvr>
  <p:transition spd="slow">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7E5BF-840E-4E07-99F8-31A20E33832C}" type="datetimeFigureOut">
              <a:rPr lang="en-US" smtClean="0"/>
              <a:pPr/>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48431-C5E4-430D-8F58-BE68BEC81F77}" type="slidenum">
              <a:rPr lang="en-US" smtClean="0"/>
              <a:pPr/>
              <a:t>‹#›</a:t>
            </a:fld>
            <a:endParaRPr lang="en-US"/>
          </a:p>
        </p:txBody>
      </p:sp>
    </p:spTree>
  </p:cSld>
  <p:clrMapOvr>
    <a:masterClrMapping/>
  </p:clrMapOvr>
  <p:transition spd="slow">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07E5BF-840E-4E07-99F8-31A20E33832C}" type="datetimeFigureOut">
              <a:rPr lang="en-US" smtClean="0"/>
              <a:pPr/>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48431-C5E4-430D-8F58-BE68BEC81F77}" type="slidenum">
              <a:rPr lang="en-US" smtClean="0"/>
              <a:pPr/>
              <a:t>‹#›</a:t>
            </a:fld>
            <a:endParaRPr lang="en-US"/>
          </a:p>
        </p:txBody>
      </p:sp>
    </p:spTree>
  </p:cSld>
  <p:clrMapOvr>
    <a:masterClrMapping/>
  </p:clrMapOvr>
  <p:transition spd="slow">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07E5BF-840E-4E07-99F8-31A20E33832C}" type="datetimeFigureOut">
              <a:rPr lang="en-US" smtClean="0"/>
              <a:pPr/>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48431-C5E4-430D-8F58-BE68BEC81F77}" type="slidenum">
              <a:rPr lang="en-US" smtClean="0"/>
              <a:pPr/>
              <a:t>‹#›</a:t>
            </a:fld>
            <a:endParaRPr lang="en-US"/>
          </a:p>
        </p:txBody>
      </p:sp>
    </p:spTree>
  </p:cSld>
  <p:clrMapOvr>
    <a:masterClrMapping/>
  </p:clrMapOvr>
  <p:transition spd="slow">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07E5BF-840E-4E07-99F8-31A20E33832C}" type="datetimeFigureOut">
              <a:rPr lang="en-US" smtClean="0"/>
              <a:pPr/>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D48431-C5E4-430D-8F58-BE68BEC81F77}" type="slidenum">
              <a:rPr lang="en-US" smtClean="0"/>
              <a:pPr/>
              <a:t>‹#›</a:t>
            </a:fld>
            <a:endParaRPr lang="en-US"/>
          </a:p>
        </p:txBody>
      </p:sp>
    </p:spTree>
  </p:cSld>
  <p:clrMapOvr>
    <a:masterClrMapping/>
  </p:clrMapOvr>
  <p:transition spd="slow">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07E5BF-840E-4E07-99F8-31A20E33832C}" type="datetimeFigureOut">
              <a:rPr lang="en-US" smtClean="0"/>
              <a:pPr/>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D48431-C5E4-430D-8F58-BE68BEC81F77}" type="slidenum">
              <a:rPr lang="en-US" smtClean="0"/>
              <a:pPr/>
              <a:t>‹#›</a:t>
            </a:fld>
            <a:endParaRPr lang="en-US"/>
          </a:p>
        </p:txBody>
      </p:sp>
    </p:spTree>
  </p:cSld>
  <p:clrMapOvr>
    <a:masterClrMapping/>
  </p:clrMapOvr>
  <p:transition spd="slow">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7E5BF-840E-4E07-99F8-31A20E33832C}" type="datetimeFigureOut">
              <a:rPr lang="en-US" smtClean="0"/>
              <a:pPr/>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D48431-C5E4-430D-8F58-BE68BEC81F77}" type="slidenum">
              <a:rPr lang="en-US" smtClean="0"/>
              <a:pPr/>
              <a:t>‹#›</a:t>
            </a:fld>
            <a:endParaRPr lang="en-US"/>
          </a:p>
        </p:txBody>
      </p:sp>
    </p:spTree>
  </p:cSld>
  <p:clrMapOvr>
    <a:masterClrMapping/>
  </p:clrMapOvr>
  <p:transition spd="slow">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07E5BF-840E-4E07-99F8-31A20E33832C}" type="datetimeFigureOut">
              <a:rPr lang="en-US" smtClean="0"/>
              <a:pPr/>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48431-C5E4-430D-8F58-BE68BEC81F77}" type="slidenum">
              <a:rPr lang="en-US" smtClean="0"/>
              <a:pPr/>
              <a:t>‹#›</a:t>
            </a:fld>
            <a:endParaRPr lang="en-US"/>
          </a:p>
        </p:txBody>
      </p:sp>
    </p:spTree>
  </p:cSld>
  <p:clrMapOvr>
    <a:masterClrMapping/>
  </p:clrMapOvr>
  <p:transition spd="slow">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07E5BF-840E-4E07-99F8-31A20E33832C}" type="datetimeFigureOut">
              <a:rPr lang="en-US" smtClean="0"/>
              <a:pPr/>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48431-C5E4-430D-8F58-BE68BEC81F77}" type="slidenum">
              <a:rPr lang="en-US" smtClean="0"/>
              <a:pPr/>
              <a:t>‹#›</a:t>
            </a:fld>
            <a:endParaRPr lang="en-US"/>
          </a:p>
        </p:txBody>
      </p:sp>
    </p:spTree>
  </p:cSld>
  <p:clrMapOvr>
    <a:masterClrMapping/>
  </p:clrMapOvr>
  <p:transition spd="slow">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7E5BF-840E-4E07-99F8-31A20E33832C}" type="datetimeFigureOut">
              <a:rPr lang="en-US" smtClean="0"/>
              <a:pPr/>
              <a:t>11/15/2016</a:t>
            </a:fld>
            <a:endParaRPr lang="en-US"/>
          </a:p>
        </p:txBody>
      </p:sp>
      <p:sp>
        <p:nvSpPr>
          <p:cNvPr id="5" name="Footer Placeholder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48431-C5E4-430D-8F58-BE68BEC81F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push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12684553-b.jpg"/>
          <p:cNvPicPr>
            <a:picLocks noGrp="1" noChangeAspect="1"/>
          </p:cNvPicPr>
          <p:nvPr>
            <p:ph idx="1"/>
          </p:nvPr>
        </p:nvPicPr>
        <p:blipFill>
          <a:blip r:embed="rId2" cstate="print"/>
          <a:stretch>
            <a:fillRect/>
          </a:stretch>
        </p:blipFill>
        <p:spPr>
          <a:xfrm>
            <a:off x="1" y="0"/>
            <a:ext cx="9614647" cy="6858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a:bodyPr>
          <a:lstStyle/>
          <a:p>
            <a:pPr algn="r" rtl="1"/>
            <a:r>
              <a:rPr lang="fa-IR" sz="4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چرا اجتماعي كردن مهم است؟</a:t>
            </a:r>
            <a:endParaRPr lang="en-US" sz="4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gn="r" rtl="1">
              <a:lnSpc>
                <a:spcPct val="150000"/>
              </a:lnSpc>
            </a:pPr>
            <a:r>
              <a:rPr lang="fa-IR" sz="2800" dirty="0" smtClean="0"/>
              <a:t>ايفاي </a:t>
            </a:r>
            <a:r>
              <a:rPr lang="fa-IR" sz="2800" dirty="0"/>
              <a:t>نقش مهم در نحوه انجام شغل و عملكرد فرد و در پي آن ايجاد ثبات در سازمان</a:t>
            </a:r>
            <a:r>
              <a:rPr lang="fa-IR" sz="2800" dirty="0" smtClean="0"/>
              <a:t>.</a:t>
            </a:r>
          </a:p>
          <a:p>
            <a:pPr algn="r" rtl="1">
              <a:lnSpc>
                <a:spcPct val="150000"/>
              </a:lnSpc>
            </a:pPr>
            <a:r>
              <a:rPr lang="fa-IR" sz="2800" dirty="0" smtClean="0"/>
              <a:t>رفع </a:t>
            </a:r>
            <a:r>
              <a:rPr lang="fa-IR" sz="2800" dirty="0"/>
              <a:t>اضطراب و نگراني فرد</a:t>
            </a:r>
            <a:r>
              <a:rPr lang="fa-IR" sz="2800" dirty="0" smtClean="0"/>
              <a:t>.</a:t>
            </a:r>
          </a:p>
          <a:p>
            <a:pPr algn="r" rtl="1">
              <a:lnSpc>
                <a:spcPct val="150000"/>
              </a:lnSpc>
            </a:pPr>
            <a:r>
              <a:rPr lang="fa-IR" sz="2800" dirty="0" smtClean="0"/>
              <a:t>هدايت </a:t>
            </a:r>
            <a:r>
              <a:rPr lang="fa-IR" sz="2800" dirty="0"/>
              <a:t>رفتار فرد در جهت مطلوب.</a:t>
            </a:r>
            <a:r>
              <a:rPr lang="fa-IR" sz="2800" b="1" dirty="0"/>
              <a:t> </a:t>
            </a:r>
            <a:endParaRPr lang="fa-IR" sz="2800" b="1" dirty="0" smtClean="0"/>
          </a:p>
          <a:p>
            <a:pPr algn="r" rtl="1">
              <a:lnSpc>
                <a:spcPct val="150000"/>
              </a:lnSpc>
            </a:pPr>
            <a:r>
              <a:rPr lang="fa-IR" sz="2800" dirty="0" smtClean="0"/>
              <a:t>جايگزيني </a:t>
            </a:r>
            <a:r>
              <a:rPr lang="fa-IR" sz="2800" dirty="0"/>
              <a:t>و استقرار درست فرد در </a:t>
            </a:r>
            <a:r>
              <a:rPr lang="fa-IR" sz="2800" dirty="0" smtClean="0"/>
              <a:t>سازمان.</a:t>
            </a:r>
            <a:endParaRPr lang="en-US" sz="2800" dirty="0"/>
          </a:p>
        </p:txBody>
      </p:sp>
    </p:spTree>
  </p:cSld>
  <p:clrMapOvr>
    <a:masterClrMapping/>
  </p:clrMapOvr>
  <p:transition spd="slow">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229600" cy="1143000"/>
          </a:xfrm>
        </p:spPr>
        <p:txBody>
          <a:bodyPr>
            <a:noAutofit/>
          </a:bodyPr>
          <a:lstStyle/>
          <a:p>
            <a:pPr algn="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فرایند اجتماعی کردن بر اساس رویکرد کلاسیک از نظر میلر</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1143000"/>
          </a:xfrm>
        </p:spPr>
        <p:txBody>
          <a:bodyPr>
            <a:noAutofit/>
          </a:bodyPr>
          <a:lstStyle/>
          <a:p>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mn-cs"/>
              </a:rPr>
              <a:t>نظریه فوگارتی ودیراسمیت درخصوص اجتماعی کردن </a:t>
            </a: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mn-cs"/>
              </a:rPr>
              <a:t/>
            </a:r>
            <a:b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mn-cs"/>
              </a:rPr>
            </a:b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n-cs"/>
            </a:endParaRPr>
          </a:p>
        </p:txBody>
      </p:sp>
      <p:sp>
        <p:nvSpPr>
          <p:cNvPr id="3" name="Content Placeholder 2"/>
          <p:cNvSpPr>
            <a:spLocks noGrp="1"/>
          </p:cNvSpPr>
          <p:nvPr>
            <p:ph idx="1"/>
          </p:nvPr>
        </p:nvSpPr>
        <p:spPr>
          <a:xfrm>
            <a:off x="762000" y="1600200"/>
            <a:ext cx="8229600" cy="4525963"/>
          </a:xfrm>
        </p:spPr>
        <p:txBody>
          <a:bodyPr>
            <a:normAutofit/>
          </a:bodyPr>
          <a:lstStyle/>
          <a:p>
            <a:pPr algn="just" rtl="1">
              <a:lnSpc>
                <a:spcPct val="115000"/>
              </a:lnSpc>
              <a:spcAft>
                <a:spcPts val="0"/>
              </a:spcAft>
              <a:buNone/>
            </a:pPr>
            <a:r>
              <a:rPr lang="fa-IR" sz="2400" dirty="0" smtClean="0">
                <a:latin typeface="Times New Roman"/>
                <a:ea typeface="Times New Roman"/>
              </a:rPr>
              <a:t>آنان براین باورند که اجتماعی کردن سازمان یک الگوی نهادی است ونظریه نهادی نقش کلیدی درکمک به سازمانها برای نیل به رسالتشان دارد.ازاین روکافی نیست که فقط اعضاء به طور کارآمدی اجتماعی شوند . بلکه سازمان همچنین نیاز داردبه اینکه تعهد اعضاء را نسبت به اجتماعی کردن اثربخشی ازطریق ساختارها وفرآیندهای مصوب نشان دهد بنابراین عناصر رسمی ساختاری سازمان نمی توانند صرفاً به صورت پاسخ های عناوین برای انتظارات نهادی شده به کارگرفته شود.</a:t>
            </a:r>
            <a:endParaRPr lang="en-US" sz="2400" dirty="0">
              <a:latin typeface="Times New Roman"/>
              <a:ea typeface="Times New Roman"/>
            </a:endParaRPr>
          </a:p>
        </p:txBody>
      </p:sp>
    </p:spTree>
  </p:cSld>
  <p:clrMapOvr>
    <a:masterClrMapping/>
  </p:clrMapOvr>
  <p:transition spd="slow">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8229600" cy="1143000"/>
          </a:xfrm>
        </p:spPr>
        <p:txBody>
          <a:bodyPr>
            <a:noAutofit/>
          </a:bodyPr>
          <a:lstStyle/>
          <a:p>
            <a:pPr marL="457200" algn="r" rtl="1">
              <a:lnSpc>
                <a:spcPct val="115000"/>
              </a:lnSpc>
              <a:spcAft>
                <a:spcPts val="0"/>
              </a:spcAft>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mn-cs"/>
              </a:rPr>
              <a:t> </a:t>
            </a:r>
            <a:b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mn-cs"/>
              </a:rPr>
            </a:br>
            <a:r>
              <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mn-cs"/>
              </a:rPr>
              <a:t>دو شکاف عمده در متون نظری مربوط به اجتماعی کردن</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mn-cs"/>
              </a:rPr>
              <a:t/>
            </a:r>
            <a:b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mn-cs"/>
              </a:rPr>
            </a:b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n-cs"/>
            </a:endParaRPr>
          </a:p>
        </p:txBody>
      </p:sp>
      <p:sp>
        <p:nvSpPr>
          <p:cNvPr id="3" name="Content Placeholder 2"/>
          <p:cNvSpPr>
            <a:spLocks noGrp="1"/>
          </p:cNvSpPr>
          <p:nvPr>
            <p:ph idx="1"/>
          </p:nvPr>
        </p:nvSpPr>
        <p:spPr>
          <a:xfrm>
            <a:off x="685800" y="1600200"/>
            <a:ext cx="8229600" cy="4525963"/>
          </a:xfrm>
        </p:spPr>
        <p:txBody>
          <a:bodyPr>
            <a:normAutofit/>
          </a:bodyPr>
          <a:lstStyle/>
          <a:p>
            <a:pPr lvl="0" algn="just" rtl="1">
              <a:lnSpc>
                <a:spcPct val="115000"/>
              </a:lnSpc>
              <a:buFont typeface="+mj-lt"/>
              <a:buAutoNum type="arabicPeriod"/>
            </a:pPr>
            <a:r>
              <a:rPr lang="fa-IR" sz="2800" dirty="0" smtClean="0">
                <a:latin typeface="Times New Roman"/>
                <a:ea typeface="Times New Roman"/>
              </a:rPr>
              <a:t>براساس مطالعات فیشر( 1986 ) فقدان مطالعات تجربی است که تاکنون برای ارزیابی اثربخشی اجتماعی کردن براساس محتوای اجتماعی کردن وجود داشته است.</a:t>
            </a:r>
            <a:endParaRPr lang="en-US" sz="2800" dirty="0" smtClean="0">
              <a:latin typeface="Times New Roman"/>
              <a:ea typeface="Times New Roman"/>
            </a:endParaRPr>
          </a:p>
          <a:p>
            <a:pPr lvl="0" algn="just" rtl="1">
              <a:lnSpc>
                <a:spcPct val="115000"/>
              </a:lnSpc>
              <a:buFont typeface="+mj-lt"/>
              <a:buAutoNum type="arabicPeriod"/>
            </a:pPr>
            <a:r>
              <a:rPr lang="fa-IR" sz="2800" dirty="0" smtClean="0">
                <a:latin typeface="Times New Roman"/>
                <a:ea typeface="Times New Roman"/>
              </a:rPr>
              <a:t>به استناد مطالعات چائو ودیگران شکافی است که در رابطه بین شیوه های اجتماعی کردن واثربخشی اجتماعی کردن وجود داشته وتاکنون ازلحاظ تجربی به خوبی بررسی نشده است .</a:t>
            </a:r>
            <a:endParaRPr lang="en-US" sz="2800" dirty="0" smtClean="0">
              <a:latin typeface="Times New Roman"/>
              <a:ea typeface="Times New Roman"/>
            </a:endParaRPr>
          </a:p>
          <a:p>
            <a:endParaRPr lang="en-US" sz="2800" dirty="0"/>
          </a:p>
        </p:txBody>
      </p:sp>
    </p:spTree>
  </p:cSld>
  <p:clrMapOvr>
    <a:masterClrMapping/>
  </p:clrMapOvr>
  <p:transition spd="slow">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8229600" cy="1143000"/>
          </a:xfrm>
        </p:spPr>
        <p:txBody>
          <a:bodyPr>
            <a:normAutofit/>
          </a:bodyPr>
          <a:lstStyle/>
          <a:p>
            <a:pPr algn="r" rtl="1"/>
            <a:r>
              <a:rPr lang="fa-IR" sz="3600" dirty="0" smtClean="0"/>
              <a:t> </a:t>
            </a:r>
            <a: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استراتژيهای فردي اجتماعي كردن</a:t>
            </a:r>
            <a:r>
              <a:rPr lang="fa-IR" sz="3600" dirty="0" smtClean="0"/>
              <a:t> </a:t>
            </a:r>
            <a:endParaRPr lang="en-US" sz="3600" dirty="0"/>
          </a:p>
        </p:txBody>
      </p:sp>
      <p:sp>
        <p:nvSpPr>
          <p:cNvPr id="3" name="Content Placeholder 2"/>
          <p:cNvSpPr>
            <a:spLocks noGrp="1"/>
          </p:cNvSpPr>
          <p:nvPr>
            <p:ph idx="1"/>
          </p:nvPr>
        </p:nvSpPr>
        <p:spPr>
          <a:xfrm>
            <a:off x="914399" y="1447800"/>
            <a:ext cx="8229601" cy="4906965"/>
          </a:xfrm>
        </p:spPr>
        <p:txBody>
          <a:bodyPr>
            <a:noAutofit/>
          </a:bodyPr>
          <a:lstStyle/>
          <a:p>
            <a:pPr algn="just" rtl="1">
              <a:buNone/>
            </a:pPr>
            <a:r>
              <a:rPr lang="fa-IR" sz="2400" dirty="0" smtClean="0"/>
              <a:t>1-  انجام بررسيها وپژوهشهاي قوي برروي سازمان وشغل قبل ازپذيرش پست سازماني براي اطمينان از اينكه پي برده شود تا چه ميزان بين مهارتها ، تواناييها وارزشهاي فرد با انتظارات بالقوه سازمان سازگاري وجود دارد </a:t>
            </a:r>
          </a:p>
          <a:p>
            <a:pPr algn="just" rtl="1">
              <a:buNone/>
            </a:pPr>
            <a:r>
              <a:rPr lang="fa-IR" sz="2400" dirty="0" smtClean="0"/>
              <a:t> 2-  كاركردن به صورت ساعتي بخصوص درنخستين هفته يا ماه ، براي اينكه بتوان بسرعت نسبت به شغل مورد نظر احساس واقعي را به دست آورد .</a:t>
            </a:r>
          </a:p>
          <a:p>
            <a:pPr algn="just" rtl="1">
              <a:buNone/>
            </a:pPr>
            <a:r>
              <a:rPr lang="fa-IR" sz="2400" dirty="0" smtClean="0"/>
              <a:t> 3-  داشتن ابتكار عمل براي شناخت رئيس جديد وهمكاراني كه فرد تصور مي كند با سرعت بيشتري مي تواند ارزشها وهنجارهاي گروه كار را از آنان بياموزد . </a:t>
            </a:r>
          </a:p>
          <a:p>
            <a:pPr algn="just" rtl="1">
              <a:buNone/>
            </a:pPr>
            <a:r>
              <a:rPr lang="fa-IR" sz="2400" dirty="0" smtClean="0"/>
              <a:t>4-  نشان دادن عملكرد درست وعالي از همان آغاز كار . اين امر ، برروي مربيان وسر پرستان تاثير مطلوبي دارد وبراي واگذاريي شغل مي تواند نقش تعيين كننده اي داشته باشد .</a:t>
            </a:r>
            <a:endParaRPr lang="en-US" sz="2400" dirty="0"/>
          </a:p>
        </p:txBody>
      </p:sp>
    </p:spTree>
  </p:cSld>
  <p:clrMapOvr>
    <a:masterClrMapping/>
  </p:clrMapOvr>
  <p:transition spd="slow">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normAutofit/>
          </a:bodyPr>
          <a:lstStyle/>
          <a:p>
            <a:pPr algn="r" rtl="1"/>
            <a: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استراتژيها ي سازماني اجتماعي كردن</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685800" y="1676400"/>
            <a:ext cx="8229600" cy="4525963"/>
          </a:xfrm>
        </p:spPr>
        <p:txBody>
          <a:bodyPr>
            <a:normAutofit/>
          </a:bodyPr>
          <a:lstStyle/>
          <a:p>
            <a:pPr algn="just" rtl="1">
              <a:buNone/>
            </a:pPr>
            <a:r>
              <a:rPr lang="fa-IR" sz="2400" dirty="0" smtClean="0"/>
              <a:t>1-پيشاپيش بايد نسبت به شغل مورد نظر واقع بيني بالقوه اي به كاركنان ارائه شود تا آن دسته از داوطلبان شغلي كه تناسب خوبي براي سازمان ندارد بتواند خود را از ملاحظات آينده دور سازد وشغل ديگري  را در نظر بگيرد . </a:t>
            </a:r>
          </a:p>
          <a:p>
            <a:pPr algn="just" rtl="1">
              <a:buNone/>
            </a:pPr>
            <a:r>
              <a:rPr lang="fa-IR" sz="2400" dirty="0" smtClean="0"/>
              <a:t>2-آموزش مرتبطي را بايد ارائه داد تا آنكه داوطلبان استخدامي جديد بتواند مشاغل خودشان را با سرعت و كارآمدي بيشتري انتخاب ودنبال كنند.</a:t>
            </a:r>
          </a:p>
          <a:p>
            <a:pPr algn="just" rtl="1">
              <a:buNone/>
            </a:pPr>
            <a:r>
              <a:rPr lang="fa-IR" sz="2400" dirty="0" smtClean="0"/>
              <a:t> 3-يك برنامه آشنا سازي بدون تنش بايد طراحي شود تا براي تازه وارادن بدون اينكه از طريق ارائه داده هاي نامربوط وخارج از موضوع ايجاد طوفان وتنش شود ، اطلاعات مهمي ارائه گردد.</a:t>
            </a:r>
            <a:endParaRPr lang="en-US" sz="2400" dirty="0"/>
          </a:p>
        </p:txBody>
      </p:sp>
    </p:spTree>
  </p:cSld>
  <p:clrMapOvr>
    <a:masterClrMapping/>
  </p:clrMapOvr>
  <p:transition spd="slow">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gn="r" rtl="1"/>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تاثیر مشاركت در اجتماعی کردن كاركنان </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685800" y="1600200"/>
            <a:ext cx="8229600" cy="4525963"/>
          </a:xfrm>
        </p:spPr>
        <p:txBody>
          <a:bodyPr>
            <a:normAutofit/>
          </a:bodyPr>
          <a:lstStyle/>
          <a:p>
            <a:pPr algn="just" rtl="1">
              <a:buNone/>
            </a:pPr>
            <a:r>
              <a:rPr lang="fa-IR" sz="2800" dirty="0" smtClean="0"/>
              <a:t>1ـ به كاركنان فرصت شركت وتصميم گيريهاي مرتبط با كارشان داده مي شود وكارمندان با اين كار احساس رضايت بيشتري پيدا مي كنند ورضايت كاركنان باعث افزايش كارايي آنها مي شود </a:t>
            </a:r>
          </a:p>
          <a:p>
            <a:pPr algn="just" rtl="1">
              <a:buNone/>
            </a:pPr>
            <a:r>
              <a:rPr lang="fa-IR" sz="2800" dirty="0" smtClean="0"/>
              <a:t>2ـ كاركناني كه درتصميم گيري شركت داده مي شوند تمايل بيشتربراي اجراي تصميم ها از خودشان مي دهند وهنگامي كه تصميم گرفته شده وبه اجرا درآيد ومنجربه موفقيت نيزمي شود ،كاركنان احساس رضايت بيشتر مي شود .</a:t>
            </a:r>
            <a:endParaRPr lang="en-US" sz="2800" dirty="0"/>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a:bodyPr>
          <a:lstStyle/>
          <a:p>
            <a:pPr algn="ctr">
              <a:buNone/>
            </a:pPr>
            <a:r>
              <a:rPr lang="fa-IR" sz="1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پایان</a:t>
            </a:r>
          </a:p>
          <a:p>
            <a:pPr algn="ctr">
              <a:buNone/>
            </a:pPr>
            <a:r>
              <a:rPr lang="fa-IR"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باتشکر از توجه شما</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2"/>
            <a:ext cx="7848600" cy="2438399"/>
          </a:xfrm>
        </p:spPr>
        <p:txBody>
          <a:bodyPr>
            <a:normAutofit fontScale="90000"/>
          </a:bodyPr>
          <a:lstStyle/>
          <a:p>
            <a:pPr>
              <a:lnSpc>
                <a:spcPct val="150000"/>
              </a:lnSpc>
            </a:pP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مدیریت منابع انسانی پیشرفته</a:t>
            </a:r>
            <a:b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استاد: جناب </a:t>
            </a: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دکتر </a:t>
            </a: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Subtitle 2"/>
          <p:cNvSpPr>
            <a:spLocks noGrp="1"/>
          </p:cNvSpPr>
          <p:nvPr>
            <p:ph type="subTitle" idx="1"/>
          </p:nvPr>
        </p:nvSpPr>
        <p:spPr>
          <a:xfrm>
            <a:off x="1295400" y="3276600"/>
            <a:ext cx="7315200" cy="2590800"/>
          </a:xfrm>
        </p:spPr>
        <p:txBody>
          <a:bodyPr>
            <a:normAutofit/>
          </a:bodyPr>
          <a:lstStyle/>
          <a:p>
            <a:pPr>
              <a:lnSpc>
                <a:spcPct val="150000"/>
              </a:lnSpc>
            </a:pP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فصل هفتم : آشناسازی و اجتماعی کردن کارکنان</a:t>
            </a:r>
          </a:p>
          <a:p>
            <a:pPr>
              <a:lnSpc>
                <a:spcPct val="150000"/>
              </a:lnSpc>
            </a:pPr>
            <a:endPar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nSpc>
                <a:spcPct val="150000"/>
              </a:lnSpc>
            </a:pPr>
            <a:r>
              <a:rPr lang="fa-IR" sz="2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نیمسال اول </a:t>
            </a:r>
            <a:r>
              <a:rPr lang="fa-IR" sz="2600" b="1" dirty="0" smtClean="0">
                <a:solidFill>
                  <a:schemeClr val="tx1"/>
                </a:solidFill>
              </a:rPr>
              <a:t>-</a:t>
            </a:r>
            <a:r>
              <a:rPr lang="fa-IR" sz="2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94</a:t>
            </a:r>
          </a:p>
          <a:p>
            <a:endParaRPr lang="fa-IR" dirty="0" smtClean="0"/>
          </a:p>
        </p:txBody>
      </p:sp>
    </p:spTree>
  </p:cSld>
  <p:clrMapOvr>
    <a:masterClrMapping/>
  </p:clrMapOvr>
  <p:transition spd="slow">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762000"/>
            <a:ext cx="8229600" cy="1143000"/>
          </a:xfrm>
        </p:spPr>
        <p:txBody>
          <a:bodyPr>
            <a:normAutofit fontScale="90000"/>
          </a:bodyPr>
          <a:lstStyle/>
          <a:p>
            <a:pPr algn="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آشنا سازی کارکنان</a:t>
            </a:r>
            <a:r>
              <a:rPr lang="fa-IR" dirty="0" smtClean="0"/>
              <a:t/>
            </a:r>
            <a:br>
              <a:rPr lang="fa-IR" dirty="0" smtClean="0"/>
            </a:br>
            <a:endParaRPr lang="en-US" dirty="0"/>
          </a:p>
        </p:txBody>
      </p:sp>
      <p:sp>
        <p:nvSpPr>
          <p:cNvPr id="3" name="Content Placeholder 2"/>
          <p:cNvSpPr>
            <a:spLocks noGrp="1"/>
          </p:cNvSpPr>
          <p:nvPr>
            <p:ph idx="1"/>
          </p:nvPr>
        </p:nvSpPr>
        <p:spPr/>
        <p:txBody>
          <a:bodyPr>
            <a:normAutofit/>
          </a:bodyPr>
          <a:lstStyle/>
          <a:p>
            <a:pPr algn="r">
              <a:buNone/>
            </a:pPr>
            <a:r>
              <a:rPr lang="fa-IR" sz="2400" dirty="0">
                <a:latin typeface="B"/>
              </a:rPr>
              <a:t>كاركنان </a:t>
            </a:r>
            <a:r>
              <a:rPr lang="fa-IR" sz="2400" dirty="0" smtClean="0">
                <a:latin typeface="B"/>
              </a:rPr>
              <a:t>تازه وارد رفتاري </a:t>
            </a:r>
            <a:r>
              <a:rPr lang="fa-IR" sz="2400" dirty="0">
                <a:latin typeface="B"/>
              </a:rPr>
              <a:t>را كه از نظر سازمان صحيح و مطلوب است بايستي ياد بگيرند و به آن عمل كنند، كه مسؤولان سازمان بايد تدابيري در اين زمينه اتخاذ كنند كه به موجب آن افراد تازه وارد را با محيط، آداب و اصول حاكم </a:t>
            </a:r>
            <a:r>
              <a:rPr lang="fa-IR" sz="2400" dirty="0" smtClean="0">
                <a:latin typeface="B"/>
              </a:rPr>
              <a:t>بر سازمان و خوگرفتن </a:t>
            </a:r>
            <a:r>
              <a:rPr lang="fa-IR" sz="2400" dirty="0">
                <a:latin typeface="B"/>
              </a:rPr>
              <a:t>به آن </a:t>
            </a:r>
            <a:r>
              <a:rPr lang="fa-IR" sz="2400" dirty="0" smtClean="0">
                <a:latin typeface="B"/>
              </a:rPr>
              <a:t>آشنا سازند.</a:t>
            </a:r>
            <a:endParaRPr lang="en-US" sz="2400" dirty="0">
              <a:latin typeface="B"/>
            </a:endParaRPr>
          </a:p>
        </p:txBody>
      </p:sp>
    </p:spTree>
  </p:cSld>
  <p:clrMapOvr>
    <a:masterClrMapping/>
  </p:clrMapOvr>
  <p:transition spd="slow">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915400" cy="1143000"/>
          </a:xfrm>
        </p:spPr>
        <p:txBody>
          <a:bodyPr>
            <a:normAutofit/>
          </a:bodyPr>
          <a:lstStyle/>
          <a:p>
            <a:pPr algn="just"/>
            <a:r>
              <a:rPr lang="fa-IR" sz="2800" dirty="0" smtClean="0"/>
              <a:t>یک آشنا سازی ایده آل برای کارکنان جدید به دو صورت انجام می شود</a:t>
            </a:r>
            <a:endParaRPr lang="en-US" sz="2800" dirty="0"/>
          </a:p>
        </p:txBody>
      </p:sp>
      <p:graphicFrame>
        <p:nvGraphicFramePr>
          <p:cNvPr id="5" name="Content Placeholder 4"/>
          <p:cNvGraphicFramePr>
            <a:graphicFrameLocks noGrp="1"/>
          </p:cNvGraphicFramePr>
          <p:nvPr>
            <p:ph idx="1"/>
          </p:nvPr>
        </p:nvGraphicFramePr>
        <p:xfrm>
          <a:off x="457201" y="160020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295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a:bodyPr>
          <a:lstStyle/>
          <a:p>
            <a:pPr algn="r"/>
            <a:r>
              <a:rPr lang="fa-IR"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اجتماعی کردن</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457200" y="1828800"/>
            <a:ext cx="8229600" cy="4525963"/>
          </a:xfrm>
        </p:spPr>
        <p:txBody>
          <a:bodyPr>
            <a:normAutofit/>
          </a:bodyPr>
          <a:lstStyle/>
          <a:p>
            <a:pPr algn="justLow" rtl="1">
              <a:buNone/>
            </a:pPr>
            <a:r>
              <a:rPr lang="fa-IR" sz="2400" dirty="0" smtClean="0">
                <a:latin typeface="Arial" pitchFamily="34" charset="0"/>
                <a:cs typeface="Arial" pitchFamily="34" charset="0"/>
              </a:rPr>
              <a:t>اجتماعی کردن فراگردی است که از طریق آن به کارکنان راههای زندگی کردن در سازمان آموخته می شود.از طریق غنی سازی حوزه ی نقشهای سازمانی  تلاش می شود ظرفیتهای کارکنان برای ادای وظایف فردی و به منزله ی عضو موثری از سازمان بهبود یابد. اساس اجتماعی کردن براین قاعده استوار است که افراد از طریق تربیت سازمانی شخصیت مورد انتظار را بدست اورند.</a:t>
            </a:r>
          </a:p>
          <a:p>
            <a:pPr algn="just">
              <a:buNone/>
            </a:pPr>
            <a:endParaRPr lang="en-US" sz="2400" dirty="0">
              <a:latin typeface="Arial" pitchFamily="34" charset="0"/>
              <a:cs typeface="Arial" pitchFamily="34" charset="0"/>
            </a:endParaRPr>
          </a:p>
        </p:txBody>
      </p:sp>
    </p:spTree>
  </p:cSld>
  <p:clrMapOvr>
    <a:masterClrMapping/>
  </p:clrMapOvr>
  <p:transition spd="slow">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gn="r" rtl="1"/>
            <a:r>
              <a:rPr lang="fa-IR" sz="3600" dirty="0" smtClean="0"/>
              <a:t> </a:t>
            </a:r>
            <a: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نحوه ی اجتماعی کردن کارکنان :</a:t>
            </a:r>
            <a:endParaRPr lang="en-US" sz="3600" dirty="0"/>
          </a:p>
        </p:txBody>
      </p:sp>
      <p:sp>
        <p:nvSpPr>
          <p:cNvPr id="3" name="Content Placeholder 2"/>
          <p:cNvSpPr>
            <a:spLocks noGrp="1"/>
          </p:cNvSpPr>
          <p:nvPr>
            <p:ph idx="1"/>
          </p:nvPr>
        </p:nvSpPr>
        <p:spPr/>
        <p:txBody>
          <a:bodyPr>
            <a:normAutofit/>
          </a:bodyPr>
          <a:lstStyle/>
          <a:p>
            <a:pPr algn="just" rtl="1"/>
            <a:r>
              <a:rPr lang="fa-IR" sz="2800" dirty="0" smtClean="0"/>
              <a:t>وسیله ی الگو های رسمی نظیر آشنا سازی کارکنان جدید، آموزش،آماده سازی و برنامه های استاد و شاگردی آموخته شود.</a:t>
            </a:r>
          </a:p>
          <a:p>
            <a:pPr algn="just" rtl="1"/>
            <a:endParaRPr lang="fa-IR" sz="2800" dirty="0" smtClean="0"/>
          </a:p>
          <a:p>
            <a:pPr algn="just" rtl="1"/>
            <a:r>
              <a:rPr lang="fa-IR" sz="2800" dirty="0" smtClean="0"/>
              <a:t>به وسیله الگو های غیر رسمی نظیر پند و اندرز از همکاران ، مشاهده ، تجربه و آزمون و خطا</a:t>
            </a:r>
            <a:endParaRPr lang="en-US" sz="2800" dirty="0"/>
          </a:p>
        </p:txBody>
      </p:sp>
    </p:spTree>
  </p:cSld>
  <p:clrMapOvr>
    <a:masterClrMapping/>
  </p:clrMapOvr>
  <p:transition spd="slow">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533400"/>
            <a:ext cx="8229600" cy="1143000"/>
          </a:xfrm>
        </p:spPr>
        <p:txBody>
          <a:bodyPr>
            <a:normAutofit/>
          </a:bodyPr>
          <a:lstStyle/>
          <a:p>
            <a:pPr algn="r" rtl="1"/>
            <a:r>
              <a:rPr lang="fa-IR"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سه مرحله اجتماعی کردن :</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7" name="Content Placeholder 6"/>
          <p:cNvGraphicFramePr>
            <a:graphicFrameLocks noGrp="1"/>
          </p:cNvGraphicFramePr>
          <p:nvPr>
            <p:ph idx="1"/>
          </p:nvPr>
        </p:nvGraphicFramePr>
        <p:xfrm>
          <a:off x="457201" y="160020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ounded Rectangle 10"/>
          <p:cNvSpPr/>
          <p:nvPr/>
        </p:nvSpPr>
        <p:spPr>
          <a:xfrm>
            <a:off x="533400" y="1828800"/>
            <a:ext cx="1219200" cy="7620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000" b="1" dirty="0" smtClean="0"/>
              <a:t>بهره وری</a:t>
            </a:r>
            <a:endParaRPr lang="en-US" sz="2000" b="1" dirty="0"/>
          </a:p>
        </p:txBody>
      </p:sp>
      <p:sp>
        <p:nvSpPr>
          <p:cNvPr id="12" name="Rounded Rectangle 11"/>
          <p:cNvSpPr/>
          <p:nvPr/>
        </p:nvSpPr>
        <p:spPr>
          <a:xfrm>
            <a:off x="533400" y="3352800"/>
            <a:ext cx="1219200" cy="6858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000" b="1" dirty="0" smtClean="0"/>
              <a:t>تعهد</a:t>
            </a:r>
            <a:endParaRPr lang="en-US" sz="1600" b="1" dirty="0"/>
          </a:p>
        </p:txBody>
      </p:sp>
      <p:sp>
        <p:nvSpPr>
          <p:cNvPr id="13" name="Rounded Rectangle 12"/>
          <p:cNvSpPr/>
          <p:nvPr/>
        </p:nvSpPr>
        <p:spPr>
          <a:xfrm>
            <a:off x="457200" y="4724400"/>
            <a:ext cx="1295400" cy="6858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000" b="1" dirty="0" smtClean="0"/>
              <a:t>ترک خدمت</a:t>
            </a:r>
            <a:endParaRPr lang="en-US" sz="2000" b="1" dirty="0"/>
          </a:p>
        </p:txBody>
      </p:sp>
      <p:cxnSp>
        <p:nvCxnSpPr>
          <p:cNvPr id="15" name="Straight Arrow Connector 14"/>
          <p:cNvCxnSpPr/>
          <p:nvPr/>
        </p:nvCxnSpPr>
        <p:spPr>
          <a:xfrm rot="10800000">
            <a:off x="1905001" y="35814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838200" y="3581400"/>
            <a:ext cx="2895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1905001" y="21336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1905001" y="5029200"/>
            <a:ext cx="381000" cy="158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fontScale="90000"/>
          </a:bodyPr>
          <a:lstStyle/>
          <a:p>
            <a:pPr algn="r" rtl="1">
              <a:buFont typeface="Arial" pitchFamily="34" charset="0"/>
              <a:buChar char="•"/>
            </a:pPr>
            <a: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قبل از ورود به سازمان</a:t>
            </a:r>
            <a:r>
              <a:rPr lang="fa-IR" dirty="0" smtClean="0"/>
              <a:t/>
            </a:r>
            <a:br>
              <a:rPr lang="fa-IR" dirty="0" smtClean="0"/>
            </a:br>
            <a:endParaRPr lang="en-US" dirty="0"/>
          </a:p>
        </p:txBody>
      </p:sp>
      <p:sp>
        <p:nvSpPr>
          <p:cNvPr id="3" name="Content Placeholder 2"/>
          <p:cNvSpPr>
            <a:spLocks noGrp="1"/>
          </p:cNvSpPr>
          <p:nvPr>
            <p:ph idx="1"/>
          </p:nvPr>
        </p:nvSpPr>
        <p:spPr>
          <a:xfrm>
            <a:off x="609600" y="1295400"/>
            <a:ext cx="8229600" cy="5135563"/>
          </a:xfrm>
        </p:spPr>
        <p:txBody>
          <a:bodyPr>
            <a:normAutofit/>
          </a:bodyPr>
          <a:lstStyle/>
          <a:p>
            <a:pPr algn="just" rtl="1">
              <a:buNone/>
            </a:pPr>
            <a:r>
              <a:rPr lang="fa-IR" sz="2800" dirty="0" smtClean="0"/>
              <a:t>دراین مرحله فرد بر مبنای آگاهیهای قبلی که کسب کرده تصوری از کار جدید در ذهنش نقش می بندد و خود را برای پیوستن به سازمان آماده میکند.</a:t>
            </a:r>
          </a:p>
          <a:p>
            <a:pPr algn="just" rtl="1"/>
            <a:r>
              <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رویارویی</a:t>
            </a:r>
          </a:p>
          <a:p>
            <a:pPr algn="just" rtl="1">
              <a:buNone/>
            </a:pPr>
            <a:r>
              <a:rPr lang="fa-IR" sz="2800" dirty="0" smtClean="0"/>
              <a:t>یک دوره آسیب </a:t>
            </a:r>
            <a:r>
              <a:rPr lang="fa-IR" sz="2800" smtClean="0"/>
              <a:t>زا از یادگیری </a:t>
            </a:r>
            <a:r>
              <a:rPr lang="fa-IR" sz="2800" dirty="0" smtClean="0"/>
              <a:t>سریع است که طی آن تازه وارد از سوی دیگران به عنوان تازه کار مورد توجه قرار میگیرد.</a:t>
            </a:r>
          </a:p>
          <a:p>
            <a:pPr algn="just" rtl="1"/>
            <a:r>
              <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انطباق یا دگردیسی</a:t>
            </a:r>
          </a:p>
          <a:p>
            <a:pPr algn="just" rtl="1">
              <a:buNone/>
            </a:pPr>
            <a:r>
              <a:rPr lang="fa-IR" sz="2800" dirty="0" smtClean="0"/>
              <a:t>تازه وارد مکانی برای خودش به منزله ی عضوی از سازمان و کارمندان داخلی اختیار می گیرد.</a:t>
            </a:r>
            <a:endParaRPr lang="en-US" sz="2800" dirty="0"/>
          </a:p>
        </p:txBody>
      </p:sp>
    </p:spTree>
  </p:cSld>
  <p:clrMapOvr>
    <a:masterClrMapping/>
  </p:clrMapOvr>
  <p:transition spd="slow">
    <p:push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359</TotalTime>
  <Words>594</Words>
  <Application>Microsoft Office PowerPoint</Application>
  <PresentationFormat>On-screen Show (4:3)</PresentationFormat>
  <Paragraphs>63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مدیریت منابع انسانی پیشرفته استاد: جناب دکتر  </vt:lpstr>
      <vt:lpstr>آشنا سازی کارکنان </vt:lpstr>
      <vt:lpstr>یک آشنا سازی ایده آل برای کارکنان جدید به دو صورت انجام می شود</vt:lpstr>
      <vt:lpstr>PowerPoint Presentation</vt:lpstr>
      <vt:lpstr>اجتماعی کردن</vt:lpstr>
      <vt:lpstr> نحوه ی اجتماعی کردن کارکنان :</vt:lpstr>
      <vt:lpstr>سه مرحله اجتماعی کردن :</vt:lpstr>
      <vt:lpstr>قبل از ورود به سازمان </vt:lpstr>
      <vt:lpstr>چرا اجتماعي كردن مهم است؟</vt:lpstr>
      <vt:lpstr>فرایند اجتماعی کردن بر اساس رویکرد کلاسیک از نظر میلر</vt:lpstr>
      <vt:lpstr>نظریه فوگارتی ودیراسمیت درخصوص اجتماعی کردن  </vt:lpstr>
      <vt:lpstr>  دو شکاف عمده در متون نظری مربوط به اجتماعی کردن </vt:lpstr>
      <vt:lpstr> استراتژيهای فردي اجتماعي كردن </vt:lpstr>
      <vt:lpstr>استراتژيها ي سازماني اجتماعي كردن</vt:lpstr>
      <vt:lpstr>تاثیر مشاركت در اجتماعی کردن كاركنان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Saeed</dc:creator>
  <cp:lastModifiedBy>WIN 7</cp:lastModifiedBy>
  <cp:revision>38</cp:revision>
  <dcterms:created xsi:type="dcterms:W3CDTF">2015-11-07T15:54:31Z</dcterms:created>
  <dcterms:modified xsi:type="dcterms:W3CDTF">2016-11-15T16:16:52Z</dcterms:modified>
</cp:coreProperties>
</file>