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782DED-26FC-4AEA-B463-625B73E4216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7D0C48D8-9EA8-46D1-BDDE-4AB7F8C49D70}">
      <dgm:prSet phldrT="[Text]" custT="1"/>
      <dgm:spPr/>
      <dgm:t>
        <a:bodyPr/>
        <a:lstStyle/>
        <a:p>
          <a:r>
            <a:rPr lang="fa-IR" sz="1800" dirty="0" smtClean="0"/>
            <a:t>فرستنده پیام </a:t>
          </a:r>
          <a:endParaRPr lang="en-US" sz="1800" dirty="0"/>
        </a:p>
      </dgm:t>
    </dgm:pt>
    <dgm:pt modelId="{9AA1504A-180F-4B6E-ADF2-AE245DB93916}" type="parTrans" cxnId="{2AB686DD-005E-4122-ACB1-888140AFDDBF}">
      <dgm:prSet/>
      <dgm:spPr/>
      <dgm:t>
        <a:bodyPr/>
        <a:lstStyle/>
        <a:p>
          <a:endParaRPr lang="en-US" sz="1600"/>
        </a:p>
      </dgm:t>
    </dgm:pt>
    <dgm:pt modelId="{6CE321B0-C866-49FF-AEFC-95B5D1E0A3F5}" type="sibTrans" cxnId="{2AB686DD-005E-4122-ACB1-888140AFDDBF}">
      <dgm:prSet custT="1"/>
      <dgm:spPr/>
      <dgm:t>
        <a:bodyPr/>
        <a:lstStyle/>
        <a:p>
          <a:endParaRPr lang="en-US" sz="1400"/>
        </a:p>
      </dgm:t>
    </dgm:pt>
    <dgm:pt modelId="{C87E2BF5-E45B-4224-83A9-0548B81AE307}">
      <dgm:prSet phldrT="[Text]" custT="1"/>
      <dgm:spPr/>
      <dgm:t>
        <a:bodyPr/>
        <a:lstStyle/>
        <a:p>
          <a:r>
            <a:rPr lang="fa-IR" sz="2400" dirty="0" smtClean="0"/>
            <a:t>مجرا</a:t>
          </a:r>
          <a:endParaRPr lang="en-US" sz="2400" dirty="0"/>
        </a:p>
      </dgm:t>
    </dgm:pt>
    <dgm:pt modelId="{8130B97F-164E-4EFD-B51F-DC7B16456985}" type="parTrans" cxnId="{A3C5483C-83D1-4168-AAB0-407C78F1A79D}">
      <dgm:prSet/>
      <dgm:spPr/>
      <dgm:t>
        <a:bodyPr/>
        <a:lstStyle/>
        <a:p>
          <a:endParaRPr lang="en-US" sz="1600"/>
        </a:p>
      </dgm:t>
    </dgm:pt>
    <dgm:pt modelId="{F0C01D25-A3D4-4AAC-AA73-B9BBA4076AF1}" type="sibTrans" cxnId="{A3C5483C-83D1-4168-AAB0-407C78F1A79D}">
      <dgm:prSet custT="1"/>
      <dgm:spPr/>
      <dgm:t>
        <a:bodyPr/>
        <a:lstStyle/>
        <a:p>
          <a:endParaRPr lang="en-US" sz="1400"/>
        </a:p>
      </dgm:t>
    </dgm:pt>
    <dgm:pt modelId="{B06481DF-C7C5-431A-B0ED-AFEF8C6A3B50}">
      <dgm:prSet phldrT="[Text]" custT="1"/>
      <dgm:spPr/>
      <dgm:t>
        <a:bodyPr/>
        <a:lstStyle/>
        <a:p>
          <a:r>
            <a:rPr lang="fa-IR" sz="2000" dirty="0" smtClean="0"/>
            <a:t>گیرنده پیام</a:t>
          </a:r>
          <a:endParaRPr lang="en-US" sz="2000" dirty="0"/>
        </a:p>
      </dgm:t>
    </dgm:pt>
    <dgm:pt modelId="{BD2740BA-973A-4F37-9163-5FE69E165356}" type="parTrans" cxnId="{538DA337-DD01-45DA-958F-09B157FA6334}">
      <dgm:prSet/>
      <dgm:spPr/>
      <dgm:t>
        <a:bodyPr/>
        <a:lstStyle/>
        <a:p>
          <a:endParaRPr lang="en-US" sz="1600"/>
        </a:p>
      </dgm:t>
    </dgm:pt>
    <dgm:pt modelId="{C338F7D6-E969-4479-8286-3D8BF4327E53}" type="sibTrans" cxnId="{538DA337-DD01-45DA-958F-09B157FA6334}">
      <dgm:prSet custT="1"/>
      <dgm:spPr/>
      <dgm:t>
        <a:bodyPr/>
        <a:lstStyle/>
        <a:p>
          <a:endParaRPr lang="en-US" sz="1400"/>
        </a:p>
      </dgm:t>
    </dgm:pt>
    <dgm:pt modelId="{DC04E6A6-0350-4655-B8D3-CA99C34BED9F}">
      <dgm:prSet phldrT="[Text]" custT="1"/>
      <dgm:spPr/>
      <dgm:t>
        <a:bodyPr/>
        <a:lstStyle/>
        <a:p>
          <a:r>
            <a:rPr lang="fa-IR" sz="2000" dirty="0" smtClean="0"/>
            <a:t>بازخور</a:t>
          </a:r>
          <a:endParaRPr lang="en-US" sz="2000" dirty="0"/>
        </a:p>
      </dgm:t>
    </dgm:pt>
    <dgm:pt modelId="{1141E198-234C-47E8-B534-2E9E57251243}" type="parTrans" cxnId="{BFCF5350-B3E4-44D8-B3B8-33D70DAD035D}">
      <dgm:prSet/>
      <dgm:spPr/>
      <dgm:t>
        <a:bodyPr/>
        <a:lstStyle/>
        <a:p>
          <a:endParaRPr lang="en-US" sz="1600"/>
        </a:p>
      </dgm:t>
    </dgm:pt>
    <dgm:pt modelId="{C6A8BA7E-DD31-42B0-8797-C8CC32E71C54}" type="sibTrans" cxnId="{BFCF5350-B3E4-44D8-B3B8-33D70DAD035D}">
      <dgm:prSet custT="1"/>
      <dgm:spPr/>
      <dgm:t>
        <a:bodyPr/>
        <a:lstStyle/>
        <a:p>
          <a:endParaRPr lang="en-US" sz="1400"/>
        </a:p>
      </dgm:t>
    </dgm:pt>
    <dgm:pt modelId="{B01FABAF-2198-431F-8BCB-F5A28F79E229}">
      <dgm:prSet phldrT="[Text]" custT="1"/>
      <dgm:spPr/>
      <dgm:t>
        <a:bodyPr/>
        <a:lstStyle/>
        <a:p>
          <a:r>
            <a:rPr lang="fa-IR" sz="2400" dirty="0" smtClean="0"/>
            <a:t>زمینه</a:t>
          </a:r>
          <a:endParaRPr lang="en-US" sz="2400" dirty="0"/>
        </a:p>
      </dgm:t>
    </dgm:pt>
    <dgm:pt modelId="{B85380B2-EDD2-42AD-A059-0F0FE357893B}" type="parTrans" cxnId="{7F2CE05F-12DD-42D6-954A-F241562CEEED}">
      <dgm:prSet/>
      <dgm:spPr/>
      <dgm:t>
        <a:bodyPr/>
        <a:lstStyle/>
        <a:p>
          <a:endParaRPr lang="en-US" sz="1600"/>
        </a:p>
      </dgm:t>
    </dgm:pt>
    <dgm:pt modelId="{23F55FA0-85D8-40A6-9F20-93CC6EADC7E1}" type="sibTrans" cxnId="{7F2CE05F-12DD-42D6-954A-F241562CEEED}">
      <dgm:prSet custT="1"/>
      <dgm:spPr/>
      <dgm:t>
        <a:bodyPr/>
        <a:lstStyle/>
        <a:p>
          <a:endParaRPr lang="en-US" sz="1400"/>
        </a:p>
      </dgm:t>
    </dgm:pt>
    <dgm:pt modelId="{8D95A697-DC92-4505-962F-4270329BD8FC}">
      <dgm:prSet phldrT="[Text]" custT="1"/>
      <dgm:spPr/>
      <dgm:t>
        <a:bodyPr/>
        <a:lstStyle/>
        <a:p>
          <a:r>
            <a:rPr lang="fa-IR" sz="2800" dirty="0" smtClean="0"/>
            <a:t>پیام</a:t>
          </a:r>
          <a:endParaRPr lang="en-US" sz="2800" dirty="0"/>
        </a:p>
      </dgm:t>
    </dgm:pt>
    <dgm:pt modelId="{B00F3DAA-A4F6-4714-9DAA-A1C94E16E678}" type="parTrans" cxnId="{07FCBFBA-7FB9-4F47-A0EC-AFA9A54F228A}">
      <dgm:prSet/>
      <dgm:spPr/>
      <dgm:t>
        <a:bodyPr/>
        <a:lstStyle/>
        <a:p>
          <a:endParaRPr lang="en-US" sz="1600"/>
        </a:p>
      </dgm:t>
    </dgm:pt>
    <dgm:pt modelId="{B70766BE-85C7-402F-B44E-9CBE0A4DC31F}" type="sibTrans" cxnId="{07FCBFBA-7FB9-4F47-A0EC-AFA9A54F228A}">
      <dgm:prSet custT="1"/>
      <dgm:spPr/>
      <dgm:t>
        <a:bodyPr/>
        <a:lstStyle/>
        <a:p>
          <a:endParaRPr lang="en-US" sz="1400"/>
        </a:p>
      </dgm:t>
    </dgm:pt>
    <dgm:pt modelId="{84795CCF-AAF7-4703-A462-72610EF17CDD}" type="pres">
      <dgm:prSet presAssocID="{E4782DED-26FC-4AEA-B463-625B73E4216A}" presName="cycle" presStyleCnt="0">
        <dgm:presLayoutVars>
          <dgm:dir/>
          <dgm:resizeHandles val="exact"/>
        </dgm:presLayoutVars>
      </dgm:prSet>
      <dgm:spPr/>
      <dgm:t>
        <a:bodyPr/>
        <a:lstStyle/>
        <a:p>
          <a:endParaRPr lang="en-US"/>
        </a:p>
      </dgm:t>
    </dgm:pt>
    <dgm:pt modelId="{9C42332A-7266-48CF-AB51-BB1E85469199}" type="pres">
      <dgm:prSet presAssocID="{7D0C48D8-9EA8-46D1-BDDE-4AB7F8C49D70}" presName="node" presStyleLbl="node1" presStyleIdx="0" presStyleCnt="6">
        <dgm:presLayoutVars>
          <dgm:bulletEnabled val="1"/>
        </dgm:presLayoutVars>
      </dgm:prSet>
      <dgm:spPr/>
      <dgm:t>
        <a:bodyPr/>
        <a:lstStyle/>
        <a:p>
          <a:endParaRPr lang="en-US"/>
        </a:p>
      </dgm:t>
    </dgm:pt>
    <dgm:pt modelId="{E427BC1F-2918-445C-BE5A-2F3663CFED91}" type="pres">
      <dgm:prSet presAssocID="{6CE321B0-C866-49FF-AEFC-95B5D1E0A3F5}" presName="sibTrans" presStyleLbl="sibTrans2D1" presStyleIdx="0" presStyleCnt="6"/>
      <dgm:spPr/>
      <dgm:t>
        <a:bodyPr/>
        <a:lstStyle/>
        <a:p>
          <a:endParaRPr lang="en-US"/>
        </a:p>
      </dgm:t>
    </dgm:pt>
    <dgm:pt modelId="{003BDA2A-05F0-4F46-BA9E-13F6754485A2}" type="pres">
      <dgm:prSet presAssocID="{6CE321B0-C866-49FF-AEFC-95B5D1E0A3F5}" presName="connectorText" presStyleLbl="sibTrans2D1" presStyleIdx="0" presStyleCnt="6"/>
      <dgm:spPr/>
      <dgm:t>
        <a:bodyPr/>
        <a:lstStyle/>
        <a:p>
          <a:endParaRPr lang="en-US"/>
        </a:p>
      </dgm:t>
    </dgm:pt>
    <dgm:pt modelId="{9180DF05-5A07-4213-9A8E-4FF9D25BBC8E}" type="pres">
      <dgm:prSet presAssocID="{8D95A697-DC92-4505-962F-4270329BD8FC}" presName="node" presStyleLbl="node1" presStyleIdx="1" presStyleCnt="6">
        <dgm:presLayoutVars>
          <dgm:bulletEnabled val="1"/>
        </dgm:presLayoutVars>
      </dgm:prSet>
      <dgm:spPr/>
      <dgm:t>
        <a:bodyPr/>
        <a:lstStyle/>
        <a:p>
          <a:endParaRPr lang="en-US"/>
        </a:p>
      </dgm:t>
    </dgm:pt>
    <dgm:pt modelId="{5776672B-BB57-4C56-B0A2-05DB33E5E6BA}" type="pres">
      <dgm:prSet presAssocID="{B70766BE-85C7-402F-B44E-9CBE0A4DC31F}" presName="sibTrans" presStyleLbl="sibTrans2D1" presStyleIdx="1" presStyleCnt="6"/>
      <dgm:spPr/>
      <dgm:t>
        <a:bodyPr/>
        <a:lstStyle/>
        <a:p>
          <a:endParaRPr lang="en-US"/>
        </a:p>
      </dgm:t>
    </dgm:pt>
    <dgm:pt modelId="{761183C6-F3B2-453D-B3C9-09F3BEF10800}" type="pres">
      <dgm:prSet presAssocID="{B70766BE-85C7-402F-B44E-9CBE0A4DC31F}" presName="connectorText" presStyleLbl="sibTrans2D1" presStyleIdx="1" presStyleCnt="6"/>
      <dgm:spPr/>
      <dgm:t>
        <a:bodyPr/>
        <a:lstStyle/>
        <a:p>
          <a:endParaRPr lang="en-US"/>
        </a:p>
      </dgm:t>
    </dgm:pt>
    <dgm:pt modelId="{92B8631A-FE6E-4F8A-903E-00F5BCCC00EF}" type="pres">
      <dgm:prSet presAssocID="{C87E2BF5-E45B-4224-83A9-0548B81AE307}" presName="node" presStyleLbl="node1" presStyleIdx="2" presStyleCnt="6">
        <dgm:presLayoutVars>
          <dgm:bulletEnabled val="1"/>
        </dgm:presLayoutVars>
      </dgm:prSet>
      <dgm:spPr/>
      <dgm:t>
        <a:bodyPr/>
        <a:lstStyle/>
        <a:p>
          <a:endParaRPr lang="en-US"/>
        </a:p>
      </dgm:t>
    </dgm:pt>
    <dgm:pt modelId="{AD8B52E5-ADF9-4267-81B5-4661263650F9}" type="pres">
      <dgm:prSet presAssocID="{F0C01D25-A3D4-4AAC-AA73-B9BBA4076AF1}" presName="sibTrans" presStyleLbl="sibTrans2D1" presStyleIdx="2" presStyleCnt="6"/>
      <dgm:spPr/>
      <dgm:t>
        <a:bodyPr/>
        <a:lstStyle/>
        <a:p>
          <a:endParaRPr lang="en-US"/>
        </a:p>
      </dgm:t>
    </dgm:pt>
    <dgm:pt modelId="{A7B49152-ABC8-410E-92EF-09310D854EE2}" type="pres">
      <dgm:prSet presAssocID="{F0C01D25-A3D4-4AAC-AA73-B9BBA4076AF1}" presName="connectorText" presStyleLbl="sibTrans2D1" presStyleIdx="2" presStyleCnt="6"/>
      <dgm:spPr/>
      <dgm:t>
        <a:bodyPr/>
        <a:lstStyle/>
        <a:p>
          <a:endParaRPr lang="en-US"/>
        </a:p>
      </dgm:t>
    </dgm:pt>
    <dgm:pt modelId="{D7DE4B8A-6E12-4D71-A965-2C6E99AC25D9}" type="pres">
      <dgm:prSet presAssocID="{B06481DF-C7C5-431A-B0ED-AFEF8C6A3B50}" presName="node" presStyleLbl="node1" presStyleIdx="3" presStyleCnt="6">
        <dgm:presLayoutVars>
          <dgm:bulletEnabled val="1"/>
        </dgm:presLayoutVars>
      </dgm:prSet>
      <dgm:spPr/>
      <dgm:t>
        <a:bodyPr/>
        <a:lstStyle/>
        <a:p>
          <a:endParaRPr lang="en-US"/>
        </a:p>
      </dgm:t>
    </dgm:pt>
    <dgm:pt modelId="{475D2E17-10AA-48F4-85F1-9F4BEF74FC48}" type="pres">
      <dgm:prSet presAssocID="{C338F7D6-E969-4479-8286-3D8BF4327E53}" presName="sibTrans" presStyleLbl="sibTrans2D1" presStyleIdx="3" presStyleCnt="6"/>
      <dgm:spPr/>
      <dgm:t>
        <a:bodyPr/>
        <a:lstStyle/>
        <a:p>
          <a:endParaRPr lang="en-US"/>
        </a:p>
      </dgm:t>
    </dgm:pt>
    <dgm:pt modelId="{10E1EB57-9B03-43C1-B83D-1EB492F7C40F}" type="pres">
      <dgm:prSet presAssocID="{C338F7D6-E969-4479-8286-3D8BF4327E53}" presName="connectorText" presStyleLbl="sibTrans2D1" presStyleIdx="3" presStyleCnt="6"/>
      <dgm:spPr/>
      <dgm:t>
        <a:bodyPr/>
        <a:lstStyle/>
        <a:p>
          <a:endParaRPr lang="en-US"/>
        </a:p>
      </dgm:t>
    </dgm:pt>
    <dgm:pt modelId="{53CF02CE-F31F-4F66-8C81-8299682D99F0}" type="pres">
      <dgm:prSet presAssocID="{DC04E6A6-0350-4655-B8D3-CA99C34BED9F}" presName="node" presStyleLbl="node1" presStyleIdx="4" presStyleCnt="6">
        <dgm:presLayoutVars>
          <dgm:bulletEnabled val="1"/>
        </dgm:presLayoutVars>
      </dgm:prSet>
      <dgm:spPr/>
      <dgm:t>
        <a:bodyPr/>
        <a:lstStyle/>
        <a:p>
          <a:endParaRPr lang="en-US"/>
        </a:p>
      </dgm:t>
    </dgm:pt>
    <dgm:pt modelId="{DC7B5EE2-48F1-4C6E-BDD3-7C6F08D9F0E5}" type="pres">
      <dgm:prSet presAssocID="{C6A8BA7E-DD31-42B0-8797-C8CC32E71C54}" presName="sibTrans" presStyleLbl="sibTrans2D1" presStyleIdx="4" presStyleCnt="6"/>
      <dgm:spPr/>
      <dgm:t>
        <a:bodyPr/>
        <a:lstStyle/>
        <a:p>
          <a:endParaRPr lang="en-US"/>
        </a:p>
      </dgm:t>
    </dgm:pt>
    <dgm:pt modelId="{4888B097-76EA-475B-9810-B462FF806BAB}" type="pres">
      <dgm:prSet presAssocID="{C6A8BA7E-DD31-42B0-8797-C8CC32E71C54}" presName="connectorText" presStyleLbl="sibTrans2D1" presStyleIdx="4" presStyleCnt="6"/>
      <dgm:spPr/>
      <dgm:t>
        <a:bodyPr/>
        <a:lstStyle/>
        <a:p>
          <a:endParaRPr lang="en-US"/>
        </a:p>
      </dgm:t>
    </dgm:pt>
    <dgm:pt modelId="{AF6F49C0-03E7-4CB5-9A68-D0AB20222F81}" type="pres">
      <dgm:prSet presAssocID="{B01FABAF-2198-431F-8BCB-F5A28F79E229}" presName="node" presStyleLbl="node1" presStyleIdx="5" presStyleCnt="6">
        <dgm:presLayoutVars>
          <dgm:bulletEnabled val="1"/>
        </dgm:presLayoutVars>
      </dgm:prSet>
      <dgm:spPr/>
      <dgm:t>
        <a:bodyPr/>
        <a:lstStyle/>
        <a:p>
          <a:endParaRPr lang="en-US"/>
        </a:p>
      </dgm:t>
    </dgm:pt>
    <dgm:pt modelId="{E9C088C5-7827-4C1A-A10C-69EE377DEF12}" type="pres">
      <dgm:prSet presAssocID="{23F55FA0-85D8-40A6-9F20-93CC6EADC7E1}" presName="sibTrans" presStyleLbl="sibTrans2D1" presStyleIdx="5" presStyleCnt="6"/>
      <dgm:spPr/>
      <dgm:t>
        <a:bodyPr/>
        <a:lstStyle/>
        <a:p>
          <a:endParaRPr lang="en-US"/>
        </a:p>
      </dgm:t>
    </dgm:pt>
    <dgm:pt modelId="{AD943465-8A4C-43C8-B49D-EBEE423A1829}" type="pres">
      <dgm:prSet presAssocID="{23F55FA0-85D8-40A6-9F20-93CC6EADC7E1}" presName="connectorText" presStyleLbl="sibTrans2D1" presStyleIdx="5" presStyleCnt="6"/>
      <dgm:spPr/>
      <dgm:t>
        <a:bodyPr/>
        <a:lstStyle/>
        <a:p>
          <a:endParaRPr lang="en-US"/>
        </a:p>
      </dgm:t>
    </dgm:pt>
  </dgm:ptLst>
  <dgm:cxnLst>
    <dgm:cxn modelId="{33F2DADA-98C2-402C-BEA1-FC15F86C5AE9}" type="presOf" srcId="{F0C01D25-A3D4-4AAC-AA73-B9BBA4076AF1}" destId="{AD8B52E5-ADF9-4267-81B5-4661263650F9}" srcOrd="0" destOrd="0" presId="urn:microsoft.com/office/officeart/2005/8/layout/cycle2"/>
    <dgm:cxn modelId="{BFCF5350-B3E4-44D8-B3B8-33D70DAD035D}" srcId="{E4782DED-26FC-4AEA-B463-625B73E4216A}" destId="{DC04E6A6-0350-4655-B8D3-CA99C34BED9F}" srcOrd="4" destOrd="0" parTransId="{1141E198-234C-47E8-B534-2E9E57251243}" sibTransId="{C6A8BA7E-DD31-42B0-8797-C8CC32E71C54}"/>
    <dgm:cxn modelId="{5FF3F214-7F6B-49AB-A7E8-BA7A48F96FD4}" type="presOf" srcId="{23F55FA0-85D8-40A6-9F20-93CC6EADC7E1}" destId="{AD943465-8A4C-43C8-B49D-EBEE423A1829}" srcOrd="1" destOrd="0" presId="urn:microsoft.com/office/officeart/2005/8/layout/cycle2"/>
    <dgm:cxn modelId="{419C6BED-1AD6-44F6-A17E-9F79563CD075}" type="presOf" srcId="{8D95A697-DC92-4505-962F-4270329BD8FC}" destId="{9180DF05-5A07-4213-9A8E-4FF9D25BBC8E}" srcOrd="0" destOrd="0" presId="urn:microsoft.com/office/officeart/2005/8/layout/cycle2"/>
    <dgm:cxn modelId="{6F7A178B-C459-4EF3-B74D-A27F375E030B}" type="presOf" srcId="{C87E2BF5-E45B-4224-83A9-0548B81AE307}" destId="{92B8631A-FE6E-4F8A-903E-00F5BCCC00EF}" srcOrd="0" destOrd="0" presId="urn:microsoft.com/office/officeart/2005/8/layout/cycle2"/>
    <dgm:cxn modelId="{518A1AD1-177A-4503-B1FC-495818D056B5}" type="presOf" srcId="{C6A8BA7E-DD31-42B0-8797-C8CC32E71C54}" destId="{DC7B5EE2-48F1-4C6E-BDD3-7C6F08D9F0E5}" srcOrd="0" destOrd="0" presId="urn:microsoft.com/office/officeart/2005/8/layout/cycle2"/>
    <dgm:cxn modelId="{F406FA45-2C8D-4844-83D4-D47B2DB0B396}" type="presOf" srcId="{7D0C48D8-9EA8-46D1-BDDE-4AB7F8C49D70}" destId="{9C42332A-7266-48CF-AB51-BB1E85469199}" srcOrd="0" destOrd="0" presId="urn:microsoft.com/office/officeart/2005/8/layout/cycle2"/>
    <dgm:cxn modelId="{96BF56B9-E1FE-48E3-8E18-80FF0B38CD02}" type="presOf" srcId="{C338F7D6-E969-4479-8286-3D8BF4327E53}" destId="{10E1EB57-9B03-43C1-B83D-1EB492F7C40F}" srcOrd="1" destOrd="0" presId="urn:microsoft.com/office/officeart/2005/8/layout/cycle2"/>
    <dgm:cxn modelId="{2AB686DD-005E-4122-ACB1-888140AFDDBF}" srcId="{E4782DED-26FC-4AEA-B463-625B73E4216A}" destId="{7D0C48D8-9EA8-46D1-BDDE-4AB7F8C49D70}" srcOrd="0" destOrd="0" parTransId="{9AA1504A-180F-4B6E-ADF2-AE245DB93916}" sibTransId="{6CE321B0-C866-49FF-AEFC-95B5D1E0A3F5}"/>
    <dgm:cxn modelId="{6B07A3A4-7A03-4DC6-AA55-7469DC92EC7A}" type="presOf" srcId="{B06481DF-C7C5-431A-B0ED-AFEF8C6A3B50}" destId="{D7DE4B8A-6E12-4D71-A965-2C6E99AC25D9}" srcOrd="0" destOrd="0" presId="urn:microsoft.com/office/officeart/2005/8/layout/cycle2"/>
    <dgm:cxn modelId="{13C43AA9-9A71-4313-873B-A750F35B2974}" type="presOf" srcId="{F0C01D25-A3D4-4AAC-AA73-B9BBA4076AF1}" destId="{A7B49152-ABC8-410E-92EF-09310D854EE2}" srcOrd="1" destOrd="0" presId="urn:microsoft.com/office/officeart/2005/8/layout/cycle2"/>
    <dgm:cxn modelId="{6303562C-3A13-4158-B564-B7F55478B278}" type="presOf" srcId="{C6A8BA7E-DD31-42B0-8797-C8CC32E71C54}" destId="{4888B097-76EA-475B-9810-B462FF806BAB}" srcOrd="1" destOrd="0" presId="urn:microsoft.com/office/officeart/2005/8/layout/cycle2"/>
    <dgm:cxn modelId="{A3C5483C-83D1-4168-AAB0-407C78F1A79D}" srcId="{E4782DED-26FC-4AEA-B463-625B73E4216A}" destId="{C87E2BF5-E45B-4224-83A9-0548B81AE307}" srcOrd="2" destOrd="0" parTransId="{8130B97F-164E-4EFD-B51F-DC7B16456985}" sibTransId="{F0C01D25-A3D4-4AAC-AA73-B9BBA4076AF1}"/>
    <dgm:cxn modelId="{54816127-9EEB-4AC3-9798-A3AF1B8193D7}" type="presOf" srcId="{B70766BE-85C7-402F-B44E-9CBE0A4DC31F}" destId="{761183C6-F3B2-453D-B3C9-09F3BEF10800}" srcOrd="1" destOrd="0" presId="urn:microsoft.com/office/officeart/2005/8/layout/cycle2"/>
    <dgm:cxn modelId="{538DA337-DD01-45DA-958F-09B157FA6334}" srcId="{E4782DED-26FC-4AEA-B463-625B73E4216A}" destId="{B06481DF-C7C5-431A-B0ED-AFEF8C6A3B50}" srcOrd="3" destOrd="0" parTransId="{BD2740BA-973A-4F37-9163-5FE69E165356}" sibTransId="{C338F7D6-E969-4479-8286-3D8BF4327E53}"/>
    <dgm:cxn modelId="{939A3E99-F90B-4D58-8DE9-7592E60A96C8}" type="presOf" srcId="{6CE321B0-C866-49FF-AEFC-95B5D1E0A3F5}" destId="{E427BC1F-2918-445C-BE5A-2F3663CFED91}" srcOrd="0" destOrd="0" presId="urn:microsoft.com/office/officeart/2005/8/layout/cycle2"/>
    <dgm:cxn modelId="{D167CF0A-FAA2-4E78-9A27-46D4D86FFFDB}" type="presOf" srcId="{6CE321B0-C866-49FF-AEFC-95B5D1E0A3F5}" destId="{003BDA2A-05F0-4F46-BA9E-13F6754485A2}" srcOrd="1" destOrd="0" presId="urn:microsoft.com/office/officeart/2005/8/layout/cycle2"/>
    <dgm:cxn modelId="{1252AD24-E865-43A4-B6A7-8ECC84D1DCFC}" type="presOf" srcId="{C338F7D6-E969-4479-8286-3D8BF4327E53}" destId="{475D2E17-10AA-48F4-85F1-9F4BEF74FC48}" srcOrd="0" destOrd="0" presId="urn:microsoft.com/office/officeart/2005/8/layout/cycle2"/>
    <dgm:cxn modelId="{07FCBFBA-7FB9-4F47-A0EC-AFA9A54F228A}" srcId="{E4782DED-26FC-4AEA-B463-625B73E4216A}" destId="{8D95A697-DC92-4505-962F-4270329BD8FC}" srcOrd="1" destOrd="0" parTransId="{B00F3DAA-A4F6-4714-9DAA-A1C94E16E678}" sibTransId="{B70766BE-85C7-402F-B44E-9CBE0A4DC31F}"/>
    <dgm:cxn modelId="{7F2CE05F-12DD-42D6-954A-F241562CEEED}" srcId="{E4782DED-26FC-4AEA-B463-625B73E4216A}" destId="{B01FABAF-2198-431F-8BCB-F5A28F79E229}" srcOrd="5" destOrd="0" parTransId="{B85380B2-EDD2-42AD-A059-0F0FE357893B}" sibTransId="{23F55FA0-85D8-40A6-9F20-93CC6EADC7E1}"/>
    <dgm:cxn modelId="{3B43A5B4-328A-426A-8F0D-FD6364122E45}" type="presOf" srcId="{B01FABAF-2198-431F-8BCB-F5A28F79E229}" destId="{AF6F49C0-03E7-4CB5-9A68-D0AB20222F81}" srcOrd="0" destOrd="0" presId="urn:microsoft.com/office/officeart/2005/8/layout/cycle2"/>
    <dgm:cxn modelId="{265012C8-9527-41AA-A551-739FC863A159}" type="presOf" srcId="{23F55FA0-85D8-40A6-9F20-93CC6EADC7E1}" destId="{E9C088C5-7827-4C1A-A10C-69EE377DEF12}" srcOrd="0" destOrd="0" presId="urn:microsoft.com/office/officeart/2005/8/layout/cycle2"/>
    <dgm:cxn modelId="{B99B2258-EE8B-4867-9D91-90B3545B324F}" type="presOf" srcId="{B70766BE-85C7-402F-B44E-9CBE0A4DC31F}" destId="{5776672B-BB57-4C56-B0A2-05DB33E5E6BA}" srcOrd="0" destOrd="0" presId="urn:microsoft.com/office/officeart/2005/8/layout/cycle2"/>
    <dgm:cxn modelId="{383E8C8E-2CE0-42BD-A29F-DACEE57BDAA3}" type="presOf" srcId="{E4782DED-26FC-4AEA-B463-625B73E4216A}" destId="{84795CCF-AAF7-4703-A462-72610EF17CDD}" srcOrd="0" destOrd="0" presId="urn:microsoft.com/office/officeart/2005/8/layout/cycle2"/>
    <dgm:cxn modelId="{9BD37BD3-3DCB-4962-AFC7-FEA67827BFD6}" type="presOf" srcId="{DC04E6A6-0350-4655-B8D3-CA99C34BED9F}" destId="{53CF02CE-F31F-4F66-8C81-8299682D99F0}" srcOrd="0" destOrd="0" presId="urn:microsoft.com/office/officeart/2005/8/layout/cycle2"/>
    <dgm:cxn modelId="{7A17E44A-7FEE-4F12-84BE-614A2ACA8FD1}" type="presParOf" srcId="{84795CCF-AAF7-4703-A462-72610EF17CDD}" destId="{9C42332A-7266-48CF-AB51-BB1E85469199}" srcOrd="0" destOrd="0" presId="urn:microsoft.com/office/officeart/2005/8/layout/cycle2"/>
    <dgm:cxn modelId="{94BC2E63-7676-44DD-9AB7-3F7FC4D5833D}" type="presParOf" srcId="{84795CCF-AAF7-4703-A462-72610EF17CDD}" destId="{E427BC1F-2918-445C-BE5A-2F3663CFED91}" srcOrd="1" destOrd="0" presId="urn:microsoft.com/office/officeart/2005/8/layout/cycle2"/>
    <dgm:cxn modelId="{D5C95F13-3E94-4896-89EA-D81232F26044}" type="presParOf" srcId="{E427BC1F-2918-445C-BE5A-2F3663CFED91}" destId="{003BDA2A-05F0-4F46-BA9E-13F6754485A2}" srcOrd="0" destOrd="0" presId="urn:microsoft.com/office/officeart/2005/8/layout/cycle2"/>
    <dgm:cxn modelId="{C236DA24-8B6F-4805-9257-1CD5DE172035}" type="presParOf" srcId="{84795CCF-AAF7-4703-A462-72610EF17CDD}" destId="{9180DF05-5A07-4213-9A8E-4FF9D25BBC8E}" srcOrd="2" destOrd="0" presId="urn:microsoft.com/office/officeart/2005/8/layout/cycle2"/>
    <dgm:cxn modelId="{23E186C2-75E6-4B0F-94DF-BB281C29FF96}" type="presParOf" srcId="{84795CCF-AAF7-4703-A462-72610EF17CDD}" destId="{5776672B-BB57-4C56-B0A2-05DB33E5E6BA}" srcOrd="3" destOrd="0" presId="urn:microsoft.com/office/officeart/2005/8/layout/cycle2"/>
    <dgm:cxn modelId="{1D9FB90E-886B-4B53-A374-D92C37314B85}" type="presParOf" srcId="{5776672B-BB57-4C56-B0A2-05DB33E5E6BA}" destId="{761183C6-F3B2-453D-B3C9-09F3BEF10800}" srcOrd="0" destOrd="0" presId="urn:microsoft.com/office/officeart/2005/8/layout/cycle2"/>
    <dgm:cxn modelId="{732A8D25-3563-4CC3-9DE2-65978A003DBF}" type="presParOf" srcId="{84795CCF-AAF7-4703-A462-72610EF17CDD}" destId="{92B8631A-FE6E-4F8A-903E-00F5BCCC00EF}" srcOrd="4" destOrd="0" presId="urn:microsoft.com/office/officeart/2005/8/layout/cycle2"/>
    <dgm:cxn modelId="{0D90DCF7-2D0D-4514-9648-777781A0DDA3}" type="presParOf" srcId="{84795CCF-AAF7-4703-A462-72610EF17CDD}" destId="{AD8B52E5-ADF9-4267-81B5-4661263650F9}" srcOrd="5" destOrd="0" presId="urn:microsoft.com/office/officeart/2005/8/layout/cycle2"/>
    <dgm:cxn modelId="{1E7FF215-78F4-4A9C-BC81-35FA739D4B8D}" type="presParOf" srcId="{AD8B52E5-ADF9-4267-81B5-4661263650F9}" destId="{A7B49152-ABC8-410E-92EF-09310D854EE2}" srcOrd="0" destOrd="0" presId="urn:microsoft.com/office/officeart/2005/8/layout/cycle2"/>
    <dgm:cxn modelId="{39BAFC40-ECD9-472B-B4A8-9080B4B759CE}" type="presParOf" srcId="{84795CCF-AAF7-4703-A462-72610EF17CDD}" destId="{D7DE4B8A-6E12-4D71-A965-2C6E99AC25D9}" srcOrd="6" destOrd="0" presId="urn:microsoft.com/office/officeart/2005/8/layout/cycle2"/>
    <dgm:cxn modelId="{0ED03210-9DC9-4DD8-844B-25B224A4D8AB}" type="presParOf" srcId="{84795CCF-AAF7-4703-A462-72610EF17CDD}" destId="{475D2E17-10AA-48F4-85F1-9F4BEF74FC48}" srcOrd="7" destOrd="0" presId="urn:microsoft.com/office/officeart/2005/8/layout/cycle2"/>
    <dgm:cxn modelId="{2F019868-7CF7-4799-BC51-DAF3600FED0A}" type="presParOf" srcId="{475D2E17-10AA-48F4-85F1-9F4BEF74FC48}" destId="{10E1EB57-9B03-43C1-B83D-1EB492F7C40F}" srcOrd="0" destOrd="0" presId="urn:microsoft.com/office/officeart/2005/8/layout/cycle2"/>
    <dgm:cxn modelId="{F0578D1B-DF1E-4DBE-AE8F-5EF2CD2015CA}" type="presParOf" srcId="{84795CCF-AAF7-4703-A462-72610EF17CDD}" destId="{53CF02CE-F31F-4F66-8C81-8299682D99F0}" srcOrd="8" destOrd="0" presId="urn:microsoft.com/office/officeart/2005/8/layout/cycle2"/>
    <dgm:cxn modelId="{A182456E-356D-49EE-BEA2-1395F0130149}" type="presParOf" srcId="{84795CCF-AAF7-4703-A462-72610EF17CDD}" destId="{DC7B5EE2-48F1-4C6E-BDD3-7C6F08D9F0E5}" srcOrd="9" destOrd="0" presId="urn:microsoft.com/office/officeart/2005/8/layout/cycle2"/>
    <dgm:cxn modelId="{DBC62D24-1EA3-45B0-B447-F1BF8EDBC33F}" type="presParOf" srcId="{DC7B5EE2-48F1-4C6E-BDD3-7C6F08D9F0E5}" destId="{4888B097-76EA-475B-9810-B462FF806BAB}" srcOrd="0" destOrd="0" presId="urn:microsoft.com/office/officeart/2005/8/layout/cycle2"/>
    <dgm:cxn modelId="{B6921F49-9466-46DE-B897-01DD2D7957B8}" type="presParOf" srcId="{84795CCF-AAF7-4703-A462-72610EF17CDD}" destId="{AF6F49C0-03E7-4CB5-9A68-D0AB20222F81}" srcOrd="10" destOrd="0" presId="urn:microsoft.com/office/officeart/2005/8/layout/cycle2"/>
    <dgm:cxn modelId="{F69262D9-3FED-4B9C-AD04-353F04AA2FC2}" type="presParOf" srcId="{84795CCF-AAF7-4703-A462-72610EF17CDD}" destId="{E9C088C5-7827-4C1A-A10C-69EE377DEF12}" srcOrd="11" destOrd="0" presId="urn:microsoft.com/office/officeart/2005/8/layout/cycle2"/>
    <dgm:cxn modelId="{635F4679-E0DF-4DA0-A152-54DC11356784}" type="presParOf" srcId="{E9C088C5-7827-4C1A-A10C-69EE377DEF12}" destId="{AD943465-8A4C-43C8-B49D-EBEE423A182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1AFC32-6AAF-4691-8A27-1FA979951DD5}" type="doc">
      <dgm:prSet loTypeId="urn:microsoft.com/office/officeart/2005/8/layout/radial6" loCatId="cycle" qsTypeId="urn:microsoft.com/office/officeart/2005/8/quickstyle/simple3" qsCatId="simple" csTypeId="urn:microsoft.com/office/officeart/2005/8/colors/accent1_2" csCatId="accent1" phldr="1"/>
      <dgm:spPr/>
      <dgm:t>
        <a:bodyPr/>
        <a:lstStyle/>
        <a:p>
          <a:endParaRPr lang="en-US"/>
        </a:p>
      </dgm:t>
    </dgm:pt>
    <dgm:pt modelId="{5A2BE7A5-2865-41F1-845A-A2581B0EE48C}">
      <dgm:prSet phldrT="[Text]" custT="1"/>
      <dgm:spPr/>
      <dgm:t>
        <a:bodyPr/>
        <a:lstStyle/>
        <a:p>
          <a:r>
            <a:rPr lang="fa-IR" sz="3200" b="0" dirty="0" smtClean="0"/>
            <a:t>مولفه های ارتباطات</a:t>
          </a:r>
          <a:endParaRPr lang="en-US" sz="3200" b="0" dirty="0"/>
        </a:p>
      </dgm:t>
    </dgm:pt>
    <dgm:pt modelId="{0FFCDFEC-450D-41DC-BD21-25E881394D5A}" type="parTrans" cxnId="{38E23D79-1A5E-4B07-B2A2-B1A90A5BBF1C}">
      <dgm:prSet/>
      <dgm:spPr/>
      <dgm:t>
        <a:bodyPr/>
        <a:lstStyle/>
        <a:p>
          <a:endParaRPr lang="en-US" b="0"/>
        </a:p>
      </dgm:t>
    </dgm:pt>
    <dgm:pt modelId="{7735E5AF-2559-44D2-9030-7B80BBEAE460}" type="sibTrans" cxnId="{38E23D79-1A5E-4B07-B2A2-B1A90A5BBF1C}">
      <dgm:prSet/>
      <dgm:spPr/>
      <dgm:t>
        <a:bodyPr/>
        <a:lstStyle/>
        <a:p>
          <a:endParaRPr lang="en-US" b="0"/>
        </a:p>
      </dgm:t>
    </dgm:pt>
    <dgm:pt modelId="{3498F995-614E-4805-9770-1064D9B906CD}">
      <dgm:prSet phldrT="[Text]"/>
      <dgm:spPr/>
      <dgm:t>
        <a:bodyPr/>
        <a:lstStyle/>
        <a:p>
          <a:r>
            <a:rPr lang="fa-IR" b="1" dirty="0" smtClean="0"/>
            <a:t>ارتباطات دو یا بیش از دو نفر</a:t>
          </a:r>
          <a:endParaRPr lang="en-US" b="1" dirty="0"/>
        </a:p>
      </dgm:t>
    </dgm:pt>
    <dgm:pt modelId="{EB19C4A7-7997-497E-8D5B-7ABA20734B33}" type="parTrans" cxnId="{2773D26E-6983-4A41-A0EA-E79D7D020D13}">
      <dgm:prSet/>
      <dgm:spPr/>
      <dgm:t>
        <a:bodyPr/>
        <a:lstStyle/>
        <a:p>
          <a:endParaRPr lang="en-US" b="0"/>
        </a:p>
      </dgm:t>
    </dgm:pt>
    <dgm:pt modelId="{F022D45F-97A2-49F6-BB67-1F96A03D627C}" type="sibTrans" cxnId="{2773D26E-6983-4A41-A0EA-E79D7D020D13}">
      <dgm:prSet/>
      <dgm:spPr/>
      <dgm:t>
        <a:bodyPr/>
        <a:lstStyle/>
        <a:p>
          <a:endParaRPr lang="en-US" b="0"/>
        </a:p>
      </dgm:t>
    </dgm:pt>
    <dgm:pt modelId="{1607BF2F-14E5-4D1F-BDF2-47A4D2C7F09B}">
      <dgm:prSet phldrT="[Text]" custT="1"/>
      <dgm:spPr/>
      <dgm:t>
        <a:bodyPr/>
        <a:lstStyle/>
        <a:p>
          <a:r>
            <a:rPr lang="fa-IR" sz="2000" b="1" dirty="0" smtClean="0"/>
            <a:t>ارتباطات یک فرآیند است</a:t>
          </a:r>
          <a:endParaRPr lang="en-US" sz="2000" b="1" dirty="0"/>
        </a:p>
      </dgm:t>
    </dgm:pt>
    <dgm:pt modelId="{CCEB73F9-E81A-4A6E-A752-1EEE5CF2FF1B}" type="parTrans" cxnId="{E0F536CD-8C12-4086-B7FD-E4914A1A5C3D}">
      <dgm:prSet/>
      <dgm:spPr/>
      <dgm:t>
        <a:bodyPr/>
        <a:lstStyle/>
        <a:p>
          <a:endParaRPr lang="en-US" b="0"/>
        </a:p>
      </dgm:t>
    </dgm:pt>
    <dgm:pt modelId="{B1CBBE2D-4188-4A71-A4C7-B582BC6F1D8F}" type="sibTrans" cxnId="{E0F536CD-8C12-4086-B7FD-E4914A1A5C3D}">
      <dgm:prSet/>
      <dgm:spPr/>
      <dgm:t>
        <a:bodyPr/>
        <a:lstStyle/>
        <a:p>
          <a:endParaRPr lang="en-US" b="0"/>
        </a:p>
      </dgm:t>
    </dgm:pt>
    <dgm:pt modelId="{6B9D14AA-DEC0-4FC6-8DC5-8A98CE5AF833}">
      <dgm:prSet phldrT="[Text]" custT="1"/>
      <dgm:spPr/>
      <dgm:t>
        <a:bodyPr/>
        <a:lstStyle/>
        <a:p>
          <a:r>
            <a:rPr lang="fa-IR" sz="2000" b="1" dirty="0" smtClean="0"/>
            <a:t>ارتباطات تعاملی است</a:t>
          </a:r>
          <a:endParaRPr lang="en-US" sz="2000" b="1" dirty="0"/>
        </a:p>
      </dgm:t>
    </dgm:pt>
    <dgm:pt modelId="{DA0D577C-D6B3-406F-B299-835293E1FEF3}" type="parTrans" cxnId="{1117B13C-4B7B-41AE-93D0-2E7BD096BB78}">
      <dgm:prSet/>
      <dgm:spPr/>
      <dgm:t>
        <a:bodyPr/>
        <a:lstStyle/>
        <a:p>
          <a:endParaRPr lang="en-US" b="0"/>
        </a:p>
      </dgm:t>
    </dgm:pt>
    <dgm:pt modelId="{311884AC-1198-4B81-BE4F-B7624DBA3B07}" type="sibTrans" cxnId="{1117B13C-4B7B-41AE-93D0-2E7BD096BB78}">
      <dgm:prSet/>
      <dgm:spPr/>
      <dgm:t>
        <a:bodyPr/>
        <a:lstStyle/>
        <a:p>
          <a:endParaRPr lang="en-US" b="0"/>
        </a:p>
      </dgm:t>
    </dgm:pt>
    <dgm:pt modelId="{D9FFB8AC-25DC-4D04-8D52-6344F417D5D5}">
      <dgm:prSet phldrT="[Text]" custT="1"/>
      <dgm:spPr/>
      <dgm:t>
        <a:bodyPr/>
        <a:lstStyle/>
        <a:p>
          <a:r>
            <a:rPr lang="fa-IR" sz="2000" b="1" dirty="0" smtClean="0"/>
            <a:t>ارتباطات نمادین است</a:t>
          </a:r>
          <a:endParaRPr lang="en-US" sz="2000" b="1" dirty="0"/>
        </a:p>
      </dgm:t>
    </dgm:pt>
    <dgm:pt modelId="{746718A6-E7AD-49B4-B4DB-1B79EF81B319}" type="parTrans" cxnId="{9956D7BF-F5D6-4FD7-864B-B66BB8AC115C}">
      <dgm:prSet/>
      <dgm:spPr/>
      <dgm:t>
        <a:bodyPr/>
        <a:lstStyle/>
        <a:p>
          <a:endParaRPr lang="en-US" b="0"/>
        </a:p>
      </dgm:t>
    </dgm:pt>
    <dgm:pt modelId="{19886C37-61A5-4197-855B-F4D96AE9B3AF}" type="sibTrans" cxnId="{9956D7BF-F5D6-4FD7-864B-B66BB8AC115C}">
      <dgm:prSet/>
      <dgm:spPr/>
      <dgm:t>
        <a:bodyPr/>
        <a:lstStyle/>
        <a:p>
          <a:endParaRPr lang="en-US" b="0"/>
        </a:p>
      </dgm:t>
    </dgm:pt>
    <dgm:pt modelId="{FE65649B-6A5A-4920-886E-928932B4CE54}">
      <dgm:prSet phldrT="[Text]" custT="1"/>
      <dgm:spPr/>
      <dgm:t>
        <a:bodyPr/>
        <a:lstStyle/>
        <a:p>
          <a:r>
            <a:rPr lang="fa-IR" sz="2000" b="1" dirty="0" smtClean="0"/>
            <a:t>ارتباطات عمدی است</a:t>
          </a:r>
          <a:endParaRPr lang="en-US" sz="2000" b="1" dirty="0"/>
        </a:p>
      </dgm:t>
    </dgm:pt>
    <dgm:pt modelId="{C1A917DB-B73C-4C5A-9743-92373D50C0BD}" type="parTrans" cxnId="{35807C20-8F4A-4A63-A819-A41121A4C0CD}">
      <dgm:prSet/>
      <dgm:spPr/>
      <dgm:t>
        <a:bodyPr/>
        <a:lstStyle/>
        <a:p>
          <a:endParaRPr lang="en-US" b="0"/>
        </a:p>
      </dgm:t>
    </dgm:pt>
    <dgm:pt modelId="{A5AEFC60-7B1E-4B04-9279-BB9F140031F2}" type="sibTrans" cxnId="{35807C20-8F4A-4A63-A819-A41121A4C0CD}">
      <dgm:prSet/>
      <dgm:spPr/>
      <dgm:t>
        <a:bodyPr/>
        <a:lstStyle/>
        <a:p>
          <a:endParaRPr lang="en-US" b="0"/>
        </a:p>
      </dgm:t>
    </dgm:pt>
    <dgm:pt modelId="{AB753677-74F3-4D1E-A504-20569B23BCFE}" type="pres">
      <dgm:prSet presAssocID="{D71AFC32-6AAF-4691-8A27-1FA979951DD5}" presName="Name0" presStyleCnt="0">
        <dgm:presLayoutVars>
          <dgm:chMax val="1"/>
          <dgm:dir/>
          <dgm:animLvl val="ctr"/>
          <dgm:resizeHandles val="exact"/>
        </dgm:presLayoutVars>
      </dgm:prSet>
      <dgm:spPr/>
      <dgm:t>
        <a:bodyPr/>
        <a:lstStyle/>
        <a:p>
          <a:endParaRPr lang="en-US"/>
        </a:p>
      </dgm:t>
    </dgm:pt>
    <dgm:pt modelId="{73C1A51F-CF86-4342-B1B8-88B021547234}" type="pres">
      <dgm:prSet presAssocID="{5A2BE7A5-2865-41F1-845A-A2581B0EE48C}" presName="centerShape" presStyleLbl="node0" presStyleIdx="0" presStyleCnt="1" custLinFactNeighborY="-837"/>
      <dgm:spPr/>
      <dgm:t>
        <a:bodyPr/>
        <a:lstStyle/>
        <a:p>
          <a:endParaRPr lang="en-US"/>
        </a:p>
      </dgm:t>
    </dgm:pt>
    <dgm:pt modelId="{DFBB30CB-2773-4CEB-8D41-6A61B597B38F}" type="pres">
      <dgm:prSet presAssocID="{3498F995-614E-4805-9770-1064D9B906CD}" presName="node" presStyleLbl="node1" presStyleIdx="0" presStyleCnt="5">
        <dgm:presLayoutVars>
          <dgm:bulletEnabled val="1"/>
        </dgm:presLayoutVars>
      </dgm:prSet>
      <dgm:spPr/>
      <dgm:t>
        <a:bodyPr/>
        <a:lstStyle/>
        <a:p>
          <a:endParaRPr lang="en-US"/>
        </a:p>
      </dgm:t>
    </dgm:pt>
    <dgm:pt modelId="{EE05EE4F-D382-4D15-B81E-34784687FFDD}" type="pres">
      <dgm:prSet presAssocID="{3498F995-614E-4805-9770-1064D9B906CD}" presName="dummy" presStyleCnt="0"/>
      <dgm:spPr/>
    </dgm:pt>
    <dgm:pt modelId="{9DE3141F-FBC2-408E-8431-E9AA439B2AE7}" type="pres">
      <dgm:prSet presAssocID="{F022D45F-97A2-49F6-BB67-1F96A03D627C}" presName="sibTrans" presStyleLbl="sibTrans2D1" presStyleIdx="0" presStyleCnt="5"/>
      <dgm:spPr/>
      <dgm:t>
        <a:bodyPr/>
        <a:lstStyle/>
        <a:p>
          <a:endParaRPr lang="en-US"/>
        </a:p>
      </dgm:t>
    </dgm:pt>
    <dgm:pt modelId="{BA269D9D-12FE-4C6A-9E30-D372B326F5B5}" type="pres">
      <dgm:prSet presAssocID="{1607BF2F-14E5-4D1F-BDF2-47A4D2C7F09B}" presName="node" presStyleLbl="node1" presStyleIdx="1" presStyleCnt="5">
        <dgm:presLayoutVars>
          <dgm:bulletEnabled val="1"/>
        </dgm:presLayoutVars>
      </dgm:prSet>
      <dgm:spPr/>
      <dgm:t>
        <a:bodyPr/>
        <a:lstStyle/>
        <a:p>
          <a:endParaRPr lang="en-US"/>
        </a:p>
      </dgm:t>
    </dgm:pt>
    <dgm:pt modelId="{BE1F6B17-85A6-4EF4-AA28-26EF622F01C4}" type="pres">
      <dgm:prSet presAssocID="{1607BF2F-14E5-4D1F-BDF2-47A4D2C7F09B}" presName="dummy" presStyleCnt="0"/>
      <dgm:spPr/>
    </dgm:pt>
    <dgm:pt modelId="{AE2C845C-3E5F-4EA9-B3A4-D9E87D3330D0}" type="pres">
      <dgm:prSet presAssocID="{B1CBBE2D-4188-4A71-A4C7-B582BC6F1D8F}" presName="sibTrans" presStyleLbl="sibTrans2D1" presStyleIdx="1" presStyleCnt="5"/>
      <dgm:spPr/>
      <dgm:t>
        <a:bodyPr/>
        <a:lstStyle/>
        <a:p>
          <a:endParaRPr lang="en-US"/>
        </a:p>
      </dgm:t>
    </dgm:pt>
    <dgm:pt modelId="{0FAF7F4B-3669-4DDE-A35C-635389DED823}" type="pres">
      <dgm:prSet presAssocID="{6B9D14AA-DEC0-4FC6-8DC5-8A98CE5AF833}" presName="node" presStyleLbl="node1" presStyleIdx="2" presStyleCnt="5">
        <dgm:presLayoutVars>
          <dgm:bulletEnabled val="1"/>
        </dgm:presLayoutVars>
      </dgm:prSet>
      <dgm:spPr/>
      <dgm:t>
        <a:bodyPr/>
        <a:lstStyle/>
        <a:p>
          <a:endParaRPr lang="en-US"/>
        </a:p>
      </dgm:t>
    </dgm:pt>
    <dgm:pt modelId="{D675161E-D9D9-4C89-AEE7-937DD58845BB}" type="pres">
      <dgm:prSet presAssocID="{6B9D14AA-DEC0-4FC6-8DC5-8A98CE5AF833}" presName="dummy" presStyleCnt="0"/>
      <dgm:spPr/>
    </dgm:pt>
    <dgm:pt modelId="{4C73F38A-6E68-40D1-ACF1-FD81F8FDC739}" type="pres">
      <dgm:prSet presAssocID="{311884AC-1198-4B81-BE4F-B7624DBA3B07}" presName="sibTrans" presStyleLbl="sibTrans2D1" presStyleIdx="2" presStyleCnt="5"/>
      <dgm:spPr/>
      <dgm:t>
        <a:bodyPr/>
        <a:lstStyle/>
        <a:p>
          <a:endParaRPr lang="en-US"/>
        </a:p>
      </dgm:t>
    </dgm:pt>
    <dgm:pt modelId="{455EA3AF-A0F7-4890-B8A0-5771AFD167BC}" type="pres">
      <dgm:prSet presAssocID="{D9FFB8AC-25DC-4D04-8D52-6344F417D5D5}" presName="node" presStyleLbl="node1" presStyleIdx="3" presStyleCnt="5">
        <dgm:presLayoutVars>
          <dgm:bulletEnabled val="1"/>
        </dgm:presLayoutVars>
      </dgm:prSet>
      <dgm:spPr/>
      <dgm:t>
        <a:bodyPr/>
        <a:lstStyle/>
        <a:p>
          <a:endParaRPr lang="en-US"/>
        </a:p>
      </dgm:t>
    </dgm:pt>
    <dgm:pt modelId="{D346EA6E-8A03-4076-A3DB-C24ECB7451C8}" type="pres">
      <dgm:prSet presAssocID="{D9FFB8AC-25DC-4D04-8D52-6344F417D5D5}" presName="dummy" presStyleCnt="0"/>
      <dgm:spPr/>
    </dgm:pt>
    <dgm:pt modelId="{75DD547F-6BD5-438E-998B-CDF7B7E391C2}" type="pres">
      <dgm:prSet presAssocID="{19886C37-61A5-4197-855B-F4D96AE9B3AF}" presName="sibTrans" presStyleLbl="sibTrans2D1" presStyleIdx="3" presStyleCnt="5"/>
      <dgm:spPr/>
      <dgm:t>
        <a:bodyPr/>
        <a:lstStyle/>
        <a:p>
          <a:endParaRPr lang="en-US"/>
        </a:p>
      </dgm:t>
    </dgm:pt>
    <dgm:pt modelId="{880942AD-13E2-4749-8DB2-D2EC4BA79D49}" type="pres">
      <dgm:prSet presAssocID="{FE65649B-6A5A-4920-886E-928932B4CE54}" presName="node" presStyleLbl="node1" presStyleIdx="4" presStyleCnt="5">
        <dgm:presLayoutVars>
          <dgm:bulletEnabled val="1"/>
        </dgm:presLayoutVars>
      </dgm:prSet>
      <dgm:spPr/>
      <dgm:t>
        <a:bodyPr/>
        <a:lstStyle/>
        <a:p>
          <a:endParaRPr lang="en-US"/>
        </a:p>
      </dgm:t>
    </dgm:pt>
    <dgm:pt modelId="{97184288-AA57-4233-991B-B70A027F5407}" type="pres">
      <dgm:prSet presAssocID="{FE65649B-6A5A-4920-886E-928932B4CE54}" presName="dummy" presStyleCnt="0"/>
      <dgm:spPr/>
    </dgm:pt>
    <dgm:pt modelId="{77CB3AF4-605D-49A7-9247-17639576AD98}" type="pres">
      <dgm:prSet presAssocID="{A5AEFC60-7B1E-4B04-9279-BB9F140031F2}" presName="sibTrans" presStyleLbl="sibTrans2D1" presStyleIdx="4" presStyleCnt="5"/>
      <dgm:spPr/>
      <dgm:t>
        <a:bodyPr/>
        <a:lstStyle/>
        <a:p>
          <a:endParaRPr lang="en-US"/>
        </a:p>
      </dgm:t>
    </dgm:pt>
  </dgm:ptLst>
  <dgm:cxnLst>
    <dgm:cxn modelId="{35807C20-8F4A-4A63-A819-A41121A4C0CD}" srcId="{5A2BE7A5-2865-41F1-845A-A2581B0EE48C}" destId="{FE65649B-6A5A-4920-886E-928932B4CE54}" srcOrd="4" destOrd="0" parTransId="{C1A917DB-B73C-4C5A-9743-92373D50C0BD}" sibTransId="{A5AEFC60-7B1E-4B04-9279-BB9F140031F2}"/>
    <dgm:cxn modelId="{07195FC1-0AAA-4803-8F65-6341D9F1A3FC}" type="presOf" srcId="{6B9D14AA-DEC0-4FC6-8DC5-8A98CE5AF833}" destId="{0FAF7F4B-3669-4DDE-A35C-635389DED823}" srcOrd="0" destOrd="0" presId="urn:microsoft.com/office/officeart/2005/8/layout/radial6"/>
    <dgm:cxn modelId="{FFB19787-2656-41B3-ACF7-B842CDB85648}" type="presOf" srcId="{F022D45F-97A2-49F6-BB67-1F96A03D627C}" destId="{9DE3141F-FBC2-408E-8431-E9AA439B2AE7}" srcOrd="0" destOrd="0" presId="urn:microsoft.com/office/officeart/2005/8/layout/radial6"/>
    <dgm:cxn modelId="{0974C7E3-8C0E-4671-9F70-253A44A6F4A4}" type="presOf" srcId="{311884AC-1198-4B81-BE4F-B7624DBA3B07}" destId="{4C73F38A-6E68-40D1-ACF1-FD81F8FDC739}" srcOrd="0" destOrd="0" presId="urn:microsoft.com/office/officeart/2005/8/layout/radial6"/>
    <dgm:cxn modelId="{1117B13C-4B7B-41AE-93D0-2E7BD096BB78}" srcId="{5A2BE7A5-2865-41F1-845A-A2581B0EE48C}" destId="{6B9D14AA-DEC0-4FC6-8DC5-8A98CE5AF833}" srcOrd="2" destOrd="0" parTransId="{DA0D577C-D6B3-406F-B299-835293E1FEF3}" sibTransId="{311884AC-1198-4B81-BE4F-B7624DBA3B07}"/>
    <dgm:cxn modelId="{B8504C96-75AF-456F-8215-981FA8806E59}" type="presOf" srcId="{5A2BE7A5-2865-41F1-845A-A2581B0EE48C}" destId="{73C1A51F-CF86-4342-B1B8-88B021547234}" srcOrd="0" destOrd="0" presId="urn:microsoft.com/office/officeart/2005/8/layout/radial6"/>
    <dgm:cxn modelId="{2773D26E-6983-4A41-A0EA-E79D7D020D13}" srcId="{5A2BE7A5-2865-41F1-845A-A2581B0EE48C}" destId="{3498F995-614E-4805-9770-1064D9B906CD}" srcOrd="0" destOrd="0" parTransId="{EB19C4A7-7997-497E-8D5B-7ABA20734B33}" sibTransId="{F022D45F-97A2-49F6-BB67-1F96A03D627C}"/>
    <dgm:cxn modelId="{EF7C815F-FC26-45C2-A0F4-44C78375E63E}" type="presOf" srcId="{D71AFC32-6AAF-4691-8A27-1FA979951DD5}" destId="{AB753677-74F3-4D1E-A504-20569B23BCFE}" srcOrd="0" destOrd="0" presId="urn:microsoft.com/office/officeart/2005/8/layout/radial6"/>
    <dgm:cxn modelId="{E0F536CD-8C12-4086-B7FD-E4914A1A5C3D}" srcId="{5A2BE7A5-2865-41F1-845A-A2581B0EE48C}" destId="{1607BF2F-14E5-4D1F-BDF2-47A4D2C7F09B}" srcOrd="1" destOrd="0" parTransId="{CCEB73F9-E81A-4A6E-A752-1EEE5CF2FF1B}" sibTransId="{B1CBBE2D-4188-4A71-A4C7-B582BC6F1D8F}"/>
    <dgm:cxn modelId="{38E23D79-1A5E-4B07-B2A2-B1A90A5BBF1C}" srcId="{D71AFC32-6AAF-4691-8A27-1FA979951DD5}" destId="{5A2BE7A5-2865-41F1-845A-A2581B0EE48C}" srcOrd="0" destOrd="0" parTransId="{0FFCDFEC-450D-41DC-BD21-25E881394D5A}" sibTransId="{7735E5AF-2559-44D2-9030-7B80BBEAE460}"/>
    <dgm:cxn modelId="{A05A9278-DAD0-49BB-933B-F80BE62C6476}" type="presOf" srcId="{19886C37-61A5-4197-855B-F4D96AE9B3AF}" destId="{75DD547F-6BD5-438E-998B-CDF7B7E391C2}" srcOrd="0" destOrd="0" presId="urn:microsoft.com/office/officeart/2005/8/layout/radial6"/>
    <dgm:cxn modelId="{7CDC2F93-3610-4D9F-9F92-768422D50F46}" type="presOf" srcId="{1607BF2F-14E5-4D1F-BDF2-47A4D2C7F09B}" destId="{BA269D9D-12FE-4C6A-9E30-D372B326F5B5}" srcOrd="0" destOrd="0" presId="urn:microsoft.com/office/officeart/2005/8/layout/radial6"/>
    <dgm:cxn modelId="{324632CD-549A-4A64-A3C7-8EE0ECAC10E9}" type="presOf" srcId="{B1CBBE2D-4188-4A71-A4C7-B582BC6F1D8F}" destId="{AE2C845C-3E5F-4EA9-B3A4-D9E87D3330D0}" srcOrd="0" destOrd="0" presId="urn:microsoft.com/office/officeart/2005/8/layout/radial6"/>
    <dgm:cxn modelId="{732C1554-C69F-4358-8801-C8943358A4DB}" type="presOf" srcId="{3498F995-614E-4805-9770-1064D9B906CD}" destId="{DFBB30CB-2773-4CEB-8D41-6A61B597B38F}" srcOrd="0" destOrd="0" presId="urn:microsoft.com/office/officeart/2005/8/layout/radial6"/>
    <dgm:cxn modelId="{22338D4E-A880-430E-973C-798303C2FC82}" type="presOf" srcId="{D9FFB8AC-25DC-4D04-8D52-6344F417D5D5}" destId="{455EA3AF-A0F7-4890-B8A0-5771AFD167BC}" srcOrd="0" destOrd="0" presId="urn:microsoft.com/office/officeart/2005/8/layout/radial6"/>
    <dgm:cxn modelId="{C39DEBBB-A6A4-4D87-BE08-B0EE38C70C9B}" type="presOf" srcId="{FE65649B-6A5A-4920-886E-928932B4CE54}" destId="{880942AD-13E2-4749-8DB2-D2EC4BA79D49}" srcOrd="0" destOrd="0" presId="urn:microsoft.com/office/officeart/2005/8/layout/radial6"/>
    <dgm:cxn modelId="{C87ECEAB-8CBB-42EC-B319-F6E80767626E}" type="presOf" srcId="{A5AEFC60-7B1E-4B04-9279-BB9F140031F2}" destId="{77CB3AF4-605D-49A7-9247-17639576AD98}" srcOrd="0" destOrd="0" presId="urn:microsoft.com/office/officeart/2005/8/layout/radial6"/>
    <dgm:cxn modelId="{9956D7BF-F5D6-4FD7-864B-B66BB8AC115C}" srcId="{5A2BE7A5-2865-41F1-845A-A2581B0EE48C}" destId="{D9FFB8AC-25DC-4D04-8D52-6344F417D5D5}" srcOrd="3" destOrd="0" parTransId="{746718A6-E7AD-49B4-B4DB-1B79EF81B319}" sibTransId="{19886C37-61A5-4197-855B-F4D96AE9B3AF}"/>
    <dgm:cxn modelId="{EDD63EE3-084F-45DF-A425-E86635A5490D}" type="presParOf" srcId="{AB753677-74F3-4D1E-A504-20569B23BCFE}" destId="{73C1A51F-CF86-4342-B1B8-88B021547234}" srcOrd="0" destOrd="0" presId="urn:microsoft.com/office/officeart/2005/8/layout/radial6"/>
    <dgm:cxn modelId="{0679AC16-5ACB-4C71-B2CA-FC06AA707000}" type="presParOf" srcId="{AB753677-74F3-4D1E-A504-20569B23BCFE}" destId="{DFBB30CB-2773-4CEB-8D41-6A61B597B38F}" srcOrd="1" destOrd="0" presId="urn:microsoft.com/office/officeart/2005/8/layout/radial6"/>
    <dgm:cxn modelId="{D7C0A2B5-0D39-409B-A626-005247CEAC1E}" type="presParOf" srcId="{AB753677-74F3-4D1E-A504-20569B23BCFE}" destId="{EE05EE4F-D382-4D15-B81E-34784687FFDD}" srcOrd="2" destOrd="0" presId="urn:microsoft.com/office/officeart/2005/8/layout/radial6"/>
    <dgm:cxn modelId="{6B82C625-3D9E-4B00-8AA0-56E6C6D50C10}" type="presParOf" srcId="{AB753677-74F3-4D1E-A504-20569B23BCFE}" destId="{9DE3141F-FBC2-408E-8431-E9AA439B2AE7}" srcOrd="3" destOrd="0" presId="urn:microsoft.com/office/officeart/2005/8/layout/radial6"/>
    <dgm:cxn modelId="{7B14F2FA-74B6-4409-92E4-4EA495073734}" type="presParOf" srcId="{AB753677-74F3-4D1E-A504-20569B23BCFE}" destId="{BA269D9D-12FE-4C6A-9E30-D372B326F5B5}" srcOrd="4" destOrd="0" presId="urn:microsoft.com/office/officeart/2005/8/layout/radial6"/>
    <dgm:cxn modelId="{D58870F1-0AFB-4C6B-8452-DC80231D6E2D}" type="presParOf" srcId="{AB753677-74F3-4D1E-A504-20569B23BCFE}" destId="{BE1F6B17-85A6-4EF4-AA28-26EF622F01C4}" srcOrd="5" destOrd="0" presId="urn:microsoft.com/office/officeart/2005/8/layout/radial6"/>
    <dgm:cxn modelId="{E8AD2F25-257C-4C5C-B2BB-129760A450B0}" type="presParOf" srcId="{AB753677-74F3-4D1E-A504-20569B23BCFE}" destId="{AE2C845C-3E5F-4EA9-B3A4-D9E87D3330D0}" srcOrd="6" destOrd="0" presId="urn:microsoft.com/office/officeart/2005/8/layout/radial6"/>
    <dgm:cxn modelId="{6A9B5A25-EAA7-45FB-BAD4-3DB6FC7E6FF1}" type="presParOf" srcId="{AB753677-74F3-4D1E-A504-20569B23BCFE}" destId="{0FAF7F4B-3669-4DDE-A35C-635389DED823}" srcOrd="7" destOrd="0" presId="urn:microsoft.com/office/officeart/2005/8/layout/radial6"/>
    <dgm:cxn modelId="{F248415F-AFD4-4CAA-982D-45DD8F6928AF}" type="presParOf" srcId="{AB753677-74F3-4D1E-A504-20569B23BCFE}" destId="{D675161E-D9D9-4C89-AEE7-937DD58845BB}" srcOrd="8" destOrd="0" presId="urn:microsoft.com/office/officeart/2005/8/layout/radial6"/>
    <dgm:cxn modelId="{8AE8B0A1-4EB7-461E-80DF-222F7961DF08}" type="presParOf" srcId="{AB753677-74F3-4D1E-A504-20569B23BCFE}" destId="{4C73F38A-6E68-40D1-ACF1-FD81F8FDC739}" srcOrd="9" destOrd="0" presId="urn:microsoft.com/office/officeart/2005/8/layout/radial6"/>
    <dgm:cxn modelId="{7A508443-C506-474F-BD42-8788BE227468}" type="presParOf" srcId="{AB753677-74F3-4D1E-A504-20569B23BCFE}" destId="{455EA3AF-A0F7-4890-B8A0-5771AFD167BC}" srcOrd="10" destOrd="0" presId="urn:microsoft.com/office/officeart/2005/8/layout/radial6"/>
    <dgm:cxn modelId="{755B1762-7FC1-426F-82B8-20338D1AE888}" type="presParOf" srcId="{AB753677-74F3-4D1E-A504-20569B23BCFE}" destId="{D346EA6E-8A03-4076-A3DB-C24ECB7451C8}" srcOrd="11" destOrd="0" presId="urn:microsoft.com/office/officeart/2005/8/layout/radial6"/>
    <dgm:cxn modelId="{BD9AD348-5BE1-4CC1-B2F7-D9FC09373D84}" type="presParOf" srcId="{AB753677-74F3-4D1E-A504-20569B23BCFE}" destId="{75DD547F-6BD5-438E-998B-CDF7B7E391C2}" srcOrd="12" destOrd="0" presId="urn:microsoft.com/office/officeart/2005/8/layout/radial6"/>
    <dgm:cxn modelId="{9F5AA22A-001C-4C18-90F2-DC24467BC220}" type="presParOf" srcId="{AB753677-74F3-4D1E-A504-20569B23BCFE}" destId="{880942AD-13E2-4749-8DB2-D2EC4BA79D49}" srcOrd="13" destOrd="0" presId="urn:microsoft.com/office/officeart/2005/8/layout/radial6"/>
    <dgm:cxn modelId="{50844F01-4478-449B-A1F1-C3292D920A8C}" type="presParOf" srcId="{AB753677-74F3-4D1E-A504-20569B23BCFE}" destId="{97184288-AA57-4233-991B-B70A027F5407}" srcOrd="14" destOrd="0" presId="urn:microsoft.com/office/officeart/2005/8/layout/radial6"/>
    <dgm:cxn modelId="{B9DB3289-EA27-4DF2-8698-E6892B02C00D}" type="presParOf" srcId="{AB753677-74F3-4D1E-A504-20569B23BCFE}" destId="{77CB3AF4-605D-49A7-9247-17639576AD98}"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653A7E-A8ED-4439-BC7C-B9EBB3FADF9D}"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67569399-46D8-4FC5-BFD3-7017F8511950}">
      <dgm:prSet phldrT="[Text]"/>
      <dgm:spPr/>
      <dgm:t>
        <a:bodyPr/>
        <a:lstStyle/>
        <a:p>
          <a:pPr algn="r" rtl="1"/>
          <a:r>
            <a:rPr lang="fa-IR" b="1" dirty="0" smtClean="0"/>
            <a:t>تعهد مدیریت عالی</a:t>
          </a:r>
          <a:endParaRPr lang="en-US" b="1" dirty="0"/>
        </a:p>
      </dgm:t>
    </dgm:pt>
    <dgm:pt modelId="{BB9E2BCB-DCF4-4574-AA9A-D0506E85C05D}" type="parTrans" cxnId="{65EF11DB-56BC-4E86-899A-AD90FB664A34}">
      <dgm:prSet/>
      <dgm:spPr/>
      <dgm:t>
        <a:bodyPr/>
        <a:lstStyle/>
        <a:p>
          <a:pPr algn="r" rtl="1"/>
          <a:endParaRPr lang="en-US" b="1"/>
        </a:p>
      </dgm:t>
    </dgm:pt>
    <dgm:pt modelId="{AA43C1A7-BBFC-4D21-AAAB-29D5B5184306}" type="sibTrans" cxnId="{65EF11DB-56BC-4E86-899A-AD90FB664A34}">
      <dgm:prSet/>
      <dgm:spPr/>
      <dgm:t>
        <a:bodyPr/>
        <a:lstStyle/>
        <a:p>
          <a:pPr algn="r" rtl="1"/>
          <a:endParaRPr lang="en-US" b="1"/>
        </a:p>
      </dgm:t>
    </dgm:pt>
    <dgm:pt modelId="{0D71DB89-7116-49FE-96ED-D8B325FE2BB6}">
      <dgm:prSet phldrT="[Text]"/>
      <dgm:spPr/>
      <dgm:t>
        <a:bodyPr/>
        <a:lstStyle/>
        <a:p>
          <a:pPr algn="r" rtl="1"/>
          <a:r>
            <a:rPr lang="fa-IR" b="1" dirty="0" smtClean="0"/>
            <a:t>ارتباطات صعودی اثر بخش</a:t>
          </a:r>
          <a:endParaRPr lang="en-US" b="1" dirty="0"/>
        </a:p>
      </dgm:t>
    </dgm:pt>
    <dgm:pt modelId="{AF78080C-BCEF-4F52-B237-EE92BAABC7A0}" type="parTrans" cxnId="{2BB033FD-2D83-4FE1-8CA5-F6E1CEA2A5D0}">
      <dgm:prSet/>
      <dgm:spPr/>
      <dgm:t>
        <a:bodyPr/>
        <a:lstStyle/>
        <a:p>
          <a:pPr algn="r" rtl="1"/>
          <a:endParaRPr lang="en-US" b="1"/>
        </a:p>
      </dgm:t>
    </dgm:pt>
    <dgm:pt modelId="{12522E5B-2259-4C74-9828-83032F3163A9}" type="sibTrans" cxnId="{2BB033FD-2D83-4FE1-8CA5-F6E1CEA2A5D0}">
      <dgm:prSet/>
      <dgm:spPr/>
      <dgm:t>
        <a:bodyPr/>
        <a:lstStyle/>
        <a:p>
          <a:pPr algn="r" rtl="1"/>
          <a:endParaRPr lang="en-US" b="1"/>
        </a:p>
      </dgm:t>
    </dgm:pt>
    <dgm:pt modelId="{C1A58020-972E-44F6-A4AB-CEF077EF1496}">
      <dgm:prSet phldrT="[Text]"/>
      <dgm:spPr/>
      <dgm:t>
        <a:bodyPr/>
        <a:lstStyle/>
        <a:p>
          <a:pPr algn="r" rtl="1"/>
          <a:r>
            <a:rPr lang="fa-IR" b="1" dirty="0" smtClean="0"/>
            <a:t>منابع اطلاعاتی</a:t>
          </a:r>
          <a:endParaRPr lang="en-US" b="1" dirty="0"/>
        </a:p>
      </dgm:t>
    </dgm:pt>
    <dgm:pt modelId="{1BD88E3A-F0B3-47A6-ACC7-4284A38EA99D}" type="parTrans" cxnId="{44A8FD28-40CF-4A86-8CAA-6AF140890F94}">
      <dgm:prSet/>
      <dgm:spPr/>
      <dgm:t>
        <a:bodyPr/>
        <a:lstStyle/>
        <a:p>
          <a:pPr algn="r" rtl="1"/>
          <a:endParaRPr lang="en-US" b="1"/>
        </a:p>
      </dgm:t>
    </dgm:pt>
    <dgm:pt modelId="{F05E12FE-A5DB-49C4-9B26-D90D5D957E50}" type="sibTrans" cxnId="{44A8FD28-40CF-4A86-8CAA-6AF140890F94}">
      <dgm:prSet/>
      <dgm:spPr/>
      <dgm:t>
        <a:bodyPr/>
        <a:lstStyle/>
        <a:p>
          <a:pPr algn="r" rtl="1"/>
          <a:endParaRPr lang="en-US" b="1"/>
        </a:p>
      </dgm:t>
    </dgm:pt>
    <dgm:pt modelId="{BE50679E-4ECF-4927-8E27-D3DDC2869492}">
      <dgm:prSet phldrT="[Text]"/>
      <dgm:spPr/>
      <dgm:t>
        <a:bodyPr/>
        <a:lstStyle/>
        <a:p>
          <a:pPr algn="r" rtl="1"/>
          <a:r>
            <a:rPr lang="fa-IR" b="1" dirty="0" smtClean="0"/>
            <a:t>اعمال و جایز شمردن بازخور</a:t>
          </a:r>
          <a:endParaRPr lang="en-US" b="1" dirty="0"/>
        </a:p>
      </dgm:t>
    </dgm:pt>
    <dgm:pt modelId="{7A5A177E-22CA-422C-9AF3-73C9C3DC2870}" type="parTrans" cxnId="{2FB36286-E111-4221-BC8A-4C8FD71D95FA}">
      <dgm:prSet/>
      <dgm:spPr/>
      <dgm:t>
        <a:bodyPr/>
        <a:lstStyle/>
        <a:p>
          <a:pPr algn="r" rtl="1"/>
          <a:endParaRPr lang="en-US" b="1"/>
        </a:p>
      </dgm:t>
    </dgm:pt>
    <dgm:pt modelId="{89DCBBD4-62E9-41D3-B3BA-B596A8FA3F12}" type="sibTrans" cxnId="{2FB36286-E111-4221-BC8A-4C8FD71D95FA}">
      <dgm:prSet/>
      <dgm:spPr/>
      <dgm:t>
        <a:bodyPr/>
        <a:lstStyle/>
        <a:p>
          <a:pPr algn="r" rtl="1"/>
          <a:endParaRPr lang="en-US" b="1"/>
        </a:p>
      </dgm:t>
    </dgm:pt>
    <dgm:pt modelId="{824EFEE3-FD00-4E7E-9916-968C818367D4}">
      <dgm:prSet phldrT="[Text]"/>
      <dgm:spPr/>
      <dgm:t>
        <a:bodyPr/>
        <a:lstStyle/>
        <a:p>
          <a:pPr algn="r" rtl="1"/>
          <a:r>
            <a:rPr lang="fa-IR" b="1" dirty="0" smtClean="0"/>
            <a:t>تعیین موضوع ارتباط</a:t>
          </a:r>
          <a:endParaRPr lang="en-US" b="1" dirty="0"/>
        </a:p>
      </dgm:t>
    </dgm:pt>
    <dgm:pt modelId="{A3313C17-6E23-4D41-9F94-AEC48CC4CAC0}" type="parTrans" cxnId="{DD2E0CCC-EF49-4AF4-80AD-DD1A826A2C6E}">
      <dgm:prSet/>
      <dgm:spPr/>
      <dgm:t>
        <a:bodyPr/>
        <a:lstStyle/>
        <a:p>
          <a:pPr algn="r" rtl="1"/>
          <a:endParaRPr lang="en-US" b="1"/>
        </a:p>
      </dgm:t>
    </dgm:pt>
    <dgm:pt modelId="{2C6957EC-53CA-4BC9-989F-561CAAAD9D62}" type="sibTrans" cxnId="{DD2E0CCC-EF49-4AF4-80AD-DD1A826A2C6E}">
      <dgm:prSet/>
      <dgm:spPr/>
      <dgm:t>
        <a:bodyPr/>
        <a:lstStyle/>
        <a:p>
          <a:pPr algn="r" rtl="1"/>
          <a:endParaRPr lang="en-US" b="1"/>
        </a:p>
      </dgm:t>
    </dgm:pt>
    <dgm:pt modelId="{565BEC17-AE70-40E9-AFD9-2DDE38805424}" type="pres">
      <dgm:prSet presAssocID="{A8653A7E-A8ED-4439-BC7C-B9EBB3FADF9D}" presName="linear" presStyleCnt="0">
        <dgm:presLayoutVars>
          <dgm:dir/>
          <dgm:animLvl val="lvl"/>
          <dgm:resizeHandles val="exact"/>
        </dgm:presLayoutVars>
      </dgm:prSet>
      <dgm:spPr/>
      <dgm:t>
        <a:bodyPr/>
        <a:lstStyle/>
        <a:p>
          <a:endParaRPr lang="en-US"/>
        </a:p>
      </dgm:t>
    </dgm:pt>
    <dgm:pt modelId="{10515D84-01C1-4A40-874F-F01271104F8C}" type="pres">
      <dgm:prSet presAssocID="{67569399-46D8-4FC5-BFD3-7017F8511950}" presName="parentLin" presStyleCnt="0"/>
      <dgm:spPr/>
    </dgm:pt>
    <dgm:pt modelId="{78762A13-28FA-4CCC-8376-4E60F97F40EA}" type="pres">
      <dgm:prSet presAssocID="{67569399-46D8-4FC5-BFD3-7017F8511950}" presName="parentLeftMargin" presStyleLbl="node1" presStyleIdx="0" presStyleCnt="5"/>
      <dgm:spPr/>
      <dgm:t>
        <a:bodyPr/>
        <a:lstStyle/>
        <a:p>
          <a:endParaRPr lang="en-US"/>
        </a:p>
      </dgm:t>
    </dgm:pt>
    <dgm:pt modelId="{C1ED0542-E8F4-4B33-93FE-5B96B71BC6D5}" type="pres">
      <dgm:prSet presAssocID="{67569399-46D8-4FC5-BFD3-7017F8511950}" presName="parentText" presStyleLbl="node1" presStyleIdx="0" presStyleCnt="5">
        <dgm:presLayoutVars>
          <dgm:chMax val="0"/>
          <dgm:bulletEnabled val="1"/>
        </dgm:presLayoutVars>
      </dgm:prSet>
      <dgm:spPr/>
      <dgm:t>
        <a:bodyPr/>
        <a:lstStyle/>
        <a:p>
          <a:endParaRPr lang="en-US"/>
        </a:p>
      </dgm:t>
    </dgm:pt>
    <dgm:pt modelId="{9F2100AB-DF35-44AF-8510-839C72BD430B}" type="pres">
      <dgm:prSet presAssocID="{67569399-46D8-4FC5-BFD3-7017F8511950}" presName="negativeSpace" presStyleCnt="0"/>
      <dgm:spPr/>
    </dgm:pt>
    <dgm:pt modelId="{616BDFA4-8627-4C1F-9C2F-9D22F4DC9B20}" type="pres">
      <dgm:prSet presAssocID="{67569399-46D8-4FC5-BFD3-7017F8511950}" presName="childText" presStyleLbl="conFgAcc1" presStyleIdx="0" presStyleCnt="5">
        <dgm:presLayoutVars>
          <dgm:bulletEnabled val="1"/>
        </dgm:presLayoutVars>
      </dgm:prSet>
      <dgm:spPr/>
    </dgm:pt>
    <dgm:pt modelId="{A51E3CD5-9999-4FA2-8911-A6A7C69FF8C9}" type="pres">
      <dgm:prSet presAssocID="{AA43C1A7-BBFC-4D21-AAAB-29D5B5184306}" presName="spaceBetweenRectangles" presStyleCnt="0"/>
      <dgm:spPr/>
    </dgm:pt>
    <dgm:pt modelId="{7942E0C8-501C-4880-8939-0BAE3CC68DAA}" type="pres">
      <dgm:prSet presAssocID="{0D71DB89-7116-49FE-96ED-D8B325FE2BB6}" presName="parentLin" presStyleCnt="0"/>
      <dgm:spPr/>
    </dgm:pt>
    <dgm:pt modelId="{D8E06C67-6F62-4167-8A60-BD4A2238A721}" type="pres">
      <dgm:prSet presAssocID="{0D71DB89-7116-49FE-96ED-D8B325FE2BB6}" presName="parentLeftMargin" presStyleLbl="node1" presStyleIdx="0" presStyleCnt="5"/>
      <dgm:spPr/>
      <dgm:t>
        <a:bodyPr/>
        <a:lstStyle/>
        <a:p>
          <a:endParaRPr lang="en-US"/>
        </a:p>
      </dgm:t>
    </dgm:pt>
    <dgm:pt modelId="{8BE193AC-873B-4278-8685-A89984604910}" type="pres">
      <dgm:prSet presAssocID="{0D71DB89-7116-49FE-96ED-D8B325FE2BB6}" presName="parentText" presStyleLbl="node1" presStyleIdx="1" presStyleCnt="5">
        <dgm:presLayoutVars>
          <dgm:chMax val="0"/>
          <dgm:bulletEnabled val="1"/>
        </dgm:presLayoutVars>
      </dgm:prSet>
      <dgm:spPr/>
      <dgm:t>
        <a:bodyPr/>
        <a:lstStyle/>
        <a:p>
          <a:endParaRPr lang="en-US"/>
        </a:p>
      </dgm:t>
    </dgm:pt>
    <dgm:pt modelId="{F066E36F-BA36-4B2A-B2F5-B55D50D39E6C}" type="pres">
      <dgm:prSet presAssocID="{0D71DB89-7116-49FE-96ED-D8B325FE2BB6}" presName="negativeSpace" presStyleCnt="0"/>
      <dgm:spPr/>
    </dgm:pt>
    <dgm:pt modelId="{07CC568A-925D-484A-8D75-E72CBC1B24F5}" type="pres">
      <dgm:prSet presAssocID="{0D71DB89-7116-49FE-96ED-D8B325FE2BB6}" presName="childText" presStyleLbl="conFgAcc1" presStyleIdx="1" presStyleCnt="5">
        <dgm:presLayoutVars>
          <dgm:bulletEnabled val="1"/>
        </dgm:presLayoutVars>
      </dgm:prSet>
      <dgm:spPr/>
    </dgm:pt>
    <dgm:pt modelId="{8F0C1716-BC0D-4653-A2C3-B45B77865E34}" type="pres">
      <dgm:prSet presAssocID="{12522E5B-2259-4C74-9828-83032F3163A9}" presName="spaceBetweenRectangles" presStyleCnt="0"/>
      <dgm:spPr/>
    </dgm:pt>
    <dgm:pt modelId="{0899F33E-FA1D-4DC9-8BE0-165C881549A6}" type="pres">
      <dgm:prSet presAssocID="{824EFEE3-FD00-4E7E-9916-968C818367D4}" presName="parentLin" presStyleCnt="0"/>
      <dgm:spPr/>
    </dgm:pt>
    <dgm:pt modelId="{B67B514B-C69E-4E50-87B6-D618596A1DAD}" type="pres">
      <dgm:prSet presAssocID="{824EFEE3-FD00-4E7E-9916-968C818367D4}" presName="parentLeftMargin" presStyleLbl="node1" presStyleIdx="1" presStyleCnt="5"/>
      <dgm:spPr/>
      <dgm:t>
        <a:bodyPr/>
        <a:lstStyle/>
        <a:p>
          <a:endParaRPr lang="en-US"/>
        </a:p>
      </dgm:t>
    </dgm:pt>
    <dgm:pt modelId="{8785B600-6AF7-4F5C-BD90-7D98B7B12D7C}" type="pres">
      <dgm:prSet presAssocID="{824EFEE3-FD00-4E7E-9916-968C818367D4}" presName="parentText" presStyleLbl="node1" presStyleIdx="2" presStyleCnt="5">
        <dgm:presLayoutVars>
          <dgm:chMax val="0"/>
          <dgm:bulletEnabled val="1"/>
        </dgm:presLayoutVars>
      </dgm:prSet>
      <dgm:spPr/>
      <dgm:t>
        <a:bodyPr/>
        <a:lstStyle/>
        <a:p>
          <a:endParaRPr lang="en-US"/>
        </a:p>
      </dgm:t>
    </dgm:pt>
    <dgm:pt modelId="{46393C9A-BDBC-464B-BCA5-56CF910A15AE}" type="pres">
      <dgm:prSet presAssocID="{824EFEE3-FD00-4E7E-9916-968C818367D4}" presName="negativeSpace" presStyleCnt="0"/>
      <dgm:spPr/>
    </dgm:pt>
    <dgm:pt modelId="{BC9FA743-D195-4EE5-954C-7DC1BF2A75F2}" type="pres">
      <dgm:prSet presAssocID="{824EFEE3-FD00-4E7E-9916-968C818367D4}" presName="childText" presStyleLbl="conFgAcc1" presStyleIdx="2" presStyleCnt="5">
        <dgm:presLayoutVars>
          <dgm:bulletEnabled val="1"/>
        </dgm:presLayoutVars>
      </dgm:prSet>
      <dgm:spPr/>
    </dgm:pt>
    <dgm:pt modelId="{91D9C8BC-C6CF-4865-A687-624E2E1BA396}" type="pres">
      <dgm:prSet presAssocID="{2C6957EC-53CA-4BC9-989F-561CAAAD9D62}" presName="spaceBetweenRectangles" presStyleCnt="0"/>
      <dgm:spPr/>
    </dgm:pt>
    <dgm:pt modelId="{AB240F0F-7E38-4277-A53B-1AAFD0AE29B0}" type="pres">
      <dgm:prSet presAssocID="{BE50679E-4ECF-4927-8E27-D3DDC2869492}" presName="parentLin" presStyleCnt="0"/>
      <dgm:spPr/>
    </dgm:pt>
    <dgm:pt modelId="{04702024-7BC7-4C53-9ED1-089A6B0D57B4}" type="pres">
      <dgm:prSet presAssocID="{BE50679E-4ECF-4927-8E27-D3DDC2869492}" presName="parentLeftMargin" presStyleLbl="node1" presStyleIdx="2" presStyleCnt="5"/>
      <dgm:spPr/>
      <dgm:t>
        <a:bodyPr/>
        <a:lstStyle/>
        <a:p>
          <a:endParaRPr lang="en-US"/>
        </a:p>
      </dgm:t>
    </dgm:pt>
    <dgm:pt modelId="{157FBA4A-7196-445C-8C2E-0AF0CA87F5B7}" type="pres">
      <dgm:prSet presAssocID="{BE50679E-4ECF-4927-8E27-D3DDC2869492}" presName="parentText" presStyleLbl="node1" presStyleIdx="3" presStyleCnt="5">
        <dgm:presLayoutVars>
          <dgm:chMax val="0"/>
          <dgm:bulletEnabled val="1"/>
        </dgm:presLayoutVars>
      </dgm:prSet>
      <dgm:spPr/>
      <dgm:t>
        <a:bodyPr/>
        <a:lstStyle/>
        <a:p>
          <a:endParaRPr lang="en-US"/>
        </a:p>
      </dgm:t>
    </dgm:pt>
    <dgm:pt modelId="{8B5E3FA5-17F7-4791-9986-B752A3BB5B77}" type="pres">
      <dgm:prSet presAssocID="{BE50679E-4ECF-4927-8E27-D3DDC2869492}" presName="negativeSpace" presStyleCnt="0"/>
      <dgm:spPr/>
    </dgm:pt>
    <dgm:pt modelId="{339B010D-5BCC-4390-9710-CC54807400E1}" type="pres">
      <dgm:prSet presAssocID="{BE50679E-4ECF-4927-8E27-D3DDC2869492}" presName="childText" presStyleLbl="conFgAcc1" presStyleIdx="3" presStyleCnt="5">
        <dgm:presLayoutVars>
          <dgm:bulletEnabled val="1"/>
        </dgm:presLayoutVars>
      </dgm:prSet>
      <dgm:spPr/>
    </dgm:pt>
    <dgm:pt modelId="{A09A1742-7B71-41D2-8C52-277DE5B82095}" type="pres">
      <dgm:prSet presAssocID="{89DCBBD4-62E9-41D3-B3BA-B596A8FA3F12}" presName="spaceBetweenRectangles" presStyleCnt="0"/>
      <dgm:spPr/>
    </dgm:pt>
    <dgm:pt modelId="{7B74EFE9-69B9-42B8-8132-6FAF168F5FB2}" type="pres">
      <dgm:prSet presAssocID="{C1A58020-972E-44F6-A4AB-CEF077EF1496}" presName="parentLin" presStyleCnt="0"/>
      <dgm:spPr/>
    </dgm:pt>
    <dgm:pt modelId="{BF8E4050-B36C-479D-9F4B-E93323DEEA83}" type="pres">
      <dgm:prSet presAssocID="{C1A58020-972E-44F6-A4AB-CEF077EF1496}" presName="parentLeftMargin" presStyleLbl="node1" presStyleIdx="3" presStyleCnt="5"/>
      <dgm:spPr/>
      <dgm:t>
        <a:bodyPr/>
        <a:lstStyle/>
        <a:p>
          <a:endParaRPr lang="en-US"/>
        </a:p>
      </dgm:t>
    </dgm:pt>
    <dgm:pt modelId="{B43305E7-AC0E-4D59-AF9B-F844F351C37F}" type="pres">
      <dgm:prSet presAssocID="{C1A58020-972E-44F6-A4AB-CEF077EF1496}" presName="parentText" presStyleLbl="node1" presStyleIdx="4" presStyleCnt="5">
        <dgm:presLayoutVars>
          <dgm:chMax val="0"/>
          <dgm:bulletEnabled val="1"/>
        </dgm:presLayoutVars>
      </dgm:prSet>
      <dgm:spPr/>
      <dgm:t>
        <a:bodyPr/>
        <a:lstStyle/>
        <a:p>
          <a:endParaRPr lang="en-US"/>
        </a:p>
      </dgm:t>
    </dgm:pt>
    <dgm:pt modelId="{B4ADB834-6360-4F22-B1A4-07973FE9ECB3}" type="pres">
      <dgm:prSet presAssocID="{C1A58020-972E-44F6-A4AB-CEF077EF1496}" presName="negativeSpace" presStyleCnt="0"/>
      <dgm:spPr/>
    </dgm:pt>
    <dgm:pt modelId="{0DEC5B8B-CFAD-432A-8E7C-5A1653A14925}" type="pres">
      <dgm:prSet presAssocID="{C1A58020-972E-44F6-A4AB-CEF077EF1496}" presName="childText" presStyleLbl="conFgAcc1" presStyleIdx="4" presStyleCnt="5">
        <dgm:presLayoutVars>
          <dgm:bulletEnabled val="1"/>
        </dgm:presLayoutVars>
      </dgm:prSet>
      <dgm:spPr/>
    </dgm:pt>
  </dgm:ptLst>
  <dgm:cxnLst>
    <dgm:cxn modelId="{5E06450D-1C4F-4F7B-99F4-E7B74D681393}" type="presOf" srcId="{0D71DB89-7116-49FE-96ED-D8B325FE2BB6}" destId="{D8E06C67-6F62-4167-8A60-BD4A2238A721}" srcOrd="0" destOrd="0" presId="urn:microsoft.com/office/officeart/2005/8/layout/list1"/>
    <dgm:cxn modelId="{2BB033FD-2D83-4FE1-8CA5-F6E1CEA2A5D0}" srcId="{A8653A7E-A8ED-4439-BC7C-B9EBB3FADF9D}" destId="{0D71DB89-7116-49FE-96ED-D8B325FE2BB6}" srcOrd="1" destOrd="0" parTransId="{AF78080C-BCEF-4F52-B237-EE92BAABC7A0}" sibTransId="{12522E5B-2259-4C74-9828-83032F3163A9}"/>
    <dgm:cxn modelId="{30AD6402-F071-41B2-A790-38224A4B39B4}" type="presOf" srcId="{A8653A7E-A8ED-4439-BC7C-B9EBB3FADF9D}" destId="{565BEC17-AE70-40E9-AFD9-2DDE38805424}" srcOrd="0" destOrd="0" presId="urn:microsoft.com/office/officeart/2005/8/layout/list1"/>
    <dgm:cxn modelId="{032A084B-6BA6-4EB6-A125-2495BBA1CF42}" type="presOf" srcId="{67569399-46D8-4FC5-BFD3-7017F8511950}" destId="{C1ED0542-E8F4-4B33-93FE-5B96B71BC6D5}" srcOrd="1" destOrd="0" presId="urn:microsoft.com/office/officeart/2005/8/layout/list1"/>
    <dgm:cxn modelId="{9AD726E8-35D4-4BEF-84E6-BCB10760395D}" type="presOf" srcId="{824EFEE3-FD00-4E7E-9916-968C818367D4}" destId="{8785B600-6AF7-4F5C-BD90-7D98B7B12D7C}" srcOrd="1" destOrd="0" presId="urn:microsoft.com/office/officeart/2005/8/layout/list1"/>
    <dgm:cxn modelId="{32CA3CF7-8343-4186-B455-A9DE3C94B364}" type="presOf" srcId="{0D71DB89-7116-49FE-96ED-D8B325FE2BB6}" destId="{8BE193AC-873B-4278-8685-A89984604910}" srcOrd="1" destOrd="0" presId="urn:microsoft.com/office/officeart/2005/8/layout/list1"/>
    <dgm:cxn modelId="{2FB36286-E111-4221-BC8A-4C8FD71D95FA}" srcId="{A8653A7E-A8ED-4439-BC7C-B9EBB3FADF9D}" destId="{BE50679E-4ECF-4927-8E27-D3DDC2869492}" srcOrd="3" destOrd="0" parTransId="{7A5A177E-22CA-422C-9AF3-73C9C3DC2870}" sibTransId="{89DCBBD4-62E9-41D3-B3BA-B596A8FA3F12}"/>
    <dgm:cxn modelId="{275F32DE-6A3A-4D07-80AC-D5AB0214AECE}" type="presOf" srcId="{BE50679E-4ECF-4927-8E27-D3DDC2869492}" destId="{04702024-7BC7-4C53-9ED1-089A6B0D57B4}" srcOrd="0" destOrd="0" presId="urn:microsoft.com/office/officeart/2005/8/layout/list1"/>
    <dgm:cxn modelId="{0542E53C-F971-4A6D-8DE5-733CB4E43819}" type="presOf" srcId="{824EFEE3-FD00-4E7E-9916-968C818367D4}" destId="{B67B514B-C69E-4E50-87B6-D618596A1DAD}" srcOrd="0" destOrd="0" presId="urn:microsoft.com/office/officeart/2005/8/layout/list1"/>
    <dgm:cxn modelId="{2CA2E8DE-586F-4D07-97EC-EDD0FC14157C}" type="presOf" srcId="{BE50679E-4ECF-4927-8E27-D3DDC2869492}" destId="{157FBA4A-7196-445C-8C2E-0AF0CA87F5B7}" srcOrd="1" destOrd="0" presId="urn:microsoft.com/office/officeart/2005/8/layout/list1"/>
    <dgm:cxn modelId="{44A8FD28-40CF-4A86-8CAA-6AF140890F94}" srcId="{A8653A7E-A8ED-4439-BC7C-B9EBB3FADF9D}" destId="{C1A58020-972E-44F6-A4AB-CEF077EF1496}" srcOrd="4" destOrd="0" parTransId="{1BD88E3A-F0B3-47A6-ACC7-4284A38EA99D}" sibTransId="{F05E12FE-A5DB-49C4-9B26-D90D5D957E50}"/>
    <dgm:cxn modelId="{DD2E0CCC-EF49-4AF4-80AD-DD1A826A2C6E}" srcId="{A8653A7E-A8ED-4439-BC7C-B9EBB3FADF9D}" destId="{824EFEE3-FD00-4E7E-9916-968C818367D4}" srcOrd="2" destOrd="0" parTransId="{A3313C17-6E23-4D41-9F94-AEC48CC4CAC0}" sibTransId="{2C6957EC-53CA-4BC9-989F-561CAAAD9D62}"/>
    <dgm:cxn modelId="{B30023AB-3317-46E2-845D-4B60032D4BC0}" type="presOf" srcId="{C1A58020-972E-44F6-A4AB-CEF077EF1496}" destId="{B43305E7-AC0E-4D59-AF9B-F844F351C37F}" srcOrd="1" destOrd="0" presId="urn:microsoft.com/office/officeart/2005/8/layout/list1"/>
    <dgm:cxn modelId="{95859B7B-E894-45A9-8F24-104E62F9157A}" type="presOf" srcId="{C1A58020-972E-44F6-A4AB-CEF077EF1496}" destId="{BF8E4050-B36C-479D-9F4B-E93323DEEA83}" srcOrd="0" destOrd="0" presId="urn:microsoft.com/office/officeart/2005/8/layout/list1"/>
    <dgm:cxn modelId="{A14560AA-412A-49B3-A0CA-392E7F310575}" type="presOf" srcId="{67569399-46D8-4FC5-BFD3-7017F8511950}" destId="{78762A13-28FA-4CCC-8376-4E60F97F40EA}" srcOrd="0" destOrd="0" presId="urn:microsoft.com/office/officeart/2005/8/layout/list1"/>
    <dgm:cxn modelId="{65EF11DB-56BC-4E86-899A-AD90FB664A34}" srcId="{A8653A7E-A8ED-4439-BC7C-B9EBB3FADF9D}" destId="{67569399-46D8-4FC5-BFD3-7017F8511950}" srcOrd="0" destOrd="0" parTransId="{BB9E2BCB-DCF4-4574-AA9A-D0506E85C05D}" sibTransId="{AA43C1A7-BBFC-4D21-AAAB-29D5B5184306}"/>
    <dgm:cxn modelId="{CA8B0318-D52C-4AAA-9754-7F6D76959D7D}" type="presParOf" srcId="{565BEC17-AE70-40E9-AFD9-2DDE38805424}" destId="{10515D84-01C1-4A40-874F-F01271104F8C}" srcOrd="0" destOrd="0" presId="urn:microsoft.com/office/officeart/2005/8/layout/list1"/>
    <dgm:cxn modelId="{25E12692-3234-4714-BB36-0B0DAAFD8E80}" type="presParOf" srcId="{10515D84-01C1-4A40-874F-F01271104F8C}" destId="{78762A13-28FA-4CCC-8376-4E60F97F40EA}" srcOrd="0" destOrd="0" presId="urn:microsoft.com/office/officeart/2005/8/layout/list1"/>
    <dgm:cxn modelId="{6E5D73AE-0110-446C-B469-27FE9D9BF881}" type="presParOf" srcId="{10515D84-01C1-4A40-874F-F01271104F8C}" destId="{C1ED0542-E8F4-4B33-93FE-5B96B71BC6D5}" srcOrd="1" destOrd="0" presId="urn:microsoft.com/office/officeart/2005/8/layout/list1"/>
    <dgm:cxn modelId="{77D9B1EA-BE1A-4D5A-8914-67E2982F5128}" type="presParOf" srcId="{565BEC17-AE70-40E9-AFD9-2DDE38805424}" destId="{9F2100AB-DF35-44AF-8510-839C72BD430B}" srcOrd="1" destOrd="0" presId="urn:microsoft.com/office/officeart/2005/8/layout/list1"/>
    <dgm:cxn modelId="{4CB5ECFE-5D0C-41E0-8DCC-39BBD405B4BE}" type="presParOf" srcId="{565BEC17-AE70-40E9-AFD9-2DDE38805424}" destId="{616BDFA4-8627-4C1F-9C2F-9D22F4DC9B20}" srcOrd="2" destOrd="0" presId="urn:microsoft.com/office/officeart/2005/8/layout/list1"/>
    <dgm:cxn modelId="{9156EDC6-B6FC-4D54-B6C0-5510EFA1B2AB}" type="presParOf" srcId="{565BEC17-AE70-40E9-AFD9-2DDE38805424}" destId="{A51E3CD5-9999-4FA2-8911-A6A7C69FF8C9}" srcOrd="3" destOrd="0" presId="urn:microsoft.com/office/officeart/2005/8/layout/list1"/>
    <dgm:cxn modelId="{50E78697-DA97-4FB9-8337-FFF8AFD8D52B}" type="presParOf" srcId="{565BEC17-AE70-40E9-AFD9-2DDE38805424}" destId="{7942E0C8-501C-4880-8939-0BAE3CC68DAA}" srcOrd="4" destOrd="0" presId="urn:microsoft.com/office/officeart/2005/8/layout/list1"/>
    <dgm:cxn modelId="{1C0240D6-2107-4A7A-B0D9-61AD4B8E6306}" type="presParOf" srcId="{7942E0C8-501C-4880-8939-0BAE3CC68DAA}" destId="{D8E06C67-6F62-4167-8A60-BD4A2238A721}" srcOrd="0" destOrd="0" presId="urn:microsoft.com/office/officeart/2005/8/layout/list1"/>
    <dgm:cxn modelId="{60761197-157C-47C1-A561-10BD86EF8902}" type="presParOf" srcId="{7942E0C8-501C-4880-8939-0BAE3CC68DAA}" destId="{8BE193AC-873B-4278-8685-A89984604910}" srcOrd="1" destOrd="0" presId="urn:microsoft.com/office/officeart/2005/8/layout/list1"/>
    <dgm:cxn modelId="{E0338CB4-234F-4172-97C4-E655E039B702}" type="presParOf" srcId="{565BEC17-AE70-40E9-AFD9-2DDE38805424}" destId="{F066E36F-BA36-4B2A-B2F5-B55D50D39E6C}" srcOrd="5" destOrd="0" presId="urn:microsoft.com/office/officeart/2005/8/layout/list1"/>
    <dgm:cxn modelId="{6F26AFF9-BAD2-40A1-91CA-E6501FBA18E2}" type="presParOf" srcId="{565BEC17-AE70-40E9-AFD9-2DDE38805424}" destId="{07CC568A-925D-484A-8D75-E72CBC1B24F5}" srcOrd="6" destOrd="0" presId="urn:microsoft.com/office/officeart/2005/8/layout/list1"/>
    <dgm:cxn modelId="{6089B075-AFE8-47B6-B54F-F0D1529489A9}" type="presParOf" srcId="{565BEC17-AE70-40E9-AFD9-2DDE38805424}" destId="{8F0C1716-BC0D-4653-A2C3-B45B77865E34}" srcOrd="7" destOrd="0" presId="urn:microsoft.com/office/officeart/2005/8/layout/list1"/>
    <dgm:cxn modelId="{118A2674-0287-4AED-8CFA-B4FA2BDAACAC}" type="presParOf" srcId="{565BEC17-AE70-40E9-AFD9-2DDE38805424}" destId="{0899F33E-FA1D-4DC9-8BE0-165C881549A6}" srcOrd="8" destOrd="0" presId="urn:microsoft.com/office/officeart/2005/8/layout/list1"/>
    <dgm:cxn modelId="{CD5F0333-8571-497F-B8DD-8C8625AEF62B}" type="presParOf" srcId="{0899F33E-FA1D-4DC9-8BE0-165C881549A6}" destId="{B67B514B-C69E-4E50-87B6-D618596A1DAD}" srcOrd="0" destOrd="0" presId="urn:microsoft.com/office/officeart/2005/8/layout/list1"/>
    <dgm:cxn modelId="{0103C570-1FEB-4E81-B95F-BF83902ACB34}" type="presParOf" srcId="{0899F33E-FA1D-4DC9-8BE0-165C881549A6}" destId="{8785B600-6AF7-4F5C-BD90-7D98B7B12D7C}" srcOrd="1" destOrd="0" presId="urn:microsoft.com/office/officeart/2005/8/layout/list1"/>
    <dgm:cxn modelId="{9C33DF11-D4A4-4BF3-AB1D-761B214296DD}" type="presParOf" srcId="{565BEC17-AE70-40E9-AFD9-2DDE38805424}" destId="{46393C9A-BDBC-464B-BCA5-56CF910A15AE}" srcOrd="9" destOrd="0" presId="urn:microsoft.com/office/officeart/2005/8/layout/list1"/>
    <dgm:cxn modelId="{ADA93184-BB8F-402E-84A2-85FE4477A643}" type="presParOf" srcId="{565BEC17-AE70-40E9-AFD9-2DDE38805424}" destId="{BC9FA743-D195-4EE5-954C-7DC1BF2A75F2}" srcOrd="10" destOrd="0" presId="urn:microsoft.com/office/officeart/2005/8/layout/list1"/>
    <dgm:cxn modelId="{08F08179-3E72-4123-B4FA-B19AC402C968}" type="presParOf" srcId="{565BEC17-AE70-40E9-AFD9-2DDE38805424}" destId="{91D9C8BC-C6CF-4865-A687-624E2E1BA396}" srcOrd="11" destOrd="0" presId="urn:microsoft.com/office/officeart/2005/8/layout/list1"/>
    <dgm:cxn modelId="{F1F7602A-AABF-40E8-9FB8-8DD18FEFE1D6}" type="presParOf" srcId="{565BEC17-AE70-40E9-AFD9-2DDE38805424}" destId="{AB240F0F-7E38-4277-A53B-1AAFD0AE29B0}" srcOrd="12" destOrd="0" presId="urn:microsoft.com/office/officeart/2005/8/layout/list1"/>
    <dgm:cxn modelId="{75A993F1-4D49-4A9D-AA16-E57750785F62}" type="presParOf" srcId="{AB240F0F-7E38-4277-A53B-1AAFD0AE29B0}" destId="{04702024-7BC7-4C53-9ED1-089A6B0D57B4}" srcOrd="0" destOrd="0" presId="urn:microsoft.com/office/officeart/2005/8/layout/list1"/>
    <dgm:cxn modelId="{10C9D820-9D8C-4CB1-9DEA-A8C937D920EE}" type="presParOf" srcId="{AB240F0F-7E38-4277-A53B-1AAFD0AE29B0}" destId="{157FBA4A-7196-445C-8C2E-0AF0CA87F5B7}" srcOrd="1" destOrd="0" presId="urn:microsoft.com/office/officeart/2005/8/layout/list1"/>
    <dgm:cxn modelId="{7272BA34-C879-4F5A-B1AD-143DDEF41AC2}" type="presParOf" srcId="{565BEC17-AE70-40E9-AFD9-2DDE38805424}" destId="{8B5E3FA5-17F7-4791-9986-B752A3BB5B77}" srcOrd="13" destOrd="0" presId="urn:microsoft.com/office/officeart/2005/8/layout/list1"/>
    <dgm:cxn modelId="{26AA5A66-D191-4887-A8B4-A09F759E0093}" type="presParOf" srcId="{565BEC17-AE70-40E9-AFD9-2DDE38805424}" destId="{339B010D-5BCC-4390-9710-CC54807400E1}" srcOrd="14" destOrd="0" presId="urn:microsoft.com/office/officeart/2005/8/layout/list1"/>
    <dgm:cxn modelId="{721AB766-BABA-4C14-AA3A-5DD04C43169B}" type="presParOf" srcId="{565BEC17-AE70-40E9-AFD9-2DDE38805424}" destId="{A09A1742-7B71-41D2-8C52-277DE5B82095}" srcOrd="15" destOrd="0" presId="urn:microsoft.com/office/officeart/2005/8/layout/list1"/>
    <dgm:cxn modelId="{5FA756C9-E87F-424B-8A11-B4FB792C8867}" type="presParOf" srcId="{565BEC17-AE70-40E9-AFD9-2DDE38805424}" destId="{7B74EFE9-69B9-42B8-8132-6FAF168F5FB2}" srcOrd="16" destOrd="0" presId="urn:microsoft.com/office/officeart/2005/8/layout/list1"/>
    <dgm:cxn modelId="{5264FDC6-FA6E-4186-8367-80FF30D9DB3B}" type="presParOf" srcId="{7B74EFE9-69B9-42B8-8132-6FAF168F5FB2}" destId="{BF8E4050-B36C-479D-9F4B-E93323DEEA83}" srcOrd="0" destOrd="0" presId="urn:microsoft.com/office/officeart/2005/8/layout/list1"/>
    <dgm:cxn modelId="{1DBEFE0A-921F-42DA-9D91-CC4C67B8DC1B}" type="presParOf" srcId="{7B74EFE9-69B9-42B8-8132-6FAF168F5FB2}" destId="{B43305E7-AC0E-4D59-AF9B-F844F351C37F}" srcOrd="1" destOrd="0" presId="urn:microsoft.com/office/officeart/2005/8/layout/list1"/>
    <dgm:cxn modelId="{773E84BB-BBB7-4B49-B2C5-8370274E4017}" type="presParOf" srcId="{565BEC17-AE70-40E9-AFD9-2DDE38805424}" destId="{B4ADB834-6360-4F22-B1A4-07973FE9ECB3}" srcOrd="17" destOrd="0" presId="urn:microsoft.com/office/officeart/2005/8/layout/list1"/>
    <dgm:cxn modelId="{2D7CA86D-F1CE-491E-A4B4-A531420492A5}" type="presParOf" srcId="{565BEC17-AE70-40E9-AFD9-2DDE38805424}" destId="{0DEC5B8B-CFAD-432A-8E7C-5A1653A1492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010EDA-4228-4A6D-97EC-9C0FF49891FC}" type="doc">
      <dgm:prSet loTypeId="urn:microsoft.com/office/officeart/2005/8/layout/radial1" loCatId="cycle" qsTypeId="urn:microsoft.com/office/officeart/2005/8/quickstyle/simple3" qsCatId="simple" csTypeId="urn:microsoft.com/office/officeart/2005/8/colors/accent1_2" csCatId="accent1" phldr="1"/>
      <dgm:spPr/>
      <dgm:t>
        <a:bodyPr/>
        <a:lstStyle/>
        <a:p>
          <a:endParaRPr lang="en-US"/>
        </a:p>
      </dgm:t>
    </dgm:pt>
    <dgm:pt modelId="{D2FB96AA-EE61-47F3-9964-C9D9DBC63A78}">
      <dgm:prSet phldrT="[Text]" custT="1"/>
      <dgm:spPr/>
      <dgm:t>
        <a:bodyPr/>
        <a:lstStyle/>
        <a:p>
          <a:r>
            <a:rPr lang="fa-IR" sz="1800" b="1" dirty="0" smtClean="0"/>
            <a:t>رفتار ما در سازمان </a:t>
          </a:r>
          <a:endParaRPr lang="en-US" sz="1800" b="1" dirty="0"/>
        </a:p>
      </dgm:t>
    </dgm:pt>
    <dgm:pt modelId="{4EB58660-8842-4C46-BD86-79CDE5E03FBD}" type="parTrans" cxnId="{4BF9DAC1-133D-4EBD-BF39-C04EAFF8F166}">
      <dgm:prSet/>
      <dgm:spPr/>
      <dgm:t>
        <a:bodyPr/>
        <a:lstStyle/>
        <a:p>
          <a:endParaRPr lang="en-US" sz="2000" b="1"/>
        </a:p>
      </dgm:t>
    </dgm:pt>
    <dgm:pt modelId="{214E0A6D-3C55-4BDA-AD95-88CC6EBF9CC2}" type="sibTrans" cxnId="{4BF9DAC1-133D-4EBD-BF39-C04EAFF8F166}">
      <dgm:prSet/>
      <dgm:spPr/>
      <dgm:t>
        <a:bodyPr/>
        <a:lstStyle/>
        <a:p>
          <a:endParaRPr lang="en-US" sz="2000" b="1"/>
        </a:p>
      </dgm:t>
    </dgm:pt>
    <dgm:pt modelId="{35231EA1-7AD8-405D-8536-0F004D999997}">
      <dgm:prSet phldrT="[Text]" custT="1"/>
      <dgm:spPr/>
      <dgm:t>
        <a:bodyPr/>
        <a:lstStyle/>
        <a:p>
          <a:r>
            <a:rPr lang="fa-IR" sz="1400" b="1" dirty="0" smtClean="0"/>
            <a:t>ویژگیهای شخصی</a:t>
          </a:r>
          <a:endParaRPr lang="en-US" sz="1400" b="1" dirty="0"/>
        </a:p>
      </dgm:t>
    </dgm:pt>
    <dgm:pt modelId="{F532EEC9-83E7-4C1A-9CFE-D8BEB0E2392F}" type="parTrans" cxnId="{A31AEB52-AAA0-4797-8D00-2EB9D7928C99}">
      <dgm:prSet custT="1"/>
      <dgm:spPr/>
      <dgm:t>
        <a:bodyPr/>
        <a:lstStyle/>
        <a:p>
          <a:endParaRPr lang="en-US" sz="600" b="1"/>
        </a:p>
      </dgm:t>
    </dgm:pt>
    <dgm:pt modelId="{15B05B1E-EAE3-4996-9373-42336FF4B09C}" type="sibTrans" cxnId="{A31AEB52-AAA0-4797-8D00-2EB9D7928C99}">
      <dgm:prSet/>
      <dgm:spPr/>
      <dgm:t>
        <a:bodyPr/>
        <a:lstStyle/>
        <a:p>
          <a:endParaRPr lang="en-US" sz="2000" b="1"/>
        </a:p>
      </dgm:t>
    </dgm:pt>
    <dgm:pt modelId="{5482651F-4E45-4C62-BFDE-6E2DDB2F7A06}">
      <dgm:prSet phldrT="[Text]" phldr="1"/>
      <dgm:spPr/>
      <dgm:t>
        <a:bodyPr/>
        <a:lstStyle/>
        <a:p>
          <a:endParaRPr lang="en-US" sz="2000" b="1"/>
        </a:p>
      </dgm:t>
    </dgm:pt>
    <dgm:pt modelId="{FF28FD90-639D-4017-B4C9-482B2780B5B4}" type="parTrans" cxnId="{37F29154-ADDD-4C8A-8050-C220519970C3}">
      <dgm:prSet/>
      <dgm:spPr/>
      <dgm:t>
        <a:bodyPr/>
        <a:lstStyle/>
        <a:p>
          <a:endParaRPr lang="en-US" sz="2000" b="1"/>
        </a:p>
      </dgm:t>
    </dgm:pt>
    <dgm:pt modelId="{F64CEFF8-E32E-4126-8B03-83834FF8D845}" type="sibTrans" cxnId="{37F29154-ADDD-4C8A-8050-C220519970C3}">
      <dgm:prSet/>
      <dgm:spPr/>
      <dgm:t>
        <a:bodyPr/>
        <a:lstStyle/>
        <a:p>
          <a:endParaRPr lang="en-US" sz="2000" b="1"/>
        </a:p>
      </dgm:t>
    </dgm:pt>
    <dgm:pt modelId="{067DFA3A-C911-4E81-9576-8DC13772B71D}">
      <dgm:prSet phldrT="[Text]" custT="1"/>
      <dgm:spPr/>
      <dgm:t>
        <a:bodyPr/>
        <a:lstStyle/>
        <a:p>
          <a:r>
            <a:rPr lang="fa-IR" sz="1400" b="1" dirty="0" smtClean="0"/>
            <a:t>ارزشها</a:t>
          </a:r>
          <a:endParaRPr lang="en-US" sz="1400" b="1" dirty="0"/>
        </a:p>
      </dgm:t>
    </dgm:pt>
    <dgm:pt modelId="{4C58F882-6AEF-4412-BE27-26CCCDDFE52A}" type="parTrans" cxnId="{B7DC4C37-157E-4B1F-895A-798660F62114}">
      <dgm:prSet custT="1"/>
      <dgm:spPr/>
      <dgm:t>
        <a:bodyPr/>
        <a:lstStyle/>
        <a:p>
          <a:endParaRPr lang="en-US" sz="600" b="1"/>
        </a:p>
      </dgm:t>
    </dgm:pt>
    <dgm:pt modelId="{6C18EC33-4A88-4AAA-8FA2-854143ABA7FA}" type="sibTrans" cxnId="{B7DC4C37-157E-4B1F-895A-798660F62114}">
      <dgm:prSet/>
      <dgm:spPr/>
      <dgm:t>
        <a:bodyPr/>
        <a:lstStyle/>
        <a:p>
          <a:endParaRPr lang="en-US" sz="2000" b="1"/>
        </a:p>
      </dgm:t>
    </dgm:pt>
    <dgm:pt modelId="{D8B0A4B6-D7C9-446E-B2ED-CED9592EF4A0}">
      <dgm:prSet phldrT="[Text]" custT="1"/>
      <dgm:spPr/>
      <dgm:t>
        <a:bodyPr/>
        <a:lstStyle/>
        <a:p>
          <a:r>
            <a:rPr lang="fa-IR" sz="1400" b="1" dirty="0" smtClean="0"/>
            <a:t>سبک ارتباطات</a:t>
          </a:r>
          <a:endParaRPr lang="en-US" sz="1400" b="1" dirty="0"/>
        </a:p>
      </dgm:t>
    </dgm:pt>
    <dgm:pt modelId="{91088542-1CFE-4F62-995A-9BF9A7338193}" type="parTrans" cxnId="{9400C565-D451-4922-9DD2-0448C1D00753}">
      <dgm:prSet custT="1"/>
      <dgm:spPr/>
      <dgm:t>
        <a:bodyPr/>
        <a:lstStyle/>
        <a:p>
          <a:endParaRPr lang="en-US" sz="600" b="1"/>
        </a:p>
      </dgm:t>
    </dgm:pt>
    <dgm:pt modelId="{22916DD9-F808-4948-895B-5DFA005F5250}" type="sibTrans" cxnId="{9400C565-D451-4922-9DD2-0448C1D00753}">
      <dgm:prSet/>
      <dgm:spPr/>
      <dgm:t>
        <a:bodyPr/>
        <a:lstStyle/>
        <a:p>
          <a:endParaRPr lang="en-US" sz="2000" b="1"/>
        </a:p>
      </dgm:t>
    </dgm:pt>
    <dgm:pt modelId="{7B9F2731-223A-401A-BB4C-44CEF1CA63F6}">
      <dgm:prSet phldrT="[Text]" custT="1"/>
      <dgm:spPr/>
      <dgm:t>
        <a:bodyPr/>
        <a:lstStyle/>
        <a:p>
          <a:r>
            <a:rPr lang="fa-IR" sz="1400" b="1" dirty="0" smtClean="0"/>
            <a:t>همکاری کارکنان</a:t>
          </a:r>
          <a:endParaRPr lang="en-US" sz="1400" b="1" dirty="0"/>
        </a:p>
      </dgm:t>
    </dgm:pt>
    <dgm:pt modelId="{5F1A680A-D09A-4D15-BA16-561B8A8A9B60}" type="parTrans" cxnId="{758BF2CD-3275-4777-8D0F-7929AC5FF89C}">
      <dgm:prSet custT="1"/>
      <dgm:spPr/>
      <dgm:t>
        <a:bodyPr/>
        <a:lstStyle/>
        <a:p>
          <a:endParaRPr lang="en-US" sz="600" b="1"/>
        </a:p>
      </dgm:t>
    </dgm:pt>
    <dgm:pt modelId="{3F2BEA30-4991-468B-B764-42D669FC78B4}" type="sibTrans" cxnId="{758BF2CD-3275-4777-8D0F-7929AC5FF89C}">
      <dgm:prSet/>
      <dgm:spPr/>
      <dgm:t>
        <a:bodyPr/>
        <a:lstStyle/>
        <a:p>
          <a:endParaRPr lang="en-US" sz="2000" b="1"/>
        </a:p>
      </dgm:t>
    </dgm:pt>
    <dgm:pt modelId="{19A6D215-12B6-4209-946E-EE2C644B10DA}">
      <dgm:prSet phldrT="[Text]" custT="1"/>
      <dgm:spPr/>
      <dgm:t>
        <a:bodyPr/>
        <a:lstStyle/>
        <a:p>
          <a:r>
            <a:rPr lang="fa-IR" sz="1400" b="1" dirty="0" smtClean="0"/>
            <a:t>نظارت و سرپرستی </a:t>
          </a:r>
          <a:endParaRPr lang="en-US" sz="1400" b="1" dirty="0"/>
        </a:p>
      </dgm:t>
    </dgm:pt>
    <dgm:pt modelId="{630748B6-C4F8-485A-9F0C-8C546439A57B}" type="parTrans" cxnId="{AB223DE5-2532-471D-A7CF-777F2C7AECB9}">
      <dgm:prSet custT="1"/>
      <dgm:spPr/>
      <dgm:t>
        <a:bodyPr/>
        <a:lstStyle/>
        <a:p>
          <a:endParaRPr lang="en-US" sz="600" b="1"/>
        </a:p>
      </dgm:t>
    </dgm:pt>
    <dgm:pt modelId="{CE70857D-F6E2-419E-8B9E-A94BB7B42576}" type="sibTrans" cxnId="{AB223DE5-2532-471D-A7CF-777F2C7AECB9}">
      <dgm:prSet/>
      <dgm:spPr/>
      <dgm:t>
        <a:bodyPr/>
        <a:lstStyle/>
        <a:p>
          <a:endParaRPr lang="en-US" sz="2000" b="1"/>
        </a:p>
      </dgm:t>
    </dgm:pt>
    <dgm:pt modelId="{297BE6B2-1A37-4831-87B0-970F47C4BAFB}">
      <dgm:prSet phldrT="[Text]" custT="1"/>
      <dgm:spPr/>
      <dgm:t>
        <a:bodyPr/>
        <a:lstStyle/>
        <a:p>
          <a:r>
            <a:rPr lang="fa-IR" sz="1400" b="1" dirty="0" smtClean="0"/>
            <a:t>شغل</a:t>
          </a:r>
          <a:endParaRPr lang="en-US" sz="1400" b="1" dirty="0"/>
        </a:p>
      </dgm:t>
    </dgm:pt>
    <dgm:pt modelId="{725CDC56-43C1-416C-A548-56BB1EB9877E}" type="parTrans" cxnId="{5D05F14A-9B8C-4731-BEB6-44829C282D97}">
      <dgm:prSet custT="1"/>
      <dgm:spPr/>
      <dgm:t>
        <a:bodyPr/>
        <a:lstStyle/>
        <a:p>
          <a:endParaRPr lang="en-US" sz="600" b="1"/>
        </a:p>
      </dgm:t>
    </dgm:pt>
    <dgm:pt modelId="{0737D286-7451-4572-8B31-388A3F163CC4}" type="sibTrans" cxnId="{5D05F14A-9B8C-4731-BEB6-44829C282D97}">
      <dgm:prSet/>
      <dgm:spPr/>
      <dgm:t>
        <a:bodyPr/>
        <a:lstStyle/>
        <a:p>
          <a:endParaRPr lang="en-US" sz="2000" b="1"/>
        </a:p>
      </dgm:t>
    </dgm:pt>
    <dgm:pt modelId="{E801097D-03A6-46AA-A411-CC159AF488CB}">
      <dgm:prSet phldrT="[Text]" custT="1"/>
      <dgm:spPr/>
      <dgm:t>
        <a:bodyPr/>
        <a:lstStyle/>
        <a:p>
          <a:r>
            <a:rPr lang="fa-IR" sz="1400" b="1" dirty="0" smtClean="0"/>
            <a:t>فرهنگ</a:t>
          </a:r>
          <a:endParaRPr lang="en-US" sz="1400" b="1" dirty="0"/>
        </a:p>
      </dgm:t>
    </dgm:pt>
    <dgm:pt modelId="{B85F6BBE-F67B-4C44-8366-22ED828D6083}" type="parTrans" cxnId="{64A2C92E-6033-4FF1-B81E-2C9D577F220A}">
      <dgm:prSet custT="1"/>
      <dgm:spPr/>
      <dgm:t>
        <a:bodyPr/>
        <a:lstStyle/>
        <a:p>
          <a:endParaRPr lang="en-US" sz="600" b="1"/>
        </a:p>
      </dgm:t>
    </dgm:pt>
    <dgm:pt modelId="{ECB2B5D8-63E3-435F-90B8-A95C56C110FD}" type="sibTrans" cxnId="{64A2C92E-6033-4FF1-B81E-2C9D577F220A}">
      <dgm:prSet/>
      <dgm:spPr/>
      <dgm:t>
        <a:bodyPr/>
        <a:lstStyle/>
        <a:p>
          <a:endParaRPr lang="en-US" sz="2000" b="1"/>
        </a:p>
      </dgm:t>
    </dgm:pt>
    <dgm:pt modelId="{484B2CC5-CC7B-49E9-8624-3839F3559648}">
      <dgm:prSet phldrT="[Text]" custT="1"/>
      <dgm:spPr/>
      <dgm:t>
        <a:bodyPr/>
        <a:lstStyle/>
        <a:p>
          <a:r>
            <a:rPr lang="fa-IR" sz="1400" b="1" dirty="0" smtClean="0"/>
            <a:t>ساختار</a:t>
          </a:r>
          <a:endParaRPr lang="en-US" sz="1400" b="1" dirty="0"/>
        </a:p>
      </dgm:t>
    </dgm:pt>
    <dgm:pt modelId="{592025C0-2BCD-451E-ADC7-FD423E8524D4}" type="parTrans" cxnId="{C023D00A-1131-4849-A29F-089B71374EA3}">
      <dgm:prSet custT="1"/>
      <dgm:spPr/>
      <dgm:t>
        <a:bodyPr/>
        <a:lstStyle/>
        <a:p>
          <a:endParaRPr lang="en-US" sz="600" b="1"/>
        </a:p>
      </dgm:t>
    </dgm:pt>
    <dgm:pt modelId="{B1D335ED-50EF-4EFD-8942-E0C6339B7DD8}" type="sibTrans" cxnId="{C023D00A-1131-4849-A29F-089B71374EA3}">
      <dgm:prSet/>
      <dgm:spPr/>
      <dgm:t>
        <a:bodyPr/>
        <a:lstStyle/>
        <a:p>
          <a:endParaRPr lang="en-US" sz="2000" b="1"/>
        </a:p>
      </dgm:t>
    </dgm:pt>
    <dgm:pt modelId="{32823EDA-D66A-4AFE-A517-7401B2A239DC}">
      <dgm:prSet phldrT="[Text]" custT="1"/>
      <dgm:spPr/>
      <dgm:t>
        <a:bodyPr/>
        <a:lstStyle/>
        <a:p>
          <a:r>
            <a:rPr lang="fa-IR" sz="1400" b="1" dirty="0" smtClean="0"/>
            <a:t>اهداف</a:t>
          </a:r>
          <a:endParaRPr lang="en-US" sz="1400" b="1" dirty="0"/>
        </a:p>
      </dgm:t>
    </dgm:pt>
    <dgm:pt modelId="{0160A240-C6B2-434F-9F0A-42F2E60CFC92}" type="parTrans" cxnId="{1C619A68-5D4C-4B25-BB85-407892976A04}">
      <dgm:prSet custT="1"/>
      <dgm:spPr/>
      <dgm:t>
        <a:bodyPr/>
        <a:lstStyle/>
        <a:p>
          <a:endParaRPr lang="en-US" sz="600" b="1"/>
        </a:p>
      </dgm:t>
    </dgm:pt>
    <dgm:pt modelId="{2BF3B258-19D6-43B4-A435-79DB2B35E9C2}" type="sibTrans" cxnId="{1C619A68-5D4C-4B25-BB85-407892976A04}">
      <dgm:prSet/>
      <dgm:spPr/>
      <dgm:t>
        <a:bodyPr/>
        <a:lstStyle/>
        <a:p>
          <a:endParaRPr lang="en-US" sz="2000" b="1"/>
        </a:p>
      </dgm:t>
    </dgm:pt>
    <dgm:pt modelId="{AC22B7C0-3D38-44B9-AF7E-4F48B0081486}">
      <dgm:prSet phldrT="[Text]" custT="1"/>
      <dgm:spPr/>
      <dgm:t>
        <a:bodyPr/>
        <a:lstStyle/>
        <a:p>
          <a:r>
            <a:rPr lang="fa-IR" sz="1400" b="1" dirty="0" smtClean="0"/>
            <a:t>شخصیت</a:t>
          </a:r>
          <a:endParaRPr lang="en-US" sz="1400" b="1" dirty="0"/>
        </a:p>
      </dgm:t>
    </dgm:pt>
    <dgm:pt modelId="{53603CD1-DC61-4D2B-9BDD-FD536920EBB1}" type="parTrans" cxnId="{AC5A65DA-49C8-4DBB-95D6-D4B53FDE46A6}">
      <dgm:prSet custT="1"/>
      <dgm:spPr/>
      <dgm:t>
        <a:bodyPr/>
        <a:lstStyle/>
        <a:p>
          <a:endParaRPr lang="en-US" sz="600" b="1"/>
        </a:p>
      </dgm:t>
    </dgm:pt>
    <dgm:pt modelId="{B698FE6C-A2E2-4A47-8DDE-345ADF944F20}" type="sibTrans" cxnId="{AC5A65DA-49C8-4DBB-95D6-D4B53FDE46A6}">
      <dgm:prSet/>
      <dgm:spPr/>
      <dgm:t>
        <a:bodyPr/>
        <a:lstStyle/>
        <a:p>
          <a:endParaRPr lang="en-US" sz="2000" b="1"/>
        </a:p>
      </dgm:t>
    </dgm:pt>
    <dgm:pt modelId="{C905C870-934B-4077-8A1A-898F43A72949}" type="pres">
      <dgm:prSet presAssocID="{E3010EDA-4228-4A6D-97EC-9C0FF49891FC}" presName="cycle" presStyleCnt="0">
        <dgm:presLayoutVars>
          <dgm:chMax val="1"/>
          <dgm:dir/>
          <dgm:animLvl val="ctr"/>
          <dgm:resizeHandles val="exact"/>
        </dgm:presLayoutVars>
      </dgm:prSet>
      <dgm:spPr/>
      <dgm:t>
        <a:bodyPr/>
        <a:lstStyle/>
        <a:p>
          <a:endParaRPr lang="en-US"/>
        </a:p>
      </dgm:t>
    </dgm:pt>
    <dgm:pt modelId="{7021E71C-E592-44A3-82B1-045B0A3CCE09}" type="pres">
      <dgm:prSet presAssocID="{D2FB96AA-EE61-47F3-9964-C9D9DBC63A78}" presName="centerShape" presStyleLbl="node0" presStyleIdx="0" presStyleCnt="1"/>
      <dgm:spPr/>
      <dgm:t>
        <a:bodyPr/>
        <a:lstStyle/>
        <a:p>
          <a:endParaRPr lang="en-US"/>
        </a:p>
      </dgm:t>
    </dgm:pt>
    <dgm:pt modelId="{D1807822-A0A0-49DC-8213-CD32398D853E}" type="pres">
      <dgm:prSet presAssocID="{F532EEC9-83E7-4C1A-9CFE-D8BEB0E2392F}" presName="Name9" presStyleLbl="parChTrans1D2" presStyleIdx="0" presStyleCnt="10"/>
      <dgm:spPr/>
      <dgm:t>
        <a:bodyPr/>
        <a:lstStyle/>
        <a:p>
          <a:endParaRPr lang="en-US"/>
        </a:p>
      </dgm:t>
    </dgm:pt>
    <dgm:pt modelId="{73D15F2E-E296-4B8D-A750-285D4D3847F6}" type="pres">
      <dgm:prSet presAssocID="{F532EEC9-83E7-4C1A-9CFE-D8BEB0E2392F}" presName="connTx" presStyleLbl="parChTrans1D2" presStyleIdx="0" presStyleCnt="10"/>
      <dgm:spPr/>
      <dgm:t>
        <a:bodyPr/>
        <a:lstStyle/>
        <a:p>
          <a:endParaRPr lang="en-US"/>
        </a:p>
      </dgm:t>
    </dgm:pt>
    <dgm:pt modelId="{F93DA0C5-E860-4A45-AC32-815E19E206E7}" type="pres">
      <dgm:prSet presAssocID="{35231EA1-7AD8-405D-8536-0F004D999997}" presName="node" presStyleLbl="node1" presStyleIdx="0" presStyleCnt="10">
        <dgm:presLayoutVars>
          <dgm:bulletEnabled val="1"/>
        </dgm:presLayoutVars>
      </dgm:prSet>
      <dgm:spPr/>
      <dgm:t>
        <a:bodyPr/>
        <a:lstStyle/>
        <a:p>
          <a:endParaRPr lang="en-US"/>
        </a:p>
      </dgm:t>
    </dgm:pt>
    <dgm:pt modelId="{4A2ECFEC-74F3-49D1-93B0-21C2996A7599}" type="pres">
      <dgm:prSet presAssocID="{4C58F882-6AEF-4412-BE27-26CCCDDFE52A}" presName="Name9" presStyleLbl="parChTrans1D2" presStyleIdx="1" presStyleCnt="10"/>
      <dgm:spPr/>
      <dgm:t>
        <a:bodyPr/>
        <a:lstStyle/>
        <a:p>
          <a:endParaRPr lang="en-US"/>
        </a:p>
      </dgm:t>
    </dgm:pt>
    <dgm:pt modelId="{F28286C8-D960-42A8-8D9E-C6571438CFF4}" type="pres">
      <dgm:prSet presAssocID="{4C58F882-6AEF-4412-BE27-26CCCDDFE52A}" presName="connTx" presStyleLbl="parChTrans1D2" presStyleIdx="1" presStyleCnt="10"/>
      <dgm:spPr/>
      <dgm:t>
        <a:bodyPr/>
        <a:lstStyle/>
        <a:p>
          <a:endParaRPr lang="en-US"/>
        </a:p>
      </dgm:t>
    </dgm:pt>
    <dgm:pt modelId="{E1B04486-72B8-4F5A-8D31-09CCB960054A}" type="pres">
      <dgm:prSet presAssocID="{067DFA3A-C911-4E81-9576-8DC13772B71D}" presName="node" presStyleLbl="node1" presStyleIdx="1" presStyleCnt="10">
        <dgm:presLayoutVars>
          <dgm:bulletEnabled val="1"/>
        </dgm:presLayoutVars>
      </dgm:prSet>
      <dgm:spPr/>
      <dgm:t>
        <a:bodyPr/>
        <a:lstStyle/>
        <a:p>
          <a:endParaRPr lang="en-US"/>
        </a:p>
      </dgm:t>
    </dgm:pt>
    <dgm:pt modelId="{2EA8DE02-D90B-4816-AA98-98B0C13D1AA7}" type="pres">
      <dgm:prSet presAssocID="{91088542-1CFE-4F62-995A-9BF9A7338193}" presName="Name9" presStyleLbl="parChTrans1D2" presStyleIdx="2" presStyleCnt="10"/>
      <dgm:spPr/>
      <dgm:t>
        <a:bodyPr/>
        <a:lstStyle/>
        <a:p>
          <a:endParaRPr lang="en-US"/>
        </a:p>
      </dgm:t>
    </dgm:pt>
    <dgm:pt modelId="{8502A26E-D7D4-4802-9E6F-E9F564941452}" type="pres">
      <dgm:prSet presAssocID="{91088542-1CFE-4F62-995A-9BF9A7338193}" presName="connTx" presStyleLbl="parChTrans1D2" presStyleIdx="2" presStyleCnt="10"/>
      <dgm:spPr/>
      <dgm:t>
        <a:bodyPr/>
        <a:lstStyle/>
        <a:p>
          <a:endParaRPr lang="en-US"/>
        </a:p>
      </dgm:t>
    </dgm:pt>
    <dgm:pt modelId="{E8FE4F90-2C96-48B6-973D-F337E3E62152}" type="pres">
      <dgm:prSet presAssocID="{D8B0A4B6-D7C9-446E-B2ED-CED9592EF4A0}" presName="node" presStyleLbl="node1" presStyleIdx="2" presStyleCnt="10">
        <dgm:presLayoutVars>
          <dgm:bulletEnabled val="1"/>
        </dgm:presLayoutVars>
      </dgm:prSet>
      <dgm:spPr/>
      <dgm:t>
        <a:bodyPr/>
        <a:lstStyle/>
        <a:p>
          <a:endParaRPr lang="en-US"/>
        </a:p>
      </dgm:t>
    </dgm:pt>
    <dgm:pt modelId="{AE709298-8CB4-4FCF-A2A3-3F14C50E1379}" type="pres">
      <dgm:prSet presAssocID="{5F1A680A-D09A-4D15-BA16-561B8A8A9B60}" presName="Name9" presStyleLbl="parChTrans1D2" presStyleIdx="3" presStyleCnt="10"/>
      <dgm:spPr/>
      <dgm:t>
        <a:bodyPr/>
        <a:lstStyle/>
        <a:p>
          <a:endParaRPr lang="en-US"/>
        </a:p>
      </dgm:t>
    </dgm:pt>
    <dgm:pt modelId="{CD119007-AD99-42E9-9AB8-1923D3E03D1D}" type="pres">
      <dgm:prSet presAssocID="{5F1A680A-D09A-4D15-BA16-561B8A8A9B60}" presName="connTx" presStyleLbl="parChTrans1D2" presStyleIdx="3" presStyleCnt="10"/>
      <dgm:spPr/>
      <dgm:t>
        <a:bodyPr/>
        <a:lstStyle/>
        <a:p>
          <a:endParaRPr lang="en-US"/>
        </a:p>
      </dgm:t>
    </dgm:pt>
    <dgm:pt modelId="{F617407E-0A13-4CC5-868A-8E0B6B15E4FD}" type="pres">
      <dgm:prSet presAssocID="{7B9F2731-223A-401A-BB4C-44CEF1CA63F6}" presName="node" presStyleLbl="node1" presStyleIdx="3" presStyleCnt="10">
        <dgm:presLayoutVars>
          <dgm:bulletEnabled val="1"/>
        </dgm:presLayoutVars>
      </dgm:prSet>
      <dgm:spPr/>
      <dgm:t>
        <a:bodyPr/>
        <a:lstStyle/>
        <a:p>
          <a:endParaRPr lang="en-US"/>
        </a:p>
      </dgm:t>
    </dgm:pt>
    <dgm:pt modelId="{C13D3A3E-1AF9-471E-8025-78515747EF5C}" type="pres">
      <dgm:prSet presAssocID="{630748B6-C4F8-485A-9F0C-8C546439A57B}" presName="Name9" presStyleLbl="parChTrans1D2" presStyleIdx="4" presStyleCnt="10"/>
      <dgm:spPr/>
      <dgm:t>
        <a:bodyPr/>
        <a:lstStyle/>
        <a:p>
          <a:endParaRPr lang="en-US"/>
        </a:p>
      </dgm:t>
    </dgm:pt>
    <dgm:pt modelId="{84CADC1F-3B9B-4953-A19F-5BD04C3450C7}" type="pres">
      <dgm:prSet presAssocID="{630748B6-C4F8-485A-9F0C-8C546439A57B}" presName="connTx" presStyleLbl="parChTrans1D2" presStyleIdx="4" presStyleCnt="10"/>
      <dgm:spPr/>
      <dgm:t>
        <a:bodyPr/>
        <a:lstStyle/>
        <a:p>
          <a:endParaRPr lang="en-US"/>
        </a:p>
      </dgm:t>
    </dgm:pt>
    <dgm:pt modelId="{186B59E4-578A-4E99-A49B-DEA1931F6F9E}" type="pres">
      <dgm:prSet presAssocID="{19A6D215-12B6-4209-946E-EE2C644B10DA}" presName="node" presStyleLbl="node1" presStyleIdx="4" presStyleCnt="10">
        <dgm:presLayoutVars>
          <dgm:bulletEnabled val="1"/>
        </dgm:presLayoutVars>
      </dgm:prSet>
      <dgm:spPr/>
      <dgm:t>
        <a:bodyPr/>
        <a:lstStyle/>
        <a:p>
          <a:endParaRPr lang="en-US"/>
        </a:p>
      </dgm:t>
    </dgm:pt>
    <dgm:pt modelId="{ABA3205A-DB00-4776-A49E-D75B2AE9787A}" type="pres">
      <dgm:prSet presAssocID="{592025C0-2BCD-451E-ADC7-FD423E8524D4}" presName="Name9" presStyleLbl="parChTrans1D2" presStyleIdx="5" presStyleCnt="10"/>
      <dgm:spPr/>
      <dgm:t>
        <a:bodyPr/>
        <a:lstStyle/>
        <a:p>
          <a:endParaRPr lang="en-US"/>
        </a:p>
      </dgm:t>
    </dgm:pt>
    <dgm:pt modelId="{F38F8676-23A0-49A3-893F-54D98A11E25A}" type="pres">
      <dgm:prSet presAssocID="{592025C0-2BCD-451E-ADC7-FD423E8524D4}" presName="connTx" presStyleLbl="parChTrans1D2" presStyleIdx="5" presStyleCnt="10"/>
      <dgm:spPr/>
      <dgm:t>
        <a:bodyPr/>
        <a:lstStyle/>
        <a:p>
          <a:endParaRPr lang="en-US"/>
        </a:p>
      </dgm:t>
    </dgm:pt>
    <dgm:pt modelId="{EA40E455-81D4-4323-9ECE-2B010F6D8492}" type="pres">
      <dgm:prSet presAssocID="{484B2CC5-CC7B-49E9-8624-3839F3559648}" presName="node" presStyleLbl="node1" presStyleIdx="5" presStyleCnt="10">
        <dgm:presLayoutVars>
          <dgm:bulletEnabled val="1"/>
        </dgm:presLayoutVars>
      </dgm:prSet>
      <dgm:spPr/>
      <dgm:t>
        <a:bodyPr/>
        <a:lstStyle/>
        <a:p>
          <a:endParaRPr lang="en-US"/>
        </a:p>
      </dgm:t>
    </dgm:pt>
    <dgm:pt modelId="{A1474D7A-1F98-4147-87C5-45A9F0673318}" type="pres">
      <dgm:prSet presAssocID="{0160A240-C6B2-434F-9F0A-42F2E60CFC92}" presName="Name9" presStyleLbl="parChTrans1D2" presStyleIdx="6" presStyleCnt="10"/>
      <dgm:spPr/>
      <dgm:t>
        <a:bodyPr/>
        <a:lstStyle/>
        <a:p>
          <a:endParaRPr lang="en-US"/>
        </a:p>
      </dgm:t>
    </dgm:pt>
    <dgm:pt modelId="{0982BADB-9713-48A6-A4CB-2B1B937C5E31}" type="pres">
      <dgm:prSet presAssocID="{0160A240-C6B2-434F-9F0A-42F2E60CFC92}" presName="connTx" presStyleLbl="parChTrans1D2" presStyleIdx="6" presStyleCnt="10"/>
      <dgm:spPr/>
      <dgm:t>
        <a:bodyPr/>
        <a:lstStyle/>
        <a:p>
          <a:endParaRPr lang="en-US"/>
        </a:p>
      </dgm:t>
    </dgm:pt>
    <dgm:pt modelId="{7DE07DDF-5617-40D5-A837-A48B1B4F9D9E}" type="pres">
      <dgm:prSet presAssocID="{32823EDA-D66A-4AFE-A517-7401B2A239DC}" presName="node" presStyleLbl="node1" presStyleIdx="6" presStyleCnt="10">
        <dgm:presLayoutVars>
          <dgm:bulletEnabled val="1"/>
        </dgm:presLayoutVars>
      </dgm:prSet>
      <dgm:spPr/>
      <dgm:t>
        <a:bodyPr/>
        <a:lstStyle/>
        <a:p>
          <a:endParaRPr lang="en-US"/>
        </a:p>
      </dgm:t>
    </dgm:pt>
    <dgm:pt modelId="{76ADC987-AEA2-4E7A-A06F-22DBF0124E90}" type="pres">
      <dgm:prSet presAssocID="{53603CD1-DC61-4D2B-9BDD-FD536920EBB1}" presName="Name9" presStyleLbl="parChTrans1D2" presStyleIdx="7" presStyleCnt="10"/>
      <dgm:spPr/>
      <dgm:t>
        <a:bodyPr/>
        <a:lstStyle/>
        <a:p>
          <a:endParaRPr lang="en-US"/>
        </a:p>
      </dgm:t>
    </dgm:pt>
    <dgm:pt modelId="{D25A76B7-FACC-48FE-ADCE-D057893073EC}" type="pres">
      <dgm:prSet presAssocID="{53603CD1-DC61-4D2B-9BDD-FD536920EBB1}" presName="connTx" presStyleLbl="parChTrans1D2" presStyleIdx="7" presStyleCnt="10"/>
      <dgm:spPr/>
      <dgm:t>
        <a:bodyPr/>
        <a:lstStyle/>
        <a:p>
          <a:endParaRPr lang="en-US"/>
        </a:p>
      </dgm:t>
    </dgm:pt>
    <dgm:pt modelId="{46C23F38-9D1E-4D06-9851-8CCE8D4A16B8}" type="pres">
      <dgm:prSet presAssocID="{AC22B7C0-3D38-44B9-AF7E-4F48B0081486}" presName="node" presStyleLbl="node1" presStyleIdx="7" presStyleCnt="10">
        <dgm:presLayoutVars>
          <dgm:bulletEnabled val="1"/>
        </dgm:presLayoutVars>
      </dgm:prSet>
      <dgm:spPr/>
      <dgm:t>
        <a:bodyPr/>
        <a:lstStyle/>
        <a:p>
          <a:endParaRPr lang="en-US"/>
        </a:p>
      </dgm:t>
    </dgm:pt>
    <dgm:pt modelId="{3D75C672-EB4E-409C-BD9D-9908D0EAD8CA}" type="pres">
      <dgm:prSet presAssocID="{725CDC56-43C1-416C-A548-56BB1EB9877E}" presName="Name9" presStyleLbl="parChTrans1D2" presStyleIdx="8" presStyleCnt="10"/>
      <dgm:spPr/>
      <dgm:t>
        <a:bodyPr/>
        <a:lstStyle/>
        <a:p>
          <a:endParaRPr lang="en-US"/>
        </a:p>
      </dgm:t>
    </dgm:pt>
    <dgm:pt modelId="{D91B14B4-CD15-4EFD-93CE-B238EF433357}" type="pres">
      <dgm:prSet presAssocID="{725CDC56-43C1-416C-A548-56BB1EB9877E}" presName="connTx" presStyleLbl="parChTrans1D2" presStyleIdx="8" presStyleCnt="10"/>
      <dgm:spPr/>
      <dgm:t>
        <a:bodyPr/>
        <a:lstStyle/>
        <a:p>
          <a:endParaRPr lang="en-US"/>
        </a:p>
      </dgm:t>
    </dgm:pt>
    <dgm:pt modelId="{69C8C727-3348-4CA4-BB60-20653DE0F518}" type="pres">
      <dgm:prSet presAssocID="{297BE6B2-1A37-4831-87B0-970F47C4BAFB}" presName="node" presStyleLbl="node1" presStyleIdx="8" presStyleCnt="10">
        <dgm:presLayoutVars>
          <dgm:bulletEnabled val="1"/>
        </dgm:presLayoutVars>
      </dgm:prSet>
      <dgm:spPr/>
      <dgm:t>
        <a:bodyPr/>
        <a:lstStyle/>
        <a:p>
          <a:endParaRPr lang="en-US"/>
        </a:p>
      </dgm:t>
    </dgm:pt>
    <dgm:pt modelId="{3CC61EFD-B78C-4FB6-B5D3-F8893EC21FE8}" type="pres">
      <dgm:prSet presAssocID="{B85F6BBE-F67B-4C44-8366-22ED828D6083}" presName="Name9" presStyleLbl="parChTrans1D2" presStyleIdx="9" presStyleCnt="10"/>
      <dgm:spPr/>
      <dgm:t>
        <a:bodyPr/>
        <a:lstStyle/>
        <a:p>
          <a:endParaRPr lang="en-US"/>
        </a:p>
      </dgm:t>
    </dgm:pt>
    <dgm:pt modelId="{E9ED7438-31BE-4988-B4FB-1BED25B4D4FA}" type="pres">
      <dgm:prSet presAssocID="{B85F6BBE-F67B-4C44-8366-22ED828D6083}" presName="connTx" presStyleLbl="parChTrans1D2" presStyleIdx="9" presStyleCnt="10"/>
      <dgm:spPr/>
      <dgm:t>
        <a:bodyPr/>
        <a:lstStyle/>
        <a:p>
          <a:endParaRPr lang="en-US"/>
        </a:p>
      </dgm:t>
    </dgm:pt>
    <dgm:pt modelId="{0D6CE1CD-2C08-4096-BE9F-2579B1B38F3E}" type="pres">
      <dgm:prSet presAssocID="{E801097D-03A6-46AA-A411-CC159AF488CB}" presName="node" presStyleLbl="node1" presStyleIdx="9" presStyleCnt="10">
        <dgm:presLayoutVars>
          <dgm:bulletEnabled val="1"/>
        </dgm:presLayoutVars>
      </dgm:prSet>
      <dgm:spPr/>
      <dgm:t>
        <a:bodyPr/>
        <a:lstStyle/>
        <a:p>
          <a:endParaRPr lang="en-US"/>
        </a:p>
      </dgm:t>
    </dgm:pt>
  </dgm:ptLst>
  <dgm:cxnLst>
    <dgm:cxn modelId="{176F1F2E-70DC-4EAB-B038-37790F64D651}" type="presOf" srcId="{484B2CC5-CC7B-49E9-8624-3839F3559648}" destId="{EA40E455-81D4-4323-9ECE-2B010F6D8492}" srcOrd="0" destOrd="0" presId="urn:microsoft.com/office/officeart/2005/8/layout/radial1"/>
    <dgm:cxn modelId="{1A430A5B-6BFC-4B87-89C0-F3C54FD513DC}" type="presOf" srcId="{D8B0A4B6-D7C9-446E-B2ED-CED9592EF4A0}" destId="{E8FE4F90-2C96-48B6-973D-F337E3E62152}" srcOrd="0" destOrd="0" presId="urn:microsoft.com/office/officeart/2005/8/layout/radial1"/>
    <dgm:cxn modelId="{1C619A68-5D4C-4B25-BB85-407892976A04}" srcId="{D2FB96AA-EE61-47F3-9964-C9D9DBC63A78}" destId="{32823EDA-D66A-4AFE-A517-7401B2A239DC}" srcOrd="6" destOrd="0" parTransId="{0160A240-C6B2-434F-9F0A-42F2E60CFC92}" sibTransId="{2BF3B258-19D6-43B4-A435-79DB2B35E9C2}"/>
    <dgm:cxn modelId="{3B2C1944-1E58-4990-B3C5-CECFF265D4A3}" type="presOf" srcId="{53603CD1-DC61-4D2B-9BDD-FD536920EBB1}" destId="{D25A76B7-FACC-48FE-ADCE-D057893073EC}" srcOrd="1" destOrd="0" presId="urn:microsoft.com/office/officeart/2005/8/layout/radial1"/>
    <dgm:cxn modelId="{9400C565-D451-4922-9DD2-0448C1D00753}" srcId="{D2FB96AA-EE61-47F3-9964-C9D9DBC63A78}" destId="{D8B0A4B6-D7C9-446E-B2ED-CED9592EF4A0}" srcOrd="2" destOrd="0" parTransId="{91088542-1CFE-4F62-995A-9BF9A7338193}" sibTransId="{22916DD9-F808-4948-895B-5DFA005F5250}"/>
    <dgm:cxn modelId="{AC5A65DA-49C8-4DBB-95D6-D4B53FDE46A6}" srcId="{D2FB96AA-EE61-47F3-9964-C9D9DBC63A78}" destId="{AC22B7C0-3D38-44B9-AF7E-4F48B0081486}" srcOrd="7" destOrd="0" parTransId="{53603CD1-DC61-4D2B-9BDD-FD536920EBB1}" sibTransId="{B698FE6C-A2E2-4A47-8DDE-345ADF944F20}"/>
    <dgm:cxn modelId="{DBA77E35-3EE3-41D9-922F-8FC3F5D1DAA0}" type="presOf" srcId="{F532EEC9-83E7-4C1A-9CFE-D8BEB0E2392F}" destId="{73D15F2E-E296-4B8D-A750-285D4D3847F6}" srcOrd="1" destOrd="0" presId="urn:microsoft.com/office/officeart/2005/8/layout/radial1"/>
    <dgm:cxn modelId="{1C5038C1-D83F-4B08-ADDA-9A6A2C6A1621}" type="presOf" srcId="{067DFA3A-C911-4E81-9576-8DC13772B71D}" destId="{E1B04486-72B8-4F5A-8D31-09CCB960054A}" srcOrd="0" destOrd="0" presId="urn:microsoft.com/office/officeart/2005/8/layout/radial1"/>
    <dgm:cxn modelId="{64A2C92E-6033-4FF1-B81E-2C9D577F220A}" srcId="{D2FB96AA-EE61-47F3-9964-C9D9DBC63A78}" destId="{E801097D-03A6-46AA-A411-CC159AF488CB}" srcOrd="9" destOrd="0" parTransId="{B85F6BBE-F67B-4C44-8366-22ED828D6083}" sibTransId="{ECB2B5D8-63E3-435F-90B8-A95C56C110FD}"/>
    <dgm:cxn modelId="{E24EC6B1-038F-4D9A-8196-812A016234A0}" type="presOf" srcId="{E3010EDA-4228-4A6D-97EC-9C0FF49891FC}" destId="{C905C870-934B-4077-8A1A-898F43A72949}" srcOrd="0" destOrd="0" presId="urn:microsoft.com/office/officeart/2005/8/layout/radial1"/>
    <dgm:cxn modelId="{4BF9DAC1-133D-4EBD-BF39-C04EAFF8F166}" srcId="{E3010EDA-4228-4A6D-97EC-9C0FF49891FC}" destId="{D2FB96AA-EE61-47F3-9964-C9D9DBC63A78}" srcOrd="0" destOrd="0" parTransId="{4EB58660-8842-4C46-BD86-79CDE5E03FBD}" sibTransId="{214E0A6D-3C55-4BDA-AD95-88CC6EBF9CC2}"/>
    <dgm:cxn modelId="{21B254EA-0D45-4F89-9682-4F4500BBD9DF}" type="presOf" srcId="{D2FB96AA-EE61-47F3-9964-C9D9DBC63A78}" destId="{7021E71C-E592-44A3-82B1-045B0A3CCE09}" srcOrd="0" destOrd="0" presId="urn:microsoft.com/office/officeart/2005/8/layout/radial1"/>
    <dgm:cxn modelId="{0ADE002E-7817-4E16-ABF8-7AEBDD1979F9}" type="presOf" srcId="{725CDC56-43C1-416C-A548-56BB1EB9877E}" destId="{D91B14B4-CD15-4EFD-93CE-B238EF433357}" srcOrd="1" destOrd="0" presId="urn:microsoft.com/office/officeart/2005/8/layout/radial1"/>
    <dgm:cxn modelId="{9B9C0FD8-BC88-4AC8-9923-F898C211FAD7}" type="presOf" srcId="{19A6D215-12B6-4209-946E-EE2C644B10DA}" destId="{186B59E4-578A-4E99-A49B-DEA1931F6F9E}" srcOrd="0" destOrd="0" presId="urn:microsoft.com/office/officeart/2005/8/layout/radial1"/>
    <dgm:cxn modelId="{2436081D-D5B2-4C8A-96D5-0E76E47FB3D4}" type="presOf" srcId="{0160A240-C6B2-434F-9F0A-42F2E60CFC92}" destId="{0982BADB-9713-48A6-A4CB-2B1B937C5E31}" srcOrd="1" destOrd="0" presId="urn:microsoft.com/office/officeart/2005/8/layout/radial1"/>
    <dgm:cxn modelId="{1A668A08-6088-41D4-A25F-41025D78C16F}" type="presOf" srcId="{592025C0-2BCD-451E-ADC7-FD423E8524D4}" destId="{F38F8676-23A0-49A3-893F-54D98A11E25A}" srcOrd="1" destOrd="0" presId="urn:microsoft.com/office/officeart/2005/8/layout/radial1"/>
    <dgm:cxn modelId="{B7DC4C37-157E-4B1F-895A-798660F62114}" srcId="{D2FB96AA-EE61-47F3-9964-C9D9DBC63A78}" destId="{067DFA3A-C911-4E81-9576-8DC13772B71D}" srcOrd="1" destOrd="0" parTransId="{4C58F882-6AEF-4412-BE27-26CCCDDFE52A}" sibTransId="{6C18EC33-4A88-4AAA-8FA2-854143ABA7FA}"/>
    <dgm:cxn modelId="{9EA09950-3E4C-4449-9E0D-46A674391368}" type="presOf" srcId="{5F1A680A-D09A-4D15-BA16-561B8A8A9B60}" destId="{CD119007-AD99-42E9-9AB8-1923D3E03D1D}" srcOrd="1" destOrd="0" presId="urn:microsoft.com/office/officeart/2005/8/layout/radial1"/>
    <dgm:cxn modelId="{2ABC55A7-EADC-4B13-B1BD-5267386A99BE}" type="presOf" srcId="{91088542-1CFE-4F62-995A-9BF9A7338193}" destId="{2EA8DE02-D90B-4816-AA98-98B0C13D1AA7}" srcOrd="0" destOrd="0" presId="urn:microsoft.com/office/officeart/2005/8/layout/radial1"/>
    <dgm:cxn modelId="{FFFEA7B7-F454-4AA3-97F6-0397EFC8D4E3}" type="presOf" srcId="{E801097D-03A6-46AA-A411-CC159AF488CB}" destId="{0D6CE1CD-2C08-4096-BE9F-2579B1B38F3E}" srcOrd="0" destOrd="0" presId="urn:microsoft.com/office/officeart/2005/8/layout/radial1"/>
    <dgm:cxn modelId="{758BF2CD-3275-4777-8D0F-7929AC5FF89C}" srcId="{D2FB96AA-EE61-47F3-9964-C9D9DBC63A78}" destId="{7B9F2731-223A-401A-BB4C-44CEF1CA63F6}" srcOrd="3" destOrd="0" parTransId="{5F1A680A-D09A-4D15-BA16-561B8A8A9B60}" sibTransId="{3F2BEA30-4991-468B-B764-42D669FC78B4}"/>
    <dgm:cxn modelId="{1D7D2A2E-4CAF-4402-A59E-A5FBB8317F8E}" type="presOf" srcId="{7B9F2731-223A-401A-BB4C-44CEF1CA63F6}" destId="{F617407E-0A13-4CC5-868A-8E0B6B15E4FD}" srcOrd="0" destOrd="0" presId="urn:microsoft.com/office/officeart/2005/8/layout/radial1"/>
    <dgm:cxn modelId="{87A7EDCD-69D3-4B48-B845-F9EE16FD9CC4}" type="presOf" srcId="{297BE6B2-1A37-4831-87B0-970F47C4BAFB}" destId="{69C8C727-3348-4CA4-BB60-20653DE0F518}" srcOrd="0" destOrd="0" presId="urn:microsoft.com/office/officeart/2005/8/layout/radial1"/>
    <dgm:cxn modelId="{F4785543-8E43-4641-9DFE-5C69B510BA8E}" type="presOf" srcId="{32823EDA-D66A-4AFE-A517-7401B2A239DC}" destId="{7DE07DDF-5617-40D5-A837-A48B1B4F9D9E}" srcOrd="0" destOrd="0" presId="urn:microsoft.com/office/officeart/2005/8/layout/radial1"/>
    <dgm:cxn modelId="{A31AEB52-AAA0-4797-8D00-2EB9D7928C99}" srcId="{D2FB96AA-EE61-47F3-9964-C9D9DBC63A78}" destId="{35231EA1-7AD8-405D-8536-0F004D999997}" srcOrd="0" destOrd="0" parTransId="{F532EEC9-83E7-4C1A-9CFE-D8BEB0E2392F}" sibTransId="{15B05B1E-EAE3-4996-9373-42336FF4B09C}"/>
    <dgm:cxn modelId="{C023D00A-1131-4849-A29F-089B71374EA3}" srcId="{D2FB96AA-EE61-47F3-9964-C9D9DBC63A78}" destId="{484B2CC5-CC7B-49E9-8624-3839F3559648}" srcOrd="5" destOrd="0" parTransId="{592025C0-2BCD-451E-ADC7-FD423E8524D4}" sibTransId="{B1D335ED-50EF-4EFD-8942-E0C6339B7DD8}"/>
    <dgm:cxn modelId="{FF67E561-F30D-41DC-9C8B-5C907FDA60FC}" type="presOf" srcId="{B85F6BBE-F67B-4C44-8366-22ED828D6083}" destId="{E9ED7438-31BE-4988-B4FB-1BED25B4D4FA}" srcOrd="1" destOrd="0" presId="urn:microsoft.com/office/officeart/2005/8/layout/radial1"/>
    <dgm:cxn modelId="{128D6368-3BE6-4F2D-A158-E4C56DE47ED4}" type="presOf" srcId="{630748B6-C4F8-485A-9F0C-8C546439A57B}" destId="{84CADC1F-3B9B-4953-A19F-5BD04C3450C7}" srcOrd="1" destOrd="0" presId="urn:microsoft.com/office/officeart/2005/8/layout/radial1"/>
    <dgm:cxn modelId="{83ADDEB6-CBF1-4D72-ACA2-BBC8325EC42D}" type="presOf" srcId="{0160A240-C6B2-434F-9F0A-42F2E60CFC92}" destId="{A1474D7A-1F98-4147-87C5-45A9F0673318}" srcOrd="0" destOrd="0" presId="urn:microsoft.com/office/officeart/2005/8/layout/radial1"/>
    <dgm:cxn modelId="{E7187294-D7E5-43B3-8443-E65793239F4D}" type="presOf" srcId="{4C58F882-6AEF-4412-BE27-26CCCDDFE52A}" destId="{F28286C8-D960-42A8-8D9E-C6571438CFF4}" srcOrd="1" destOrd="0" presId="urn:microsoft.com/office/officeart/2005/8/layout/radial1"/>
    <dgm:cxn modelId="{569A3414-FD09-427E-88DD-254634B7C7EC}" type="presOf" srcId="{35231EA1-7AD8-405D-8536-0F004D999997}" destId="{F93DA0C5-E860-4A45-AC32-815E19E206E7}" srcOrd="0" destOrd="0" presId="urn:microsoft.com/office/officeart/2005/8/layout/radial1"/>
    <dgm:cxn modelId="{7BB4182A-4491-4FB6-A136-221982FD89FC}" type="presOf" srcId="{725CDC56-43C1-416C-A548-56BB1EB9877E}" destId="{3D75C672-EB4E-409C-BD9D-9908D0EAD8CA}" srcOrd="0" destOrd="0" presId="urn:microsoft.com/office/officeart/2005/8/layout/radial1"/>
    <dgm:cxn modelId="{C2DFC314-E5ED-4138-9D24-48AA6C9C56BE}" type="presOf" srcId="{AC22B7C0-3D38-44B9-AF7E-4F48B0081486}" destId="{46C23F38-9D1E-4D06-9851-8CCE8D4A16B8}" srcOrd="0" destOrd="0" presId="urn:microsoft.com/office/officeart/2005/8/layout/radial1"/>
    <dgm:cxn modelId="{DF7CB2DB-AD7B-47CF-9437-413583DFB2C1}" type="presOf" srcId="{5F1A680A-D09A-4D15-BA16-561B8A8A9B60}" destId="{AE709298-8CB4-4FCF-A2A3-3F14C50E1379}" srcOrd="0" destOrd="0" presId="urn:microsoft.com/office/officeart/2005/8/layout/radial1"/>
    <dgm:cxn modelId="{91F64F4D-A8CA-443B-996B-A2E09F6CDF81}" type="presOf" srcId="{F532EEC9-83E7-4C1A-9CFE-D8BEB0E2392F}" destId="{D1807822-A0A0-49DC-8213-CD32398D853E}" srcOrd="0" destOrd="0" presId="urn:microsoft.com/office/officeart/2005/8/layout/radial1"/>
    <dgm:cxn modelId="{395FA67B-1A86-4076-AB2C-2BEBA28782FA}" type="presOf" srcId="{53603CD1-DC61-4D2B-9BDD-FD536920EBB1}" destId="{76ADC987-AEA2-4E7A-A06F-22DBF0124E90}" srcOrd="0" destOrd="0" presId="urn:microsoft.com/office/officeart/2005/8/layout/radial1"/>
    <dgm:cxn modelId="{37F29154-ADDD-4C8A-8050-C220519970C3}" srcId="{E3010EDA-4228-4A6D-97EC-9C0FF49891FC}" destId="{5482651F-4E45-4C62-BFDE-6E2DDB2F7A06}" srcOrd="1" destOrd="0" parTransId="{FF28FD90-639D-4017-B4C9-482B2780B5B4}" sibTransId="{F64CEFF8-E32E-4126-8B03-83834FF8D845}"/>
    <dgm:cxn modelId="{AB223DE5-2532-471D-A7CF-777F2C7AECB9}" srcId="{D2FB96AA-EE61-47F3-9964-C9D9DBC63A78}" destId="{19A6D215-12B6-4209-946E-EE2C644B10DA}" srcOrd="4" destOrd="0" parTransId="{630748B6-C4F8-485A-9F0C-8C546439A57B}" sibTransId="{CE70857D-F6E2-419E-8B9E-A94BB7B42576}"/>
    <dgm:cxn modelId="{4C778259-5959-4C47-9A62-6BF7772FAC41}" type="presOf" srcId="{592025C0-2BCD-451E-ADC7-FD423E8524D4}" destId="{ABA3205A-DB00-4776-A49E-D75B2AE9787A}" srcOrd="0" destOrd="0" presId="urn:microsoft.com/office/officeart/2005/8/layout/radial1"/>
    <dgm:cxn modelId="{D83FA97D-6527-43B0-B226-E45E12147A19}" type="presOf" srcId="{4C58F882-6AEF-4412-BE27-26CCCDDFE52A}" destId="{4A2ECFEC-74F3-49D1-93B0-21C2996A7599}" srcOrd="0" destOrd="0" presId="urn:microsoft.com/office/officeart/2005/8/layout/radial1"/>
    <dgm:cxn modelId="{8CBDC86E-ADA1-44C1-9033-E4F69CDA1A03}" type="presOf" srcId="{630748B6-C4F8-485A-9F0C-8C546439A57B}" destId="{C13D3A3E-1AF9-471E-8025-78515747EF5C}" srcOrd="0" destOrd="0" presId="urn:microsoft.com/office/officeart/2005/8/layout/radial1"/>
    <dgm:cxn modelId="{7A254ABC-2229-4CB5-8FEE-B0411E30809A}" type="presOf" srcId="{91088542-1CFE-4F62-995A-9BF9A7338193}" destId="{8502A26E-D7D4-4802-9E6F-E9F564941452}" srcOrd="1" destOrd="0" presId="urn:microsoft.com/office/officeart/2005/8/layout/radial1"/>
    <dgm:cxn modelId="{5D05F14A-9B8C-4731-BEB6-44829C282D97}" srcId="{D2FB96AA-EE61-47F3-9964-C9D9DBC63A78}" destId="{297BE6B2-1A37-4831-87B0-970F47C4BAFB}" srcOrd="8" destOrd="0" parTransId="{725CDC56-43C1-416C-A548-56BB1EB9877E}" sibTransId="{0737D286-7451-4572-8B31-388A3F163CC4}"/>
    <dgm:cxn modelId="{D7709BF7-5D52-480A-9CD3-B14F3D19A8AA}" type="presOf" srcId="{B85F6BBE-F67B-4C44-8366-22ED828D6083}" destId="{3CC61EFD-B78C-4FB6-B5D3-F8893EC21FE8}" srcOrd="0" destOrd="0" presId="urn:microsoft.com/office/officeart/2005/8/layout/radial1"/>
    <dgm:cxn modelId="{CB8B7E69-835A-45F5-9287-5003E4BD21AB}" type="presParOf" srcId="{C905C870-934B-4077-8A1A-898F43A72949}" destId="{7021E71C-E592-44A3-82B1-045B0A3CCE09}" srcOrd="0" destOrd="0" presId="urn:microsoft.com/office/officeart/2005/8/layout/radial1"/>
    <dgm:cxn modelId="{5E21A122-A952-4544-8758-F1B24CF982AF}" type="presParOf" srcId="{C905C870-934B-4077-8A1A-898F43A72949}" destId="{D1807822-A0A0-49DC-8213-CD32398D853E}" srcOrd="1" destOrd="0" presId="urn:microsoft.com/office/officeart/2005/8/layout/radial1"/>
    <dgm:cxn modelId="{94EDB435-26C4-41D1-90BE-56CDE67CD99A}" type="presParOf" srcId="{D1807822-A0A0-49DC-8213-CD32398D853E}" destId="{73D15F2E-E296-4B8D-A750-285D4D3847F6}" srcOrd="0" destOrd="0" presId="urn:microsoft.com/office/officeart/2005/8/layout/radial1"/>
    <dgm:cxn modelId="{183FE689-6221-4506-BB8E-8FF3E88CAF63}" type="presParOf" srcId="{C905C870-934B-4077-8A1A-898F43A72949}" destId="{F93DA0C5-E860-4A45-AC32-815E19E206E7}" srcOrd="2" destOrd="0" presId="urn:microsoft.com/office/officeart/2005/8/layout/radial1"/>
    <dgm:cxn modelId="{530BC738-AD83-4B1F-A100-C09569682E1C}" type="presParOf" srcId="{C905C870-934B-4077-8A1A-898F43A72949}" destId="{4A2ECFEC-74F3-49D1-93B0-21C2996A7599}" srcOrd="3" destOrd="0" presId="urn:microsoft.com/office/officeart/2005/8/layout/radial1"/>
    <dgm:cxn modelId="{C69B3438-9879-4789-B2B7-E0622B4C36E3}" type="presParOf" srcId="{4A2ECFEC-74F3-49D1-93B0-21C2996A7599}" destId="{F28286C8-D960-42A8-8D9E-C6571438CFF4}" srcOrd="0" destOrd="0" presId="urn:microsoft.com/office/officeart/2005/8/layout/radial1"/>
    <dgm:cxn modelId="{A99F8EF9-1D2B-49BE-8566-C288CBD9C484}" type="presParOf" srcId="{C905C870-934B-4077-8A1A-898F43A72949}" destId="{E1B04486-72B8-4F5A-8D31-09CCB960054A}" srcOrd="4" destOrd="0" presId="urn:microsoft.com/office/officeart/2005/8/layout/radial1"/>
    <dgm:cxn modelId="{00772B04-0032-4645-8686-C916139F3223}" type="presParOf" srcId="{C905C870-934B-4077-8A1A-898F43A72949}" destId="{2EA8DE02-D90B-4816-AA98-98B0C13D1AA7}" srcOrd="5" destOrd="0" presId="urn:microsoft.com/office/officeart/2005/8/layout/radial1"/>
    <dgm:cxn modelId="{D37585E3-04D7-4268-9315-C6ACD0C1FD5B}" type="presParOf" srcId="{2EA8DE02-D90B-4816-AA98-98B0C13D1AA7}" destId="{8502A26E-D7D4-4802-9E6F-E9F564941452}" srcOrd="0" destOrd="0" presId="urn:microsoft.com/office/officeart/2005/8/layout/radial1"/>
    <dgm:cxn modelId="{8E1E14DC-1112-4375-A733-D8F60B9307D8}" type="presParOf" srcId="{C905C870-934B-4077-8A1A-898F43A72949}" destId="{E8FE4F90-2C96-48B6-973D-F337E3E62152}" srcOrd="6" destOrd="0" presId="urn:microsoft.com/office/officeart/2005/8/layout/radial1"/>
    <dgm:cxn modelId="{3A312A87-322B-43D7-B154-32F30EB9B7AF}" type="presParOf" srcId="{C905C870-934B-4077-8A1A-898F43A72949}" destId="{AE709298-8CB4-4FCF-A2A3-3F14C50E1379}" srcOrd="7" destOrd="0" presId="urn:microsoft.com/office/officeart/2005/8/layout/radial1"/>
    <dgm:cxn modelId="{56F0E39B-F3E9-436A-9B3C-66E8F7958AE7}" type="presParOf" srcId="{AE709298-8CB4-4FCF-A2A3-3F14C50E1379}" destId="{CD119007-AD99-42E9-9AB8-1923D3E03D1D}" srcOrd="0" destOrd="0" presId="urn:microsoft.com/office/officeart/2005/8/layout/radial1"/>
    <dgm:cxn modelId="{23CB144B-7330-43FA-8C52-FF8D3FEF423E}" type="presParOf" srcId="{C905C870-934B-4077-8A1A-898F43A72949}" destId="{F617407E-0A13-4CC5-868A-8E0B6B15E4FD}" srcOrd="8" destOrd="0" presId="urn:microsoft.com/office/officeart/2005/8/layout/radial1"/>
    <dgm:cxn modelId="{E9B699BD-D871-4610-AE98-835E6F20653A}" type="presParOf" srcId="{C905C870-934B-4077-8A1A-898F43A72949}" destId="{C13D3A3E-1AF9-471E-8025-78515747EF5C}" srcOrd="9" destOrd="0" presId="urn:microsoft.com/office/officeart/2005/8/layout/radial1"/>
    <dgm:cxn modelId="{F251656E-2764-4021-8575-E2B99FE0DD51}" type="presParOf" srcId="{C13D3A3E-1AF9-471E-8025-78515747EF5C}" destId="{84CADC1F-3B9B-4953-A19F-5BD04C3450C7}" srcOrd="0" destOrd="0" presId="urn:microsoft.com/office/officeart/2005/8/layout/radial1"/>
    <dgm:cxn modelId="{C0480E13-3BF6-48A3-A1E3-55FF4061A085}" type="presParOf" srcId="{C905C870-934B-4077-8A1A-898F43A72949}" destId="{186B59E4-578A-4E99-A49B-DEA1931F6F9E}" srcOrd="10" destOrd="0" presId="urn:microsoft.com/office/officeart/2005/8/layout/radial1"/>
    <dgm:cxn modelId="{E009ECA5-F59D-4B28-AE65-B59943CCEF5F}" type="presParOf" srcId="{C905C870-934B-4077-8A1A-898F43A72949}" destId="{ABA3205A-DB00-4776-A49E-D75B2AE9787A}" srcOrd="11" destOrd="0" presId="urn:microsoft.com/office/officeart/2005/8/layout/radial1"/>
    <dgm:cxn modelId="{A7C4BAC8-81C9-467F-9355-0F56FA8318BF}" type="presParOf" srcId="{ABA3205A-DB00-4776-A49E-D75B2AE9787A}" destId="{F38F8676-23A0-49A3-893F-54D98A11E25A}" srcOrd="0" destOrd="0" presId="urn:microsoft.com/office/officeart/2005/8/layout/radial1"/>
    <dgm:cxn modelId="{25BA8B04-E432-4DDE-9105-18410409DD2E}" type="presParOf" srcId="{C905C870-934B-4077-8A1A-898F43A72949}" destId="{EA40E455-81D4-4323-9ECE-2B010F6D8492}" srcOrd="12" destOrd="0" presId="urn:microsoft.com/office/officeart/2005/8/layout/radial1"/>
    <dgm:cxn modelId="{49F49ABE-719C-48A8-98CF-88CA401C1572}" type="presParOf" srcId="{C905C870-934B-4077-8A1A-898F43A72949}" destId="{A1474D7A-1F98-4147-87C5-45A9F0673318}" srcOrd="13" destOrd="0" presId="urn:microsoft.com/office/officeart/2005/8/layout/radial1"/>
    <dgm:cxn modelId="{BE0EF74A-1E0B-4DC6-B510-2AD1629BFDAC}" type="presParOf" srcId="{A1474D7A-1F98-4147-87C5-45A9F0673318}" destId="{0982BADB-9713-48A6-A4CB-2B1B937C5E31}" srcOrd="0" destOrd="0" presId="urn:microsoft.com/office/officeart/2005/8/layout/radial1"/>
    <dgm:cxn modelId="{F6A54969-0994-4C1D-AFE4-050698DA4C4E}" type="presParOf" srcId="{C905C870-934B-4077-8A1A-898F43A72949}" destId="{7DE07DDF-5617-40D5-A837-A48B1B4F9D9E}" srcOrd="14" destOrd="0" presId="urn:microsoft.com/office/officeart/2005/8/layout/radial1"/>
    <dgm:cxn modelId="{4907DC8B-65EB-42C6-B112-76CF92E17EC4}" type="presParOf" srcId="{C905C870-934B-4077-8A1A-898F43A72949}" destId="{76ADC987-AEA2-4E7A-A06F-22DBF0124E90}" srcOrd="15" destOrd="0" presId="urn:microsoft.com/office/officeart/2005/8/layout/radial1"/>
    <dgm:cxn modelId="{48231499-FACC-4AE1-BCEF-8301EBFA54FE}" type="presParOf" srcId="{76ADC987-AEA2-4E7A-A06F-22DBF0124E90}" destId="{D25A76B7-FACC-48FE-ADCE-D057893073EC}" srcOrd="0" destOrd="0" presId="urn:microsoft.com/office/officeart/2005/8/layout/radial1"/>
    <dgm:cxn modelId="{692418A8-2FD5-4978-AA10-F8166B4D32F0}" type="presParOf" srcId="{C905C870-934B-4077-8A1A-898F43A72949}" destId="{46C23F38-9D1E-4D06-9851-8CCE8D4A16B8}" srcOrd="16" destOrd="0" presId="urn:microsoft.com/office/officeart/2005/8/layout/radial1"/>
    <dgm:cxn modelId="{A1FE3245-8A5D-4B50-A7C1-593CCABBBF71}" type="presParOf" srcId="{C905C870-934B-4077-8A1A-898F43A72949}" destId="{3D75C672-EB4E-409C-BD9D-9908D0EAD8CA}" srcOrd="17" destOrd="0" presId="urn:microsoft.com/office/officeart/2005/8/layout/radial1"/>
    <dgm:cxn modelId="{BAB89EE2-07C5-4475-9B86-A295737C72A7}" type="presParOf" srcId="{3D75C672-EB4E-409C-BD9D-9908D0EAD8CA}" destId="{D91B14B4-CD15-4EFD-93CE-B238EF433357}" srcOrd="0" destOrd="0" presId="urn:microsoft.com/office/officeart/2005/8/layout/radial1"/>
    <dgm:cxn modelId="{1816D53E-6D63-446E-920F-C3FD6BD0A099}" type="presParOf" srcId="{C905C870-934B-4077-8A1A-898F43A72949}" destId="{69C8C727-3348-4CA4-BB60-20653DE0F518}" srcOrd="18" destOrd="0" presId="urn:microsoft.com/office/officeart/2005/8/layout/radial1"/>
    <dgm:cxn modelId="{898A4BA8-BB2F-4D8D-861D-BE7C65E13756}" type="presParOf" srcId="{C905C870-934B-4077-8A1A-898F43A72949}" destId="{3CC61EFD-B78C-4FB6-B5D3-F8893EC21FE8}" srcOrd="19" destOrd="0" presId="urn:microsoft.com/office/officeart/2005/8/layout/radial1"/>
    <dgm:cxn modelId="{6689FBD0-2491-4C1F-94B8-D781E5A2B80A}" type="presParOf" srcId="{3CC61EFD-B78C-4FB6-B5D3-F8893EC21FE8}" destId="{E9ED7438-31BE-4988-B4FB-1BED25B4D4FA}" srcOrd="0" destOrd="0" presId="urn:microsoft.com/office/officeart/2005/8/layout/radial1"/>
    <dgm:cxn modelId="{FDB0C431-694E-4CE9-B0E8-E96DA74CC2E5}" type="presParOf" srcId="{C905C870-934B-4077-8A1A-898F43A72949}" destId="{0D6CE1CD-2C08-4096-BE9F-2579B1B38F3E}"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2332A-7266-48CF-AB51-BB1E85469199}">
      <dsp:nvSpPr>
        <dsp:cNvPr id="0" name=""/>
        <dsp:cNvSpPr/>
      </dsp:nvSpPr>
      <dsp:spPr>
        <a:xfrm>
          <a:off x="3750623" y="64"/>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kern="1200" dirty="0" smtClean="0"/>
            <a:t>فرستنده پیام </a:t>
          </a:r>
          <a:endParaRPr lang="en-US" sz="1800" kern="1200" dirty="0"/>
        </a:p>
      </dsp:txBody>
      <dsp:txXfrm>
        <a:off x="3911069" y="160510"/>
        <a:ext cx="774701" cy="774701"/>
      </dsp:txXfrm>
    </dsp:sp>
    <dsp:sp modelId="{E427BC1F-2918-445C-BE5A-2F3663CFED91}">
      <dsp:nvSpPr>
        <dsp:cNvPr id="0" name=""/>
        <dsp:cNvSpPr/>
      </dsp:nvSpPr>
      <dsp:spPr>
        <a:xfrm rot="1800000">
          <a:off x="4858407" y="770752"/>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864287" y="822760"/>
        <a:ext cx="204813" cy="221858"/>
      </dsp:txXfrm>
    </dsp:sp>
    <dsp:sp modelId="{9180DF05-5A07-4213-9A8E-4FF9D25BBC8E}">
      <dsp:nvSpPr>
        <dsp:cNvPr id="0" name=""/>
        <dsp:cNvSpPr/>
      </dsp:nvSpPr>
      <dsp:spPr>
        <a:xfrm>
          <a:off x="5177531" y="823890"/>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a-IR" sz="2800" kern="1200" dirty="0" smtClean="0"/>
            <a:t>پیام</a:t>
          </a:r>
          <a:endParaRPr lang="en-US" sz="2800" kern="1200" dirty="0"/>
        </a:p>
      </dsp:txBody>
      <dsp:txXfrm>
        <a:off x="5337977" y="984336"/>
        <a:ext cx="774701" cy="774701"/>
      </dsp:txXfrm>
    </dsp:sp>
    <dsp:sp modelId="{5776672B-BB57-4C56-B0A2-05DB33E5E6BA}">
      <dsp:nvSpPr>
        <dsp:cNvPr id="0" name=""/>
        <dsp:cNvSpPr/>
      </dsp:nvSpPr>
      <dsp:spPr>
        <a:xfrm rot="5400000">
          <a:off x="5579033" y="2002350"/>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622922" y="2032414"/>
        <a:ext cx="204813" cy="221858"/>
      </dsp:txXfrm>
    </dsp:sp>
    <dsp:sp modelId="{92B8631A-FE6E-4F8A-903E-00F5BCCC00EF}">
      <dsp:nvSpPr>
        <dsp:cNvPr id="0" name=""/>
        <dsp:cNvSpPr/>
      </dsp:nvSpPr>
      <dsp:spPr>
        <a:xfrm>
          <a:off x="5177531" y="2471541"/>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kern="1200" dirty="0" smtClean="0"/>
            <a:t>مجرا</a:t>
          </a:r>
          <a:endParaRPr lang="en-US" sz="2400" kern="1200" dirty="0"/>
        </a:p>
      </dsp:txBody>
      <dsp:txXfrm>
        <a:off x="5337977" y="2631987"/>
        <a:ext cx="774701" cy="774701"/>
      </dsp:txXfrm>
    </dsp:sp>
    <dsp:sp modelId="{AD8B52E5-ADF9-4267-81B5-4661263650F9}">
      <dsp:nvSpPr>
        <dsp:cNvPr id="0" name=""/>
        <dsp:cNvSpPr/>
      </dsp:nvSpPr>
      <dsp:spPr>
        <a:xfrm rot="9000000">
          <a:off x="4872750" y="3242229"/>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954647" y="3294237"/>
        <a:ext cx="204813" cy="221858"/>
      </dsp:txXfrm>
    </dsp:sp>
    <dsp:sp modelId="{D7DE4B8A-6E12-4D71-A965-2C6E99AC25D9}">
      <dsp:nvSpPr>
        <dsp:cNvPr id="0" name=""/>
        <dsp:cNvSpPr/>
      </dsp:nvSpPr>
      <dsp:spPr>
        <a:xfrm>
          <a:off x="3750623" y="3295367"/>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t>گیرنده پیام</a:t>
          </a:r>
          <a:endParaRPr lang="en-US" sz="2000" kern="1200" dirty="0"/>
        </a:p>
      </dsp:txBody>
      <dsp:txXfrm>
        <a:off x="3911069" y="3455813"/>
        <a:ext cx="774701" cy="774701"/>
      </dsp:txXfrm>
    </dsp:sp>
    <dsp:sp modelId="{475D2E17-10AA-48F4-85F1-9F4BEF74FC48}">
      <dsp:nvSpPr>
        <dsp:cNvPr id="0" name=""/>
        <dsp:cNvSpPr/>
      </dsp:nvSpPr>
      <dsp:spPr>
        <a:xfrm rot="12600000">
          <a:off x="3445842" y="3250510"/>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527739" y="3346406"/>
        <a:ext cx="204813" cy="221858"/>
      </dsp:txXfrm>
    </dsp:sp>
    <dsp:sp modelId="{53CF02CE-F31F-4F66-8C81-8299682D99F0}">
      <dsp:nvSpPr>
        <dsp:cNvPr id="0" name=""/>
        <dsp:cNvSpPr/>
      </dsp:nvSpPr>
      <dsp:spPr>
        <a:xfrm>
          <a:off x="2323715" y="2471541"/>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t>بازخور</a:t>
          </a:r>
          <a:endParaRPr lang="en-US" sz="2000" kern="1200" dirty="0"/>
        </a:p>
      </dsp:txBody>
      <dsp:txXfrm>
        <a:off x="2484161" y="2631987"/>
        <a:ext cx="774701" cy="774701"/>
      </dsp:txXfrm>
    </dsp:sp>
    <dsp:sp modelId="{DC7B5EE2-48F1-4C6E-BDD3-7C6F08D9F0E5}">
      <dsp:nvSpPr>
        <dsp:cNvPr id="0" name=""/>
        <dsp:cNvSpPr/>
      </dsp:nvSpPr>
      <dsp:spPr>
        <a:xfrm rot="16200000">
          <a:off x="2725217" y="2018911"/>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769106" y="2136752"/>
        <a:ext cx="204813" cy="221858"/>
      </dsp:txXfrm>
    </dsp:sp>
    <dsp:sp modelId="{AF6F49C0-03E7-4CB5-9A68-D0AB20222F81}">
      <dsp:nvSpPr>
        <dsp:cNvPr id="0" name=""/>
        <dsp:cNvSpPr/>
      </dsp:nvSpPr>
      <dsp:spPr>
        <a:xfrm>
          <a:off x="2323715" y="823890"/>
          <a:ext cx="1095593" cy="109559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kern="1200" dirty="0" smtClean="0"/>
            <a:t>زمینه</a:t>
          </a:r>
          <a:endParaRPr lang="en-US" sz="2400" kern="1200" dirty="0"/>
        </a:p>
      </dsp:txBody>
      <dsp:txXfrm>
        <a:off x="2484161" y="984336"/>
        <a:ext cx="774701" cy="774701"/>
      </dsp:txXfrm>
    </dsp:sp>
    <dsp:sp modelId="{E9C088C5-7827-4C1A-A10C-69EE377DEF12}">
      <dsp:nvSpPr>
        <dsp:cNvPr id="0" name=""/>
        <dsp:cNvSpPr/>
      </dsp:nvSpPr>
      <dsp:spPr>
        <a:xfrm rot="19800000">
          <a:off x="3431499" y="779032"/>
          <a:ext cx="292590" cy="36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437379" y="874928"/>
        <a:ext cx="204813" cy="221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B3AF4-605D-49A7-9247-17639576AD98}">
      <dsp:nvSpPr>
        <dsp:cNvPr id="0" name=""/>
        <dsp:cNvSpPr/>
      </dsp:nvSpPr>
      <dsp:spPr>
        <a:xfrm>
          <a:off x="1963981" y="700504"/>
          <a:ext cx="4668348" cy="4668348"/>
        </a:xfrm>
        <a:prstGeom prst="blockArc">
          <a:avLst>
            <a:gd name="adj1" fmla="val 11880000"/>
            <a:gd name="adj2" fmla="val 16200000"/>
            <a:gd name="adj3" fmla="val 464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75DD547F-6BD5-438E-998B-CDF7B7E391C2}">
      <dsp:nvSpPr>
        <dsp:cNvPr id="0" name=""/>
        <dsp:cNvSpPr/>
      </dsp:nvSpPr>
      <dsp:spPr>
        <a:xfrm>
          <a:off x="1963981" y="700504"/>
          <a:ext cx="4668348" cy="4668348"/>
        </a:xfrm>
        <a:prstGeom prst="blockArc">
          <a:avLst>
            <a:gd name="adj1" fmla="val 7560000"/>
            <a:gd name="adj2" fmla="val 11880000"/>
            <a:gd name="adj3" fmla="val 464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4C73F38A-6E68-40D1-ACF1-FD81F8FDC739}">
      <dsp:nvSpPr>
        <dsp:cNvPr id="0" name=""/>
        <dsp:cNvSpPr/>
      </dsp:nvSpPr>
      <dsp:spPr>
        <a:xfrm>
          <a:off x="1963981" y="700504"/>
          <a:ext cx="4668348" cy="4668348"/>
        </a:xfrm>
        <a:prstGeom prst="blockArc">
          <a:avLst>
            <a:gd name="adj1" fmla="val 3240000"/>
            <a:gd name="adj2" fmla="val 7560000"/>
            <a:gd name="adj3" fmla="val 464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AE2C845C-3E5F-4EA9-B3A4-D9E87D3330D0}">
      <dsp:nvSpPr>
        <dsp:cNvPr id="0" name=""/>
        <dsp:cNvSpPr/>
      </dsp:nvSpPr>
      <dsp:spPr>
        <a:xfrm>
          <a:off x="1963981" y="700504"/>
          <a:ext cx="4668348" cy="4668348"/>
        </a:xfrm>
        <a:prstGeom prst="blockArc">
          <a:avLst>
            <a:gd name="adj1" fmla="val 20520000"/>
            <a:gd name="adj2" fmla="val 3240000"/>
            <a:gd name="adj3" fmla="val 464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9DE3141F-FBC2-408E-8431-E9AA439B2AE7}">
      <dsp:nvSpPr>
        <dsp:cNvPr id="0" name=""/>
        <dsp:cNvSpPr/>
      </dsp:nvSpPr>
      <dsp:spPr>
        <a:xfrm>
          <a:off x="1963981" y="700504"/>
          <a:ext cx="4668348" cy="4668348"/>
        </a:xfrm>
        <a:prstGeom prst="blockArc">
          <a:avLst>
            <a:gd name="adj1" fmla="val 16200000"/>
            <a:gd name="adj2" fmla="val 20520000"/>
            <a:gd name="adj3" fmla="val 464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73C1A51F-CF86-4342-B1B8-88B021547234}">
      <dsp:nvSpPr>
        <dsp:cNvPr id="0" name=""/>
        <dsp:cNvSpPr/>
      </dsp:nvSpPr>
      <dsp:spPr>
        <a:xfrm>
          <a:off x="3223617" y="1921972"/>
          <a:ext cx="2149077" cy="214907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b="0" kern="1200" dirty="0" smtClean="0"/>
            <a:t>مولفه های ارتباطات</a:t>
          </a:r>
          <a:endParaRPr lang="en-US" sz="3200" b="0" kern="1200" dirty="0"/>
        </a:p>
      </dsp:txBody>
      <dsp:txXfrm>
        <a:off x="3538342" y="2236697"/>
        <a:ext cx="1519627" cy="1519627"/>
      </dsp:txXfrm>
    </dsp:sp>
    <dsp:sp modelId="{DFBB30CB-2773-4CEB-8D41-6A61B597B38F}">
      <dsp:nvSpPr>
        <dsp:cNvPr id="0" name=""/>
        <dsp:cNvSpPr/>
      </dsp:nvSpPr>
      <dsp:spPr>
        <a:xfrm>
          <a:off x="3545978" y="2483"/>
          <a:ext cx="1504354" cy="1504354"/>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a-IR" sz="1800" b="1" kern="1200" dirty="0" smtClean="0"/>
            <a:t>ارتباطات دو یا بیش از دو نفر</a:t>
          </a:r>
          <a:endParaRPr lang="en-US" sz="1800" b="1" kern="1200" dirty="0"/>
        </a:p>
      </dsp:txBody>
      <dsp:txXfrm>
        <a:off x="3766286" y="222791"/>
        <a:ext cx="1063738" cy="1063738"/>
      </dsp:txXfrm>
    </dsp:sp>
    <dsp:sp modelId="{BA269D9D-12FE-4C6A-9E30-D372B326F5B5}">
      <dsp:nvSpPr>
        <dsp:cNvPr id="0" name=""/>
        <dsp:cNvSpPr/>
      </dsp:nvSpPr>
      <dsp:spPr>
        <a:xfrm>
          <a:off x="5714404" y="1577937"/>
          <a:ext cx="1504354" cy="1504354"/>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b="1" kern="1200" dirty="0" smtClean="0"/>
            <a:t>ارتباطات یک فرآیند است</a:t>
          </a:r>
          <a:endParaRPr lang="en-US" sz="2000" b="1" kern="1200" dirty="0"/>
        </a:p>
      </dsp:txBody>
      <dsp:txXfrm>
        <a:off x="5934712" y="1798245"/>
        <a:ext cx="1063738" cy="1063738"/>
      </dsp:txXfrm>
    </dsp:sp>
    <dsp:sp modelId="{0FAF7F4B-3669-4DDE-A35C-635389DED823}">
      <dsp:nvSpPr>
        <dsp:cNvPr id="0" name=""/>
        <dsp:cNvSpPr/>
      </dsp:nvSpPr>
      <dsp:spPr>
        <a:xfrm>
          <a:off x="4886139" y="4127074"/>
          <a:ext cx="1504354" cy="1504354"/>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b="1" kern="1200" dirty="0" smtClean="0"/>
            <a:t>ارتباطات تعاملی است</a:t>
          </a:r>
          <a:endParaRPr lang="en-US" sz="2000" b="1" kern="1200" dirty="0"/>
        </a:p>
      </dsp:txBody>
      <dsp:txXfrm>
        <a:off x="5106447" y="4347382"/>
        <a:ext cx="1063738" cy="1063738"/>
      </dsp:txXfrm>
    </dsp:sp>
    <dsp:sp modelId="{455EA3AF-A0F7-4890-B8A0-5771AFD167BC}">
      <dsp:nvSpPr>
        <dsp:cNvPr id="0" name=""/>
        <dsp:cNvSpPr/>
      </dsp:nvSpPr>
      <dsp:spPr>
        <a:xfrm>
          <a:off x="2205818" y="4127074"/>
          <a:ext cx="1504354" cy="1504354"/>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b="1" kern="1200" dirty="0" smtClean="0"/>
            <a:t>ارتباطات نمادین است</a:t>
          </a:r>
          <a:endParaRPr lang="en-US" sz="2000" b="1" kern="1200" dirty="0"/>
        </a:p>
      </dsp:txBody>
      <dsp:txXfrm>
        <a:off x="2426126" y="4347382"/>
        <a:ext cx="1063738" cy="1063738"/>
      </dsp:txXfrm>
    </dsp:sp>
    <dsp:sp modelId="{880942AD-13E2-4749-8DB2-D2EC4BA79D49}">
      <dsp:nvSpPr>
        <dsp:cNvPr id="0" name=""/>
        <dsp:cNvSpPr/>
      </dsp:nvSpPr>
      <dsp:spPr>
        <a:xfrm>
          <a:off x="1377553" y="1577937"/>
          <a:ext cx="1504354" cy="1504354"/>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b="1" kern="1200" dirty="0" smtClean="0"/>
            <a:t>ارتباطات عمدی است</a:t>
          </a:r>
          <a:endParaRPr lang="en-US" sz="2000" b="1" kern="1200" dirty="0"/>
        </a:p>
      </dsp:txBody>
      <dsp:txXfrm>
        <a:off x="1597861" y="1798245"/>
        <a:ext cx="1063738" cy="1063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11/14/2016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82134"/>
            <a:ext cx="7766936" cy="1646302"/>
          </a:xfrm>
        </p:spPr>
        <p:txBody>
          <a:bodyPr/>
          <a:lstStyle/>
          <a:p>
            <a:pPr algn="ctr"/>
            <a:r>
              <a:rPr lang="fa-IR" sz="8000" dirty="0" smtClean="0"/>
              <a:t>ارتباطات</a:t>
            </a:r>
            <a:endParaRPr lang="en-US" sz="8000" dirty="0"/>
          </a:p>
        </p:txBody>
      </p:sp>
      <p:sp>
        <p:nvSpPr>
          <p:cNvPr id="3" name="Subtitle 2"/>
          <p:cNvSpPr>
            <a:spLocks noGrp="1"/>
          </p:cNvSpPr>
          <p:nvPr>
            <p:ph type="subTitle" idx="1"/>
          </p:nvPr>
        </p:nvSpPr>
        <p:spPr/>
        <p:txBody>
          <a:bodyPr>
            <a:normAutofit/>
          </a:bodyPr>
          <a:lstStyle/>
          <a:p>
            <a:r>
              <a:rPr lang="fa-IR" sz="2400" dirty="0" smtClean="0"/>
              <a:t>استادگرامی:</a:t>
            </a:r>
            <a:endParaRPr lang="fa-IR" sz="2400" dirty="0" smtClean="0"/>
          </a:p>
          <a:p>
            <a:r>
              <a:rPr lang="fa-IR" sz="2400" smtClean="0"/>
              <a:t>دانشجو </a:t>
            </a:r>
            <a:r>
              <a:rPr lang="fa-IR" sz="2400" smtClean="0"/>
              <a:t>:</a:t>
            </a:r>
            <a:endParaRPr lang="en-US" sz="2400" dirty="0"/>
          </a:p>
        </p:txBody>
      </p:sp>
    </p:spTree>
    <p:extLst>
      <p:ext uri="{BB962C8B-B14F-4D97-AF65-F5344CB8AC3E}">
        <p14:creationId xmlns:p14="http://schemas.microsoft.com/office/powerpoint/2010/main" val="3558412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546100"/>
            <a:ext cx="8626302" cy="5727699"/>
          </a:xfrm>
        </p:spPr>
        <p:txBody>
          <a:bodyPr>
            <a:normAutofit/>
          </a:bodyPr>
          <a:lstStyle/>
          <a:p>
            <a:pPr algn="just" rtl="1">
              <a:lnSpc>
                <a:spcPct val="150000"/>
              </a:lnSpc>
              <a:buFont typeface="Wingdings" panose="05000000000000000000" pitchFamily="2" charset="2"/>
              <a:buChar char="§"/>
            </a:pPr>
            <a:r>
              <a:rPr lang="fa-IR" sz="2400" dirty="0" smtClean="0"/>
              <a:t>چنین برنامه های ارتباطی موجب ایجاد صبر و اعتماد در کارکنان و حتی سهیم شدن در خبرهای نا خوشایند را در پی دارد.</a:t>
            </a:r>
          </a:p>
          <a:p>
            <a:pPr algn="just" rtl="1">
              <a:lnSpc>
                <a:spcPct val="150000"/>
              </a:lnSpc>
              <a:buFont typeface="Wingdings" panose="05000000000000000000" pitchFamily="2" charset="2"/>
              <a:buChar char="§"/>
            </a:pPr>
            <a:r>
              <a:rPr lang="fa-IR" sz="2400" dirty="0" smtClean="0"/>
              <a:t>ارتباطات مدیریت منابع انسانی باعث تغییرات مثبتی در سازمان می شود و باید به گونه ای عمل کند که بر روی حفظ آگاهی کارکنان از طریق مرحله ای برای بهبود بخشی رضایت کارکنان تمرکز داشته باشد.</a:t>
            </a:r>
            <a:endParaRPr lang="en-US" sz="2400" dirty="0"/>
          </a:p>
        </p:txBody>
      </p:sp>
    </p:spTree>
    <p:extLst>
      <p:ext uri="{BB962C8B-B14F-4D97-AF65-F5344CB8AC3E}">
        <p14:creationId xmlns:p14="http://schemas.microsoft.com/office/powerpoint/2010/main" val="1882756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1320800"/>
          </a:xfrm>
        </p:spPr>
        <p:txBody>
          <a:bodyPr/>
          <a:lstStyle/>
          <a:p>
            <a:pPr algn="ctr"/>
            <a:r>
              <a:rPr lang="fa-IR" b="1" dirty="0" smtClean="0">
                <a:effectLst>
                  <a:outerShdw blurRad="38100" dist="38100" dir="2700000" algn="tl">
                    <a:srgbClr val="000000">
                      <a:alpha val="43137"/>
                    </a:srgbClr>
                  </a:outerShdw>
                </a:effectLst>
              </a:rPr>
              <a:t>عناصر اساسی برای ایجاد برنامه های ارتباطات</a:t>
            </a:r>
            <a:endParaRPr lang="en-US"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6420090"/>
              </p:ext>
            </p:extLst>
          </p:nvPr>
        </p:nvGraphicFramePr>
        <p:xfrm>
          <a:off x="677863" y="2070100"/>
          <a:ext cx="8275637"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8733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1000"/>
            <a:ext cx="8596668" cy="1320800"/>
          </a:xfrm>
        </p:spPr>
        <p:txBody>
          <a:bodyPr>
            <a:noAutofit/>
          </a:bodyPr>
          <a:lstStyle/>
          <a:p>
            <a:pPr algn="r" rtl="1">
              <a:lnSpc>
                <a:spcPct val="200000"/>
              </a:lnSpc>
            </a:pPr>
            <a:r>
              <a:rPr lang="fa-IR" sz="4000" b="1" dirty="0" smtClean="0">
                <a:solidFill>
                  <a:schemeClr val="accent1">
                    <a:lumMod val="50000"/>
                  </a:schemeClr>
                </a:solidFill>
                <a:effectLst>
                  <a:outerShdw blurRad="38100" dist="38100" dir="2700000" algn="tl">
                    <a:srgbClr val="000000">
                      <a:alpha val="43137"/>
                    </a:srgbClr>
                  </a:outerShdw>
                </a:effectLst>
              </a:rPr>
              <a:t>در نهایت می توان گفت:</a:t>
            </a:r>
            <a:endParaRPr lang="en-US"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t>برنامه های ارتباطات مدیریت منابع انسانی می تواند:</a:t>
            </a:r>
          </a:p>
          <a:p>
            <a:pPr algn="r" rtl="1">
              <a:buFont typeface="Wingdings" panose="05000000000000000000" pitchFamily="2" charset="2"/>
              <a:buChar char="Ø"/>
            </a:pPr>
            <a:r>
              <a:rPr lang="fa-IR" sz="2400" dirty="0" smtClean="0"/>
              <a:t>کارکنان را مطلع و آگاه نگه دارد</a:t>
            </a:r>
          </a:p>
          <a:p>
            <a:pPr algn="r" rtl="1">
              <a:buFont typeface="Wingdings" panose="05000000000000000000" pitchFamily="2" charset="2"/>
              <a:buChar char="Ø"/>
            </a:pPr>
            <a:r>
              <a:rPr lang="fa-IR" sz="2400" dirty="0" smtClean="0"/>
              <a:t>ارتباط سازمان با کارکنان را تسهیل نماید</a:t>
            </a:r>
          </a:p>
          <a:p>
            <a:pPr algn="r" rtl="1">
              <a:buFont typeface="Wingdings" panose="05000000000000000000" pitchFamily="2" charset="2"/>
              <a:buChar char="Ø"/>
            </a:pPr>
            <a:r>
              <a:rPr lang="fa-IR" sz="2400" dirty="0" smtClean="0"/>
              <a:t>اعتماد و سعه صدر ایجاد کند</a:t>
            </a:r>
          </a:p>
          <a:p>
            <a:pPr algn="r" rtl="1">
              <a:buFont typeface="Wingdings" panose="05000000000000000000" pitchFamily="2" charset="2"/>
              <a:buChar char="Ø"/>
            </a:pPr>
            <a:r>
              <a:rPr lang="fa-IR" sz="2400" dirty="0" smtClean="0"/>
              <a:t>روابط کارکنان را مورد بازبینی قرار دهد</a:t>
            </a:r>
            <a:endParaRPr lang="en-US" sz="2400" dirty="0"/>
          </a:p>
        </p:txBody>
      </p:sp>
    </p:spTree>
    <p:extLst>
      <p:ext uri="{BB962C8B-B14F-4D97-AF65-F5344CB8AC3E}">
        <p14:creationId xmlns:p14="http://schemas.microsoft.com/office/powerpoint/2010/main" val="3230210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08000"/>
            <a:ext cx="8596668" cy="1117599"/>
          </a:xfrm>
        </p:spPr>
        <p:txBody>
          <a:bodyPr>
            <a:normAutofit/>
          </a:bodyPr>
          <a:lstStyle/>
          <a:p>
            <a:pPr algn="ctr"/>
            <a:r>
              <a:rPr lang="fa-IR" sz="4000" b="1" dirty="0" smtClean="0">
                <a:solidFill>
                  <a:schemeClr val="accent1">
                    <a:lumMod val="50000"/>
                  </a:schemeClr>
                </a:solidFill>
                <a:effectLst>
                  <a:outerShdw blurRad="38100" dist="38100" dir="2700000" algn="tl">
                    <a:srgbClr val="000000">
                      <a:alpha val="43137"/>
                    </a:srgbClr>
                  </a:outerShdw>
                </a:effectLst>
              </a:rPr>
              <a:t>ارتباطات اثربخش</a:t>
            </a:r>
            <a:endParaRPr lang="en-US" sz="4000"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727199"/>
            <a:ext cx="8596668" cy="4749801"/>
          </a:xfrm>
        </p:spPr>
        <p:txBody>
          <a:bodyPr>
            <a:normAutofit/>
          </a:bodyPr>
          <a:lstStyle/>
          <a:p>
            <a:pPr algn="just" rtl="1">
              <a:lnSpc>
                <a:spcPct val="150000"/>
              </a:lnSpc>
            </a:pPr>
            <a:r>
              <a:rPr lang="fa-IR" sz="2400" dirty="0" smtClean="0"/>
              <a:t>طی بررسی های صورت گرفته بین ارتباطات اثربخش و عم</a:t>
            </a:r>
            <a:r>
              <a:rPr lang="fa-IR" sz="2400" dirty="0"/>
              <a:t>ل</a:t>
            </a:r>
            <a:r>
              <a:rPr lang="fa-IR" sz="2400" dirty="0" smtClean="0"/>
              <a:t>کرد موفقیت آمیز ،رابطه معناداری وجود دارد در واقع اینطور بیان شده که هر قدر ایده ای خلاقانه باشد، هرقدر تفکری ناب باشد بدون امر ارتباطات امکان پذیر نمی باشد.</a:t>
            </a:r>
          </a:p>
          <a:p>
            <a:pPr algn="just" rtl="1">
              <a:lnSpc>
                <a:spcPct val="150000"/>
              </a:lnSpc>
            </a:pPr>
            <a:r>
              <a:rPr lang="fa-IR" sz="2400" dirty="0" smtClean="0"/>
              <a:t>هنگام برقراری ارتباطات تجارب و مفاهیم جدیدی انتقال میابد که در واقع باعث تقویت مهارتهای ارتباطی مدیران و رهایی از گرداب مشکلات را فراهم می سازد.و امکان کنش ،تغییر ،مبادله و حرکت را مهیا می سازد.</a:t>
            </a:r>
            <a:endParaRPr lang="en-US" sz="2400" dirty="0"/>
          </a:p>
        </p:txBody>
      </p:sp>
    </p:spTree>
    <p:extLst>
      <p:ext uri="{BB962C8B-B14F-4D97-AF65-F5344CB8AC3E}">
        <p14:creationId xmlns:p14="http://schemas.microsoft.com/office/powerpoint/2010/main" val="590513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4000"/>
            <a:ext cx="8596668" cy="965200"/>
          </a:xfrm>
        </p:spPr>
        <p:txBody>
          <a:bodyPr/>
          <a:lstStyle/>
          <a:p>
            <a:pPr algn="ctr"/>
            <a:r>
              <a:rPr lang="fa-IR" b="1" dirty="0" smtClean="0">
                <a:solidFill>
                  <a:schemeClr val="accent1">
                    <a:lumMod val="75000"/>
                  </a:schemeClr>
                </a:solidFill>
                <a:effectLst>
                  <a:outerShdw blurRad="38100" dist="38100" dir="2700000" algn="tl">
                    <a:srgbClr val="000000">
                      <a:alpha val="43137"/>
                    </a:srgbClr>
                  </a:outerShdw>
                </a:effectLst>
              </a:rPr>
              <a:t>خصیصه های ارتباطات اثر بخش</a:t>
            </a:r>
            <a:endParaRPr lang="en-US"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77334" y="1106489"/>
            <a:ext cx="8596668" cy="5319711"/>
          </a:xfrm>
        </p:spPr>
        <p:txBody>
          <a:bodyPr>
            <a:noAutofit/>
          </a:bodyPr>
          <a:lstStyle/>
          <a:p>
            <a:pPr algn="r" rtl="1"/>
            <a:r>
              <a:rPr lang="fa-IR" sz="2400" dirty="0" smtClean="0"/>
              <a:t>به تعهد مدیریت عالی منجر می شود</a:t>
            </a:r>
          </a:p>
          <a:p>
            <a:pPr algn="r" rtl="1"/>
            <a:r>
              <a:rPr lang="fa-IR" sz="2400" dirty="0" smtClean="0"/>
              <a:t>برنامه ریزی شده ،سنجیده  و رو به ترقی است</a:t>
            </a:r>
          </a:p>
          <a:p>
            <a:pPr algn="r" rtl="1"/>
            <a:r>
              <a:rPr lang="fa-IR" sz="2400" dirty="0" smtClean="0"/>
              <a:t>از الگوی نظام گرا پیروی می کند و به طور منظم زمان بندی شده است</a:t>
            </a:r>
          </a:p>
          <a:p>
            <a:pPr algn="r" rtl="1"/>
            <a:r>
              <a:rPr lang="fa-IR" sz="2400" dirty="0" smtClean="0"/>
              <a:t>قابل اعتماد و موثق است و از منابع اطلاعاتی مطمئن الهام می گیرد</a:t>
            </a:r>
          </a:p>
          <a:p>
            <a:pPr algn="r" rtl="1"/>
            <a:r>
              <a:rPr lang="fa-IR" sz="2400" dirty="0" smtClean="0"/>
              <a:t>انعطاف پذیری لازم را دارد</a:t>
            </a:r>
          </a:p>
          <a:p>
            <a:pPr algn="r" rtl="1"/>
            <a:r>
              <a:rPr lang="fa-IR" sz="2400" dirty="0" smtClean="0"/>
              <a:t>دقت ،وقت و پول </a:t>
            </a:r>
            <a:r>
              <a:rPr lang="fa-IR" sz="2400" smtClean="0"/>
              <a:t>کافی برای </a:t>
            </a:r>
            <a:r>
              <a:rPr lang="fa-IR" sz="2400" dirty="0" smtClean="0"/>
              <a:t>آن صرف می شود</a:t>
            </a:r>
          </a:p>
          <a:p>
            <a:pPr algn="r" rtl="1"/>
            <a:r>
              <a:rPr lang="fa-IR" sz="2400" dirty="0" smtClean="0"/>
              <a:t>برای همه مولفه های انسانی و شرکت کنندگان در فرآیند ارتباطات قابل فهم و درک است</a:t>
            </a:r>
          </a:p>
          <a:p>
            <a:pPr algn="r" rtl="1"/>
            <a:r>
              <a:rPr lang="fa-IR" sz="2400" dirty="0" smtClean="0"/>
              <a:t>به اندازه کافی مطلوبیت لازم را دارد</a:t>
            </a:r>
          </a:p>
          <a:p>
            <a:pPr marL="0" indent="0" algn="r" rtl="1">
              <a:buNone/>
            </a:pPr>
            <a:endParaRPr lang="en-US" sz="2400" dirty="0"/>
          </a:p>
        </p:txBody>
      </p:sp>
    </p:spTree>
    <p:extLst>
      <p:ext uri="{BB962C8B-B14F-4D97-AF65-F5344CB8AC3E}">
        <p14:creationId xmlns:p14="http://schemas.microsoft.com/office/powerpoint/2010/main" val="4029815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0401"/>
            <a:ext cx="8596668" cy="5380962"/>
          </a:xfrm>
        </p:spPr>
        <p:txBody>
          <a:bodyPr>
            <a:normAutofit/>
          </a:bodyPr>
          <a:lstStyle/>
          <a:p>
            <a:pPr algn="r" rtl="1"/>
            <a:r>
              <a:rPr lang="fa-IR" sz="2400" dirty="0" smtClean="0"/>
              <a:t>در قبال بازخور آمادگی لازم را دارد </a:t>
            </a:r>
          </a:p>
          <a:p>
            <a:pPr algn="r" rtl="1"/>
            <a:r>
              <a:rPr lang="fa-IR" sz="2400" dirty="0" smtClean="0"/>
              <a:t>از طریق برنامه های آموزشی حمایت می شود</a:t>
            </a:r>
          </a:p>
          <a:p>
            <a:pPr algn="r" rtl="1"/>
            <a:r>
              <a:rPr lang="fa-IR" sz="2400" dirty="0" smtClean="0"/>
              <a:t>از محتوای غنی برخوردار است و به صورت دو سویه رد و بدل می شود</a:t>
            </a:r>
          </a:p>
          <a:p>
            <a:pPr algn="r" rtl="1"/>
            <a:r>
              <a:rPr lang="fa-IR" sz="2400" dirty="0" smtClean="0"/>
              <a:t>قبل از انتخاب </a:t>
            </a:r>
            <a:r>
              <a:rPr lang="fa-IR" sz="2400" dirty="0"/>
              <a:t>رسانه به محتوای پیام توجه دارد </a:t>
            </a:r>
            <a:endParaRPr lang="fa-IR" sz="2400" dirty="0" smtClean="0"/>
          </a:p>
          <a:p>
            <a:pPr algn="r" rtl="1"/>
            <a:r>
              <a:rPr lang="fa-IR" sz="2400" dirty="0" smtClean="0"/>
              <a:t>براحتی در دسترس گیرندگان پیام قرار دارد و پیوسته در حال بهبود و تقویت است</a:t>
            </a:r>
          </a:p>
          <a:p>
            <a:pPr algn="r" rtl="1"/>
            <a:endParaRPr lang="en-US" sz="2400" dirty="0"/>
          </a:p>
        </p:txBody>
      </p:sp>
    </p:spTree>
    <p:extLst>
      <p:ext uri="{BB962C8B-B14F-4D97-AF65-F5344CB8AC3E}">
        <p14:creationId xmlns:p14="http://schemas.microsoft.com/office/powerpoint/2010/main" val="1050271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9565235"/>
              </p:ext>
            </p:extLst>
          </p:nvPr>
        </p:nvGraphicFramePr>
        <p:xfrm>
          <a:off x="774699" y="177800"/>
          <a:ext cx="8470901" cy="652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2655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93801"/>
            <a:ext cx="8596668" cy="4847562"/>
          </a:xfrm>
        </p:spPr>
        <p:txBody>
          <a:bodyPr>
            <a:normAutofit/>
          </a:bodyPr>
          <a:lstStyle/>
          <a:p>
            <a:pPr marL="0" indent="0" algn="just" rtl="1">
              <a:buNone/>
            </a:pPr>
            <a:r>
              <a:rPr lang="fa-IR" sz="2400" b="1" dirty="0" smtClean="0"/>
              <a:t>ارتباطات و ایجاد ارزشهای مشترک ،نگرشها و ایجاد درک مشترک از اهداف سازمان باعث ایجاد پیوند و انسجام در میان گروه های مختلف و توانمند سازی در پیشبرد اهداف در سازمان می شود.</a:t>
            </a:r>
          </a:p>
          <a:p>
            <a:pPr marL="0" indent="0" algn="just" rtl="1">
              <a:buNone/>
            </a:pPr>
            <a:endParaRPr lang="fa-IR" sz="2400" b="1" dirty="0"/>
          </a:p>
          <a:p>
            <a:pPr marL="0" indent="0" algn="just" rtl="1">
              <a:buNone/>
            </a:pPr>
            <a:endParaRPr lang="fa-IR" sz="2400" b="1" dirty="0" smtClean="0"/>
          </a:p>
          <a:p>
            <a:pPr marL="0" indent="0" algn="just" rtl="1">
              <a:buNone/>
            </a:pPr>
            <a:endParaRPr lang="fa-IR" sz="2400" b="1" dirty="0"/>
          </a:p>
          <a:p>
            <a:pPr marL="0" indent="0" algn="just" rtl="1">
              <a:buNone/>
            </a:pPr>
            <a:endParaRPr lang="fa-IR" sz="2400" b="1" dirty="0" smtClean="0"/>
          </a:p>
          <a:p>
            <a:pPr marL="0" indent="0" algn="just" rtl="1">
              <a:buNone/>
            </a:pPr>
            <a:r>
              <a:rPr lang="fa-IR" sz="2400" b="1" smtClean="0"/>
              <a:t>پایان</a:t>
            </a:r>
            <a:endParaRPr lang="fa-IR" sz="2400" b="1" dirty="0"/>
          </a:p>
          <a:p>
            <a:pPr marL="0" indent="0" algn="just" rtl="1">
              <a:buNone/>
            </a:pPr>
            <a:endParaRPr lang="fa-IR" sz="2400" b="1" dirty="0" smtClean="0"/>
          </a:p>
          <a:p>
            <a:pPr marL="0" indent="0" algn="just" rtl="1">
              <a:buNone/>
            </a:pPr>
            <a:endParaRPr lang="fa-IR" sz="2400" b="1" dirty="0"/>
          </a:p>
          <a:p>
            <a:pPr marL="0" indent="0" algn="just" rtl="1">
              <a:buNone/>
            </a:pPr>
            <a:endParaRPr lang="en-US" sz="2400" b="1" dirty="0"/>
          </a:p>
        </p:txBody>
      </p:sp>
    </p:spTree>
    <p:extLst>
      <p:ext uri="{BB962C8B-B14F-4D97-AF65-F5344CB8AC3E}">
        <p14:creationId xmlns:p14="http://schemas.microsoft.com/office/powerpoint/2010/main" val="216305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1000"/>
            <a:ext cx="8596668" cy="850900"/>
          </a:xfrm>
        </p:spPr>
        <p:txBody>
          <a:bodyPr>
            <a:normAutofit/>
          </a:bodyPr>
          <a:lstStyle/>
          <a:p>
            <a:pPr algn="ctr"/>
            <a:r>
              <a:rPr lang="fa-IR" sz="4800" dirty="0" smtClean="0"/>
              <a:t>ارتباطات</a:t>
            </a:r>
            <a:endParaRPr lang="en-US" sz="4800" dirty="0"/>
          </a:p>
        </p:txBody>
      </p:sp>
      <p:sp>
        <p:nvSpPr>
          <p:cNvPr id="3" name="Content Placeholder 2"/>
          <p:cNvSpPr>
            <a:spLocks noGrp="1"/>
          </p:cNvSpPr>
          <p:nvPr>
            <p:ph idx="1"/>
          </p:nvPr>
        </p:nvSpPr>
        <p:spPr>
          <a:xfrm>
            <a:off x="406400" y="1322389"/>
            <a:ext cx="8867602" cy="5230811"/>
          </a:xfrm>
        </p:spPr>
        <p:txBody>
          <a:bodyPr>
            <a:noAutofit/>
          </a:bodyPr>
          <a:lstStyle/>
          <a:p>
            <a:pPr marL="0" indent="0" algn="just" rtl="1">
              <a:buNone/>
            </a:pPr>
            <a:r>
              <a:rPr lang="fa-IR" sz="2400" dirty="0" smtClean="0"/>
              <a:t>اصطلاح ارتباطات در دنیای امروز بسته به تجارب و به مقتضای شخصیت در زندگی شخصی و سازمانی معانی متفاوتی دارد.</a:t>
            </a:r>
          </a:p>
          <a:p>
            <a:pPr marL="0" indent="0" algn="just" rtl="1">
              <a:buNone/>
            </a:pPr>
            <a:r>
              <a:rPr lang="fa-IR" sz="2400" dirty="0" smtClean="0"/>
              <a:t>ارتباطات را می توان مانند فرآیند تفهیم و تفاهم و تسهیم معنی در نظر گرفت.و زمانی ارتباط صورت گرفته است که پیامی فرستاده و متقابلا دریافت شده باشد.</a:t>
            </a:r>
          </a:p>
          <a:p>
            <a:pPr marL="0" indent="0" algn="just" rtl="1">
              <a:buNone/>
            </a:pPr>
            <a:r>
              <a:rPr lang="fa-IR" sz="2400" dirty="0" smtClean="0"/>
              <a:t>ارتباطات اثر بخش در سازمان همانند شریان حیاطی سازمان می باشدودرصورتی میتوان اطلاعات منسجمی رابه مثابه خون جاری درآن تزریق کرد که این شریان حیاتی صحت وپویایی لازم را داشته باشد.</a:t>
            </a:r>
          </a:p>
          <a:p>
            <a:pPr marL="0" indent="0" algn="just" rtl="1">
              <a:buNone/>
            </a:pPr>
            <a:r>
              <a:rPr lang="fa-IR" sz="2400" dirty="0" smtClean="0"/>
              <a:t>در صورتی که ارتباطات موثر و پویا برقرار نشود و از طریق بهره گیری از منابع اطلاعاتی معتبر نباشد سازمان دچار تالاسمی سازمانی می شود و از ادامه فعالیت باز خواهد ماند.</a:t>
            </a:r>
            <a:endParaRPr lang="en-US" sz="2400" dirty="0"/>
          </a:p>
        </p:txBody>
      </p:sp>
    </p:spTree>
    <p:extLst>
      <p:ext uri="{BB962C8B-B14F-4D97-AF65-F5344CB8AC3E}">
        <p14:creationId xmlns:p14="http://schemas.microsoft.com/office/powerpoint/2010/main" val="894578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2900"/>
            <a:ext cx="8596668" cy="1320800"/>
          </a:xfrm>
        </p:spPr>
        <p:txBody>
          <a:bodyPr/>
          <a:lstStyle/>
          <a:p>
            <a:pPr algn="ctr"/>
            <a:r>
              <a:rPr lang="fa-IR" dirty="0" smtClean="0">
                <a:solidFill>
                  <a:schemeClr val="accent1">
                    <a:lumMod val="50000"/>
                  </a:schemeClr>
                </a:solidFill>
              </a:rPr>
              <a:t>شش عنصر اصلی فرایند ارتباطات</a:t>
            </a:r>
            <a:endParaRPr lang="en-US"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7828944"/>
              </p:ext>
            </p:extLst>
          </p:nvPr>
        </p:nvGraphicFramePr>
        <p:xfrm>
          <a:off x="677334" y="1651000"/>
          <a:ext cx="8596841" cy="4391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981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331789"/>
            <a:ext cx="8816802" cy="6094411"/>
          </a:xfrm>
        </p:spPr>
        <p:txBody>
          <a:bodyPr>
            <a:normAutofit fontScale="92500" lnSpcReduction="10000"/>
          </a:bodyPr>
          <a:lstStyle/>
          <a:p>
            <a:pPr algn="just" rtl="1"/>
            <a:r>
              <a:rPr lang="fa-IR" sz="2400" dirty="0" smtClean="0"/>
              <a:t>نقطه ی آغازین ایجاد ارتباطات زمانی صورت می گیرد که شخصی پیامی یا احساسی یا ایده ای را خلق یا نیازی را برای برقراری ارتباطی ابراز نماید.</a:t>
            </a:r>
          </a:p>
          <a:p>
            <a:pPr algn="just" rtl="1"/>
            <a:r>
              <a:rPr lang="fa-IR" sz="2400" dirty="0" smtClean="0"/>
              <a:t>فرایند ارتباطات زمانی تداوم میابد که فرستنده پیام با شخص دیگری در محتوای پیام شریک شود. </a:t>
            </a:r>
          </a:p>
          <a:p>
            <a:pPr algn="just" rtl="1"/>
            <a:r>
              <a:rPr lang="fa-IR" sz="2400" dirty="0" smtClean="0"/>
              <a:t>هر عمل ارتباطی مبتنی بر چیزی یا معنایی است که پیام خوانده می شود.</a:t>
            </a:r>
          </a:p>
          <a:p>
            <a:pPr algn="just" rtl="1"/>
            <a:r>
              <a:rPr lang="fa-IR" sz="2400" b="1" dirty="0" smtClean="0"/>
              <a:t>پیامها می توانند به صورتهای مختلفی باشند :</a:t>
            </a:r>
          </a:p>
          <a:p>
            <a:pPr algn="just" rtl="1">
              <a:buFont typeface="+mj-lt"/>
              <a:buAutoNum type="arabicPeriod"/>
            </a:pPr>
            <a:r>
              <a:rPr lang="fa-IR" sz="2400" dirty="0" smtClean="0"/>
              <a:t>پیام های کلامی </a:t>
            </a:r>
          </a:p>
          <a:p>
            <a:pPr algn="just" rtl="1">
              <a:buFont typeface="+mj-lt"/>
              <a:buAutoNum type="arabicPeriod"/>
            </a:pPr>
            <a:r>
              <a:rPr lang="fa-IR" sz="2400" dirty="0" smtClean="0"/>
              <a:t>پیام های غیر کلامی</a:t>
            </a:r>
          </a:p>
          <a:p>
            <a:pPr marL="0" indent="0" algn="just" rtl="1">
              <a:buNone/>
            </a:pPr>
            <a:r>
              <a:rPr lang="fa-IR" sz="2400" dirty="0" smtClean="0"/>
              <a:t>پیام های کلامی می توانند به صورت شفاهی یا کتبی یا الکترونیکی باشند.</a:t>
            </a:r>
          </a:p>
          <a:p>
            <a:pPr marL="0" indent="0" algn="just" rtl="1">
              <a:buNone/>
            </a:pPr>
            <a:r>
              <a:rPr lang="fa-IR" sz="2400" dirty="0" smtClean="0"/>
              <a:t>ارتباطات شفاهی مانند گفتگو های چهره به چهره ،تلفنی ،ملاقات های خصوصی یا گروهی باشند.</a:t>
            </a:r>
          </a:p>
          <a:p>
            <a:pPr marL="0" indent="0" algn="just" rtl="1">
              <a:buNone/>
            </a:pPr>
            <a:r>
              <a:rPr lang="fa-IR" sz="2400" dirty="0" smtClean="0"/>
              <a:t>ارتباطات کتبی می تواند به صورت یادداشتهای روزانه ،گزارشات فنی و علمی نامه ها و شیوه نامه ها و دستورالعملها باشد.</a:t>
            </a:r>
          </a:p>
        </p:txBody>
      </p:sp>
    </p:spTree>
    <p:extLst>
      <p:ext uri="{BB962C8B-B14F-4D97-AF65-F5344CB8AC3E}">
        <p14:creationId xmlns:p14="http://schemas.microsoft.com/office/powerpoint/2010/main" val="3998296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7689"/>
            <a:ext cx="8809566" cy="5472111"/>
          </a:xfrm>
        </p:spPr>
        <p:txBody>
          <a:bodyPr>
            <a:normAutofit/>
          </a:bodyPr>
          <a:lstStyle/>
          <a:p>
            <a:pPr marL="0" indent="0" algn="r" rtl="1">
              <a:buNone/>
            </a:pPr>
            <a:r>
              <a:rPr lang="fa-IR" sz="2400" dirty="0"/>
              <a:t>ارتباطات الکترونیکی حوزه وسیعی از ارتباطات هستند که مبتنی بر رایانه و شبکه جهانی میباشند . مانند :پست صدا ،پست الکترونیک ،ارتباطات مخابراتی ،کنفراس از راه دور </a:t>
            </a:r>
            <a:r>
              <a:rPr lang="fa-IR" sz="2400" dirty="0" smtClean="0"/>
              <a:t>.</a:t>
            </a:r>
          </a:p>
          <a:p>
            <a:pPr marL="0" indent="0" algn="r" rtl="1">
              <a:buNone/>
            </a:pPr>
            <a:r>
              <a:rPr lang="fa-IR" sz="2400" dirty="0" smtClean="0"/>
              <a:t>ارتباطات غیر کلامی شامل کلیه حرکات در بدن ،دست ،سر ،حالت چهره ،طنین صدا ،سطح نوسان صدا ،نحوه نشستن و برخاستن ،تماسهای چشمی و لمس کردن می تواند بروز کند.</a:t>
            </a:r>
          </a:p>
          <a:p>
            <a:pPr marL="0" indent="0" algn="r" rtl="1">
              <a:buNone/>
            </a:pPr>
            <a:r>
              <a:rPr lang="fa-IR" sz="2400" dirty="0" smtClean="0"/>
              <a:t>ارتباطات غیر کلامی مفاهیم و معانی متعددی را در بر دارد که یا در جهت تایید ارتباط کلامی است یا در جهت تعدیل یا کنار گذاردن پیام کلامی می باشد.</a:t>
            </a:r>
          </a:p>
          <a:p>
            <a:pPr marL="0" indent="0" algn="r" rtl="1">
              <a:buNone/>
            </a:pPr>
            <a:r>
              <a:rPr lang="fa-IR" sz="2400" dirty="0" smtClean="0"/>
              <a:t>نکته ی قابل توجه این است که پر معناترین ارتباطات ،نه در ارتباطات کلامی بلکه در ارتباطات غیر کلامی رخ می دهد.</a:t>
            </a:r>
            <a:endParaRPr lang="en-US" sz="2400" dirty="0"/>
          </a:p>
          <a:p>
            <a:pPr marL="0" indent="0" algn="r" rtl="1">
              <a:buNone/>
            </a:pPr>
            <a:endParaRPr lang="en-US" sz="2400" dirty="0"/>
          </a:p>
        </p:txBody>
      </p:sp>
    </p:spTree>
    <p:extLst>
      <p:ext uri="{BB962C8B-B14F-4D97-AF65-F5344CB8AC3E}">
        <p14:creationId xmlns:p14="http://schemas.microsoft.com/office/powerpoint/2010/main" val="1088185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3401"/>
            <a:ext cx="8596668" cy="5507962"/>
          </a:xfrm>
        </p:spPr>
        <p:txBody>
          <a:bodyPr>
            <a:normAutofit/>
          </a:bodyPr>
          <a:lstStyle/>
          <a:p>
            <a:pPr marL="0" indent="0" algn="just" rtl="1">
              <a:buNone/>
            </a:pPr>
            <a:r>
              <a:rPr lang="fa-IR" sz="2400" dirty="0" smtClean="0"/>
              <a:t>هر پیامی باید از طریق یکی از حواس آدمی فرستاده شده یا دریافت شود.یعنی باید دیده شود ،شنیده شود ،لمس شود ،چشیده شود و یا استشمام شود.</a:t>
            </a:r>
          </a:p>
          <a:p>
            <a:pPr marL="0" indent="0" algn="just" rtl="1">
              <a:buNone/>
            </a:pPr>
            <a:r>
              <a:rPr lang="fa-IR" sz="2400" dirty="0" smtClean="0"/>
              <a:t>هر پیامی یک مقصد مورد انتظار یا یک مقصد پیش بینی نشده دارد .شخص یا چیزی که درآن یک پیام هدایت می شود گیرنده پیام نامیده می شود.</a:t>
            </a:r>
          </a:p>
          <a:p>
            <a:pPr marL="0" indent="0" algn="just" rtl="1">
              <a:buNone/>
            </a:pPr>
            <a:r>
              <a:rPr lang="fa-IR" sz="2400" dirty="0" smtClean="0"/>
              <a:t>ارتباطات اثر بخش زمانی رخ می دهد که گیرنده پیام معنی و مفهوم اولیه پیام را به درستی درک کند.</a:t>
            </a:r>
          </a:p>
          <a:p>
            <a:pPr marL="0" indent="0" algn="just" rtl="1">
              <a:buNone/>
            </a:pPr>
            <a:r>
              <a:rPr lang="fa-IR" sz="2400" dirty="0" smtClean="0"/>
              <a:t>در نهایت باید گفت که همه ارتباطات در یک زمینه رخ می دهند .منحصر به فرد ترین ارتباطات در زمینه ترکیبی از زمان و مکان رخ می دهند.</a:t>
            </a:r>
            <a:endParaRPr lang="en-US" sz="2400" dirty="0"/>
          </a:p>
        </p:txBody>
      </p:sp>
    </p:spTree>
    <p:extLst>
      <p:ext uri="{BB962C8B-B14F-4D97-AF65-F5344CB8AC3E}">
        <p14:creationId xmlns:p14="http://schemas.microsoft.com/office/powerpoint/2010/main" val="24999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52489"/>
            <a:ext cx="8596668" cy="3880773"/>
          </a:xfrm>
        </p:spPr>
        <p:txBody>
          <a:bodyPr>
            <a:normAutofit/>
          </a:bodyPr>
          <a:lstStyle/>
          <a:p>
            <a:pPr marL="0" indent="0" algn="ctr">
              <a:lnSpc>
                <a:spcPct val="300000"/>
              </a:lnSpc>
              <a:buNone/>
            </a:pPr>
            <a:r>
              <a:rPr lang="fa-IR" sz="2800" b="1" dirty="0" smtClean="0"/>
              <a:t>ساختار سازمانی شکل ارتباطات را تعیین می کند و ارتباطات شکل ساختار را دگرگون می سازد.</a:t>
            </a:r>
            <a:endParaRPr lang="en-US" sz="2800" b="1" dirty="0"/>
          </a:p>
        </p:txBody>
      </p:sp>
    </p:spTree>
    <p:extLst>
      <p:ext uri="{BB962C8B-B14F-4D97-AF65-F5344CB8AC3E}">
        <p14:creationId xmlns:p14="http://schemas.microsoft.com/office/powerpoint/2010/main" val="3604985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2626885"/>
              </p:ext>
            </p:extLst>
          </p:nvPr>
        </p:nvGraphicFramePr>
        <p:xfrm>
          <a:off x="677863" y="368300"/>
          <a:ext cx="8596312" cy="5673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6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6700"/>
            <a:ext cx="8596668" cy="1092200"/>
          </a:xfrm>
        </p:spPr>
        <p:txBody>
          <a:bodyPr/>
          <a:lstStyle/>
          <a:p>
            <a:r>
              <a:rPr lang="fa-IR" dirty="0" smtClean="0"/>
              <a:t>منظور از ارتباطات در مدیریت منابع انسانی</a:t>
            </a:r>
            <a:endParaRPr lang="en-US" dirty="0"/>
          </a:p>
        </p:txBody>
      </p:sp>
      <p:sp>
        <p:nvSpPr>
          <p:cNvPr id="3" name="Content Placeholder 2"/>
          <p:cNvSpPr>
            <a:spLocks noGrp="1"/>
          </p:cNvSpPr>
          <p:nvPr>
            <p:ph idx="1"/>
          </p:nvPr>
        </p:nvSpPr>
        <p:spPr>
          <a:xfrm>
            <a:off x="677334" y="1358900"/>
            <a:ext cx="8596668" cy="5041900"/>
          </a:xfrm>
        </p:spPr>
        <p:txBody>
          <a:bodyPr>
            <a:noAutofit/>
          </a:bodyPr>
          <a:lstStyle/>
          <a:p>
            <a:pPr algn="just" rtl="1">
              <a:buFont typeface="Wingdings" panose="05000000000000000000" pitchFamily="2" charset="2"/>
              <a:buChar char="§"/>
            </a:pPr>
            <a:r>
              <a:rPr lang="fa-IR" sz="2400" dirty="0" smtClean="0"/>
              <a:t>برنامه ارتباطات در مدیریت منابع انسانی به منظور در جریان قراردادن کارکنان از خطی مشی ها و رویه های اثرگذار می باشد.و در مقابل بخش روابط عمومی بر روی ارتباطات خارج از سازمان فعالیت می کند.</a:t>
            </a:r>
          </a:p>
          <a:p>
            <a:pPr algn="just" rtl="1">
              <a:buFont typeface="Wingdings" panose="05000000000000000000" pitchFamily="2" charset="2"/>
              <a:buChar char="§"/>
            </a:pPr>
            <a:r>
              <a:rPr lang="fa-IR" sz="2400" dirty="0" smtClean="0"/>
              <a:t>ارتباطات مدیریت منابع انسانی بر روی مولفه های درونی_ یعنی کارکنان تاکید دارد.</a:t>
            </a:r>
          </a:p>
          <a:p>
            <a:pPr algn="just" rtl="1">
              <a:buFont typeface="Wingdings" panose="05000000000000000000" pitchFamily="2" charset="2"/>
              <a:buChar char="§"/>
            </a:pPr>
            <a:r>
              <a:rPr lang="fa-IR" sz="2400" dirty="0" smtClean="0"/>
              <a:t>برنامه های ارتباطات مدیریت منابع انسانی موجب افزایش وفاداری و تعهد کارکنان میشود از طریق ، ایجاد فرهنگ سازمانی و برقراری شیوه نظام مندی که از طریق آن اطلاعات به وفورآزاد و عاری از اشتباه به کارکنان داده میشود.</a:t>
            </a:r>
            <a:endParaRPr lang="en-US" sz="2400" dirty="0"/>
          </a:p>
        </p:txBody>
      </p:sp>
    </p:spTree>
    <p:extLst>
      <p:ext uri="{BB962C8B-B14F-4D97-AF65-F5344CB8AC3E}">
        <p14:creationId xmlns:p14="http://schemas.microsoft.com/office/powerpoint/2010/main" val="268863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1917</TotalTime>
  <Words>1048</Words>
  <Application>Microsoft Office PowerPoint</Application>
  <PresentationFormat>Custom</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ارتباطات</vt:lpstr>
      <vt:lpstr>ارتباطات</vt:lpstr>
      <vt:lpstr>شش عنصر اصلی فرایند ارتباطات</vt:lpstr>
      <vt:lpstr>PowerPoint Presentation</vt:lpstr>
      <vt:lpstr>PowerPoint Presentation</vt:lpstr>
      <vt:lpstr>PowerPoint Presentation</vt:lpstr>
      <vt:lpstr>PowerPoint Presentation</vt:lpstr>
      <vt:lpstr>PowerPoint Presentation</vt:lpstr>
      <vt:lpstr>منظور از ارتباطات در مدیریت منابع انسانی</vt:lpstr>
      <vt:lpstr>PowerPoint Presentation</vt:lpstr>
      <vt:lpstr>عناصر اساسی برای ایجاد برنامه های ارتباطات</vt:lpstr>
      <vt:lpstr>در نهایت می توان گفت:</vt:lpstr>
      <vt:lpstr>ارتباطات اثربخش</vt:lpstr>
      <vt:lpstr>خصیصه های ارتباطات اثر بخش</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ارتباطات</dc:title>
  <dc:creator>rayan gostar</dc:creator>
  <cp:lastModifiedBy>WIN 7</cp:lastModifiedBy>
  <cp:revision>35</cp:revision>
  <dcterms:created xsi:type="dcterms:W3CDTF">2015-05-14T05:24:14Z</dcterms:created>
  <dcterms:modified xsi:type="dcterms:W3CDTF">2016-11-13T21:04:56Z</dcterms:modified>
</cp:coreProperties>
</file>